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0" r:id="rId5"/>
    <p:sldId id="262" r:id="rId6"/>
    <p:sldId id="265" r:id="rId7"/>
    <p:sldId id="263" r:id="rId8"/>
    <p:sldId id="266" r:id="rId9"/>
    <p:sldId id="267" r:id="rId10"/>
    <p:sldId id="261" r:id="rId11"/>
    <p:sldId id="268" r:id="rId12"/>
    <p:sldId id="271" r:id="rId13"/>
    <p:sldId id="269" r:id="rId14"/>
    <p:sldId id="273" r:id="rId15"/>
    <p:sldId id="274" r:id="rId16"/>
    <p:sldId id="275" r:id="rId17"/>
    <p:sldId id="283" r:id="rId18"/>
    <p:sldId id="285" r:id="rId19"/>
    <p:sldId id="286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79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3:19:17.8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40C6F8E-A21F-4B0C-8B10-A4591DBD4F6F}" emma:medium="tactile" emma:mode="ink">
          <msink:context xmlns:msink="http://schemas.microsoft.com/ink/2010/main" type="inkDrawing" rotatedBoundingBox="14182,1738 14256,1840 14243,1849 14170,1746" shapeName="Other"/>
        </emma:interpretation>
      </emma:emma>
    </inkml:annotationXML>
    <inkml:trace contextRef="#ctx0" brushRef="#br0">76 98 29 0,'0'0'170'0,"0"0"-43"15,0 0-29-15,0 0-36 16,0 0-8-16,0 0-54 15,0 0-10-15,-79-99-192 16,98 99-39-16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3:28:40.42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8B9D66-77AB-4CC1-B4AD-A2BC5D207909}" emma:medium="tactile" emma:mode="ink">
          <msink:context xmlns:msink="http://schemas.microsoft.com/ink/2010/main" type="writingRegion" rotatedBoundingBox="5893,9400 23434,9361 23443,13386 5902,13425"/>
        </emma:interpretation>
      </emma:emma>
    </inkml:annotationXML>
    <inkml:traceGroup>
      <inkml:annotationXML>
        <emma:emma xmlns:emma="http://www.w3.org/2003/04/emma" version="1.0">
          <emma:interpretation id="{3B408583-F561-41D1-9BAF-2B7A3C8BE32B}" emma:medium="tactile" emma:mode="ink">
            <msink:context xmlns:msink="http://schemas.microsoft.com/ink/2010/main" type="paragraph" rotatedBoundingBox="6017,9143 11639,11212 10985,12987 5364,10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F1325A-0638-4600-A510-1B9A600E5944}" emma:medium="tactile" emma:mode="ink">
              <msink:context xmlns:msink="http://schemas.microsoft.com/ink/2010/main" type="line" rotatedBoundingBox="8835,10181 11639,11212 10985,12987 8182,11955"/>
            </emma:interpretation>
          </emma:emma>
        </inkml:annotationXML>
        <inkml:traceGroup>
          <inkml:annotationXML>
            <emma:emma xmlns:emma="http://www.w3.org/2003/04/emma" version="1.0">
              <emma:interpretation id="{967C0AAD-D953-489A-BE01-130991AA035E}" emma:medium="tactile" emma:mode="ink">
                <msink:context xmlns:msink="http://schemas.microsoft.com/ink/2010/main" type="inkWord" rotatedBoundingBox="10802,10904 11639,11212 11338,12028 10501,11721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8873 5969 10 0</inkml:trace>
          <inkml:trace contextRef="#ctx0" brushRef="#br0" timeOffset="-196.8882">8873 5969 21 0,'0'0'169'0,"0"0"79"16,0 0-80-16,0 0-49 16,0 0-16-16,0 0-50 15,0 6 8-15,0-6-32 16,3 0-29-16,-3 0 7 15,0 0-7-15,0 0-10 16,0 0-30-16,5 0-82 16,-3 0-38-16,1 3 11 15,0 5-18-15,-3 3 55 16,0 3 31-16,0-5 81 16,0-4 23-16,0-1 75 15,0-2-6-15,0-2-44 0,0 0-5 16,0 0 47-16,0 0-15 15,0 0-6-15,0 0-19 16,0 0-49-16,0 0-1 16,3 0-35-16,-3 0-63 15,0 0-17-15,0 0-9 16,0 3-15-16,-3 11-22 16</inkml:trace>
        </inkml:traceGroup>
      </inkml:traceGroup>
    </inkml:traceGroup>
    <inkml:traceGroup>
      <inkml:annotationXML>
        <emma:emma xmlns:emma="http://www.w3.org/2003/04/emma" version="1.0">
          <emma:interpretation id="{18056DEA-2688-487D-BC3A-781245709584}" emma:medium="tactile" emma:mode="ink">
            <msink:context xmlns:msink="http://schemas.microsoft.com/ink/2010/main" type="paragraph" rotatedBoundingBox="8083,11292 23438,11259 23443,13386 8088,134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5CD04D-69E3-477C-AE5E-18D3096799ED}" emma:medium="tactile" emma:mode="ink">
              <msink:context xmlns:msink="http://schemas.microsoft.com/ink/2010/main" type="line" rotatedBoundingBox="8083,11292 23438,11259 23443,13386 8088,13420"/>
            </emma:interpretation>
          </emma:emma>
        </inkml:annotationXML>
        <inkml:traceGroup>
          <inkml:annotationXML>
            <emma:emma xmlns:emma="http://www.w3.org/2003/04/emma" version="1.0">
              <emma:interpretation id="{A3567A64-C218-4AF3-B7BA-28C57B54FB3C}" emma:medium="tactile" emma:mode="ink">
                <msink:context xmlns:msink="http://schemas.microsoft.com/ink/2010/main" type="inkWord" rotatedBoundingBox="8084,11857 12812,11847 12815,13124 8087,13134"/>
              </emma:interpretation>
              <emma:one-of disjunction-type="recognition" id="oneOf1">
                <emma:interpretation id="interp5" emma:lang="en-US" emma:confidence="0">
                  <emma:literal>Recolor</emma:literal>
                </emma:interpretation>
                <emma:interpretation id="interp6" emma:lang="en-US" emma:confidence="0">
                  <emma:literal>Recraft</emma:literal>
                </emma:interpretation>
                <emma:interpretation id="interp7" emma:lang="en-US" emma:confidence="0">
                  <emma:literal>Recredit</emma:literal>
                </emma:interpretation>
                <emma:interpretation id="interp8" emma:lang="en-US" emma:confidence="0">
                  <emma:literal>Reorder</emma:literal>
                </emma:interpretation>
                <emma:interpretation id="interp9" emma:lang="en-US" emma:confidence="0">
                  <emma:literal>cannoli</emma:literal>
                </emma:interpretation>
              </emma:one-of>
            </emma:emma>
          </inkml:annotationXML>
          <inkml:trace contextRef="#ctx0" brushRef="#br0" timeOffset="190196.5792">5971 7367 143 0</inkml:trace>
        </inkml:traceGroup>
        <inkml:traceGroup>
          <inkml:annotationXML>
            <emma:emma xmlns:emma="http://www.w3.org/2003/04/emma" version="1.0">
              <emma:interpretation id="{468C6EBB-90E1-4560-A0D1-353B52EFE315}" emma:medium="tactile" emma:mode="ink">
                <msink:context xmlns:msink="http://schemas.microsoft.com/ink/2010/main" type="inkWord" rotatedBoundingBox="17424,11272 17636,11271 17637,11653 17425,11654"/>
              </emma:interpretation>
              <emma:one-of disjunction-type="recognition" id="oneOf2">
                <emma:interpretation id="interp10" emma:lang="en-US" emma:confidence="0">
                  <emma:literal>.</emma:literal>
                </emma:interpretation>
                <emma:interpretation id="interp11" emma:lang="en-US" emma:confidence="0">
                  <emma:literal>,</emma:literal>
                </emma:interpretation>
                <emma:interpretation id="interp12" emma:lang="en-US" emma:confidence="0">
                  <emma:literal>@</emma:literal>
                </emma:interpretation>
                <emma:interpretation id="interp13" emma:lang="en-US" emma:confidence="0">
                  <emma:literal>;</emma:literal>
                </emma:interpretation>
                <emma:interpretation id="interp14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935.4648">15505 6431 42 0,'0'0'78'0,"0"0"-77"16,0 0 0-16,-143 162 6 16,118-138 10-16,6-11 25 0,8-5 33 15,3-8 2 1,5 0-11-16,0-18-66 0,3-17-13 15,0-12-45-15,3-9-27 16,22-4 45-16,7 1 8 16,12-3-20-16,-6 17-29 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3:25:53.51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0-10-13T13:28:37.406"/>
    </inkml:context>
  </inkml:definitions>
  <inkml:traceGroup>
    <inkml:annotationXML>
      <emma:emma xmlns:emma="http://www.w3.org/2003/04/emma" version="1.0">
        <emma:interpretation id="{0D6113B9-1038-41B9-9195-48C2B86F1461}" emma:medium="tactile" emma:mode="ink">
          <msink:context xmlns:msink="http://schemas.microsoft.com/ink/2010/main" type="writingRegion" rotatedBoundingBox="3838,-197 5604,15219 2176,15611 410,195"/>
        </emma:interpretation>
      </emma:emma>
    </inkml:annotationXML>
    <inkml:traceGroup>
      <inkml:annotationXML>
        <emma:emma xmlns:emma="http://www.w3.org/2003/04/emma" version="1.0">
          <emma:interpretation id="{5082C901-1C34-45AA-98A7-10D48BB3EC53}" emma:medium="tactile" emma:mode="ink">
            <msink:context xmlns:msink="http://schemas.microsoft.com/ink/2010/main" type="paragraph" rotatedBoundingBox="3990,-109 4469,6285 1777,6487 1297,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78404F-7013-463C-893C-F46792DC3A88}" emma:medium="tactile" emma:mode="ink">
              <msink:context xmlns:msink="http://schemas.microsoft.com/ink/2010/main" type="line" rotatedBoundingBox="4064,886 4469,6285 2220,6454 1816,1054"/>
            </emma:interpretation>
          </emma:emma>
        </inkml:annotationXML>
        <inkml:traceGroup>
          <inkml:annotationXML>
            <emma:emma xmlns:emma="http://www.w3.org/2003/04/emma" version="1.0">
              <emma:interpretation id="{04BCC27B-9892-4DB5-B63D-59724A45C92A}" emma:medium="tactile" emma:mode="ink">
                <msink:context xmlns:msink="http://schemas.microsoft.com/ink/2010/main" type="inkWord" rotatedBoundingBox="3539,-452 4710,6080 596,6818 -575,285"/>
              </emma:interpretation>
              <emma:one-of disjunction-type="recognition" id="oneOf0">
                <emma:interpretation id="interp0" emma:lang="en-US" emma:confidence="0">
                  <emma:literal>OEWAE</emma:literal>
                </emma:interpretation>
                <emma:interpretation id="interp1" emma:lang="en-US" emma:confidence="0">
                  <emma:literal>OEWE</emma:literal>
                </emma:interpretation>
                <emma:interpretation id="interp2" emma:lang="en-US" emma:confidence="0">
                  <emma:literal>QEWE</emma:literal>
                </emma:interpretation>
                <emma:interpretation id="interp3" emma:lang="en-US" emma:confidence="0">
                  <emma:literal>OEIE</emma:literal>
                </emma:interpretation>
                <emma:interpretation id="interp4" emma:lang="en-US" emma:confidence="0">
                  <emma:literal>QEWAE</emma:literal>
                </emma:interpretation>
              </emma:one-of>
            </emma:emma>
          </inkml:annotationXML>
          <inkml:trace contextRef="#ctx0" brushRef="#br0">733 95 564 0,'0'11'-232'0,"0"-11"-48"0</inkml:trace>
        </inkml:traceGroup>
      </inkml:traceGroup>
    </inkml:traceGroup>
    <inkml:traceGroup>
      <inkml:annotationXML>
        <emma:emma xmlns:emma="http://www.w3.org/2003/04/emma" version="1.0">
          <emma:interpretation id="{8273FAE2-108C-4C59-84E5-120BACA50B44}" emma:medium="tactile" emma:mode="ink">
            <msink:context xmlns:msink="http://schemas.microsoft.com/ink/2010/main" type="paragraph" rotatedBoundingBox="1544,81 3308,15481 2176,15611 412,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3EC819-CAA5-4BA1-B8BB-F2AB03BB418E}" emma:medium="tactile" emma:mode="ink">
              <msink:context xmlns:msink="http://schemas.microsoft.com/ink/2010/main" type="line" rotatedBoundingBox="1544,81 3308,15481 2176,15611 412,211"/>
            </emma:interpretation>
          </emma:emma>
        </inkml:annotationXML>
        <inkml:traceGroup>
          <inkml:annotationXML>
            <emma:emma xmlns:emma="http://www.w3.org/2003/04/emma" version="1.0">
              <emma:interpretation id="{63BDB498-F729-4E2A-8BA6-76F9498C5463}" emma:medium="tactile" emma:mode="ink">
                <msink:context xmlns:msink="http://schemas.microsoft.com/ink/2010/main" type="inkWord" rotatedBoundingBox="1434,8248 1457,8454 1431,8457 1407,8251"/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_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1" brushRef="#br0">-698 3232 0,'0'134'234,"0"-119"-187,0 0-47,0 15 16,0-15-16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3:35:22.47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72C980-40A2-4D00-93CA-BEEE3C75F42F}" emma:medium="tactile" emma:mode="ink">
          <msink:context xmlns:msink="http://schemas.microsoft.com/ink/2010/main" type="writingRegion" rotatedBoundingBox="32758,14503 33737,18711 29886,19607 28906,15400"/>
        </emma:interpretation>
      </emma:emma>
    </inkml:annotationXML>
    <inkml:traceGroup>
      <inkml:annotationXML>
        <emma:emma xmlns:emma="http://www.w3.org/2003/04/emma" version="1.0">
          <emma:interpretation id="{E244D772-5957-4793-8EDE-3A600640986D}" emma:medium="tactile" emma:mode="ink">
            <msink:context xmlns:msink="http://schemas.microsoft.com/ink/2010/main" type="paragraph" rotatedBoundingBox="32143,16412 29551,17840 28756,16399 31349,149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BB2358-725F-41D8-B07E-47BE68FF7020}" emma:medium="tactile" emma:mode="ink">
              <msink:context xmlns:msink="http://schemas.microsoft.com/ink/2010/main" type="line" rotatedBoundingBox="32143,16412 29551,17840 28756,16399 31349,14970"/>
            </emma:interpretation>
          </emma:emma>
        </inkml:annotationXML>
        <inkml:traceGroup>
          <inkml:annotationXML>
            <emma:emma xmlns:emma="http://www.w3.org/2003/04/emma" version="1.0">
              <emma:interpretation id="{EAD4C615-BCA5-4A29-AFC1-ED9803E80382}" emma:medium="tactile" emma:mode="ink">
                <msink:context xmlns:msink="http://schemas.microsoft.com/ink/2010/main" type="inkWord" rotatedBoundingBox="32143,16412 29551,17840 28756,16399 31349,14970"/>
              </emma:interpretation>
              <emma:one-of disjunction-type="recognition" id="oneOf0">
                <emma:interpretation id="interp0" emma:lang="en-US" emma:confidence="0">
                  <emma:literal>25 s</emma:literal>
                </emma:interpretation>
                <emma:interpretation id="interp1" emma:lang="en-US" emma:confidence="0">
                  <emma:literal>I I</emma:literal>
                </emma:interpretation>
                <emma:interpretation id="interp2" emma:lang="en-US" emma:confidence="0">
                  <emma:literal>f I</emma:literal>
                </emma:interpretation>
                <emma:interpretation id="interp3" emma:lang="en-US" emma:confidence="0">
                  <emma:literal>28 s</emma:literal>
                </emma:interpretation>
                <emma:interpretation id="interp4" emma:lang="en-US" emma:confidence="0">
                  <emma:literal>= I</emma:literal>
                </emma:interpretation>
              </emma:one-of>
            </emma:emma>
          </inkml:annotationXML>
          <inkml:trace contextRef="#ctx0" brushRef="#br0">4344 4919 0,'-30'30'156,"60"-30"-140,0 0 0,0 0-16,0 0 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2:16:51.48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42551B-78AF-4AB9-8232-3CF86E9BED7A}" emma:medium="tactile" emma:mode="ink">
          <msink:context xmlns:msink="http://schemas.microsoft.com/ink/2010/main" type="writingRegion" rotatedBoundingBox="12314,14707 12329,14707 12329,14722 12314,14722"/>
        </emma:interpretation>
      </emma:emma>
    </inkml:annotationXML>
    <inkml:traceGroup>
      <inkml:annotationXML>
        <emma:emma xmlns:emma="http://www.w3.org/2003/04/emma" version="1.0">
          <emma:interpretation id="{B2E5A13E-CF03-451C-B0C4-A52602F79E2B}" emma:medium="tactile" emma:mode="ink">
            <msink:context xmlns:msink="http://schemas.microsoft.com/ink/2010/main" type="paragraph" rotatedBoundingBox="12314,14707 12329,14707 12329,14722 12314,14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E67DE5-1B73-4589-AE6F-EDE6EF5B2F6A}" emma:medium="tactile" emma:mode="ink">
              <msink:context xmlns:msink="http://schemas.microsoft.com/ink/2010/main" type="line" rotatedBoundingBox="12314,14707 12329,14707 12329,14722 12314,14722"/>
            </emma:interpretation>
          </emma:emma>
        </inkml:annotationXML>
        <inkml:traceGroup>
          <inkml:annotationXML>
            <emma:emma xmlns:emma="http://www.w3.org/2003/04/emma" version="1.0">
              <emma:interpretation id="{FE0664E0-1E6E-41DF-971A-D9DD1351DB3E}" emma:medium="tactile" emma:mode="ink">
                <msink:context xmlns:msink="http://schemas.microsoft.com/ink/2010/main" type="inkWord" rotatedBoundingBox="12314,14707 12329,14707 12329,14722 12314,1472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\</emma:literal>
                </emma:interpretation>
                <emma:interpretation id="interp3" emma:lang="en-US" emma:confidence="0">
                  <emma:literal>`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-627-653 46 0,'0'0'41'0,"0"0"-24"15,0 0-17-15,0 0-42 16,0 0-16-16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3:45:09.40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FD55DE-7319-4141-A0C2-12318D662993}" emma:medium="tactile" emma:mode="ink">
          <msink:context xmlns:msink="http://schemas.microsoft.com/ink/2010/main" type="writingRegion" rotatedBoundingBox="18135,11155 19963,9876 20360,10442 18531,11722">
            <msink:destinationLink direction="with" ref="{821AE686-113E-4810-A25A-4032D4E98555}"/>
          </msink:context>
        </emma:interpretation>
      </emma:emma>
    </inkml:annotationXML>
    <inkml:traceGroup>
      <inkml:annotationXML>
        <emma:emma xmlns:emma="http://www.w3.org/2003/04/emma" version="1.0">
          <emma:interpretation id="{D31EC33F-ACAE-49DD-8932-A4D3C6584EA5}" emma:medium="tactile" emma:mode="ink">
            <msink:context xmlns:msink="http://schemas.microsoft.com/ink/2010/main" type="paragraph" rotatedBoundingBox="18135,11155 19963,9876 20360,10442 18531,11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D56A3E-2C04-4F49-A49E-CF5CDA79896F}" emma:medium="tactile" emma:mode="ink">
              <msink:context xmlns:msink="http://schemas.microsoft.com/ink/2010/main" type="line" rotatedBoundingBox="18135,11155 19963,9876 20360,10442 18531,11722"/>
            </emma:interpretation>
          </emma:emma>
        </inkml:annotationXML>
        <inkml:traceGroup>
          <inkml:annotationXML>
            <emma:emma xmlns:emma="http://www.w3.org/2003/04/emma" version="1.0">
              <emma:interpretation id="{F993406F-C14D-43A7-9FD9-526AA8757BAB}" emma:medium="tactile" emma:mode="ink">
                <msink:context xmlns:msink="http://schemas.microsoft.com/ink/2010/main" type="inkWord" rotatedBoundingBox="18329,11327 18874,11250 18893,11382 18348,11459"/>
              </emma:interpretation>
              <emma:one-of disjunction-type="recognition" id="oneOf0">
                <emma:interpretation id="interp0" emma:lang="en-US" emma:confidence="0">
                  <emma:literal>a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&lt;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120 30 0,'0'-15'79,"0"0"-64,-15 15 1,0 0-1,0 15 1,15 0-16,-15 0 16,15 15-16,-15-15 15,0 0-15,15 0 16,-29-15-16,29 15 16,-15 0-1,478-120 235,-433 90-234,0 0-16,-16 15 62</inkml:trace>
        </inkml:traceGroup>
        <inkml:traceGroup>
          <inkml:annotationXML>
            <emma:emma xmlns:emma="http://www.w3.org/2003/04/emma" version="1.0">
              <emma:interpretation id="{8E2E5933-0802-452F-8797-BC6DEB7C201D}" emma:medium="tactile" emma:mode="ink">
                <msink:context xmlns:msink="http://schemas.microsoft.com/ink/2010/main" type="inkWord" rotatedBoundingBox="19385,10280 19963,9876 20360,10442 19782,10847"/>
              </emma:interpretation>
              <emma:one-of disjunction-type="recognition" id="oneOf1">
                <emma:interpretation id="interp5" emma:lang="en-US" emma:confidence="0">
                  <emma:literal>i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2024.9544">1420-463 0,'0'-59'219,"0"44"-204,0 0 1,0 0-16,0 0 16,0 0-16,0 0 15,15 0 1,-15-30-16,0 30 16,0 0-16,0 0 0,0 0 15,15-15-15,-15 16 16,15-1-1,-15-15 1,0 15-16,15-30 31,-15 30 1,15 0-32,-15 0 15,0 0-15,30-15 16,-16 15-1,-14 0 17,15 0-17,0 15 1,-15-14 0,15-1-1,0 15 1,0 0-1,15-15-15,-15 15 16,0 0-16,-15-30 16,15 30-16,0 0 15,0 0 63,0 0-78,15 0 16,-15 0-16,-1 0 16,1 0-16,0 0 15,0 15 1,0-15 31</inkml:trace>
          <inkml:trace contextRef="#ctx0" brushRef="#br0" timeOffset="2999.5161">1196-1150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3:43:40.14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E8D61C-C758-400E-9B00-35ACBF1F753E}" emma:medium="tactile" emma:mode="ink">
          <msink:context xmlns:msink="http://schemas.microsoft.com/ink/2010/main" type="writingRegion" rotatedBoundingBox="21491,5013 27688,4194 28378,9412 22181,10232"/>
        </emma:interpretation>
      </emma:emma>
    </inkml:annotationXML>
    <inkml:traceGroup>
      <inkml:annotationXML>
        <emma:emma xmlns:emma="http://www.w3.org/2003/04/emma" version="1.0">
          <emma:interpretation id="{747DECA5-F910-4C2A-A50A-C3FD6ABC7C57}" emma:medium="tactile" emma:mode="ink">
            <msink:context xmlns:msink="http://schemas.microsoft.com/ink/2010/main" type="paragraph" rotatedBoundingBox="22042,8921 23982,8958 23961,10097 22020,10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BBD8C1-D572-4BC3-A37F-799C3C37C0AE}" emma:medium="tactile" emma:mode="ink">
              <msink:context xmlns:msink="http://schemas.microsoft.com/ink/2010/main" type="line" rotatedBoundingBox="22042,8921 23982,8958 23961,10097 22020,10061"/>
            </emma:interpretation>
          </emma:emma>
        </inkml:annotationXML>
        <inkml:traceGroup>
          <inkml:annotationXML>
            <emma:emma xmlns:emma="http://www.w3.org/2003/04/emma" version="1.0">
              <emma:interpretation id="{EE1138A4-9D37-4DAC-B82E-CBE3A34B1162}" emma:medium="tactile" emma:mode="ink">
                <msink:context xmlns:msink="http://schemas.microsoft.com/ink/2010/main" type="inkWord" rotatedBoundingBox="22042,8921 23982,8958 23961,10097 22020,10061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or</emma:literal>
                </emma:interpretation>
                <emma:interpretation id="interp3" emma:lang="en-US" emma:confidence="0">
                  <emma:literal>on</emma:literal>
                </emma:interpretation>
                <emma:interpretation id="interp4" emma:lang="en-US" emma:confidence="0">
                  <emma:literal>o.</emma:literal>
                </emma:interpretation>
              </emma:one-of>
            </emma:emma>
          </inkml:annotationXML>
          <inkml:trace contextRef="#ctx0" brushRef="#br0">-3586 4876 0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3:43:58.75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D7B366-E334-49D6-A50A-45F92C5AEBAC}" emma:medium="tactile" emma:mode="ink">
          <msink:context xmlns:msink="http://schemas.microsoft.com/ink/2010/main" type="inkDrawing" rotatedBoundingBox="31092,6783 31107,6783 31107,6798 31092,6798" shapeName="Other"/>
        </emma:interpretation>
      </emma:emma>
    </inkml:annotationXML>
    <inkml:trace contextRef="#ctx0" brushRef="#br0">4452 2515 0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3:45:08.02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1AE686-113E-4810-A25A-4032D4E98555}" emma:medium="tactile" emma:mode="ink">
          <msink:context xmlns:msink="http://schemas.microsoft.com/ink/2010/main" type="inkDrawing" rotatedBoundingBox="18499,11399 20104,10756 20124,10807 18520,11451" semanticType="underline" shapeName="Other">
            <msink:sourceLink direction="with" ref="{D7FD55DE-7319-4141-A0C2-12318D662993}"/>
          </msink:context>
        </emma:interpretation>
      </emma:emma>
    </inkml:annotationXML>
    <inkml:trace contextRef="#ctx0" brushRef="#br0">1749-537 0,'0'29'203,"-15"-29"-203,0 0 15,0 0 1,0 0-16,0 15 16,0-15-16,0 15 15,0-15-15,-15 15 16,15-15-16,0 0 15,15 15-15,-15-15 16,0 15-16,1-15 16,-1 15-1,-15-15-15,15 0 16,0 0-16,0 0 16,0 0-1,0 0-15,-30 30 16,30-15-1,-15-15 1,15 15 0,-29 0-1,29 0 17,-30-15-17,30 15-15,0-15 16,0 30-1,0-30 1,-30 15 0,30-15 15,-15 14-31,15 1 31,-29 0-31,29-15 16,-30 45-16,15-45 15,-15 15-15,30 15 16,0-30-16,0 15 16,-29 0-16,29-15 15,-15 15-15,0-15 16,15 0-16,0 0 16,0 0-16,0 15 15,0-15-15,0 0 16,-15 0-16,15 15 15,0-15-15,0 30 16,1-30-16,-1 0 16,0 0-16,0 0 15,-15 0-15,15 15 16,0-1-16,0-14 16,0 15-1,0 0-15,0 0 0,-30-15 16,30 15-1,-14-15-15,-1 30 16,0-15-16,15-15 16,0 15-16,0-15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3:47:31.24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80DFB7-AC95-42BC-B2D0-0A49EA45D995}" emma:medium="tactile" emma:mode="ink">
          <msink:context xmlns:msink="http://schemas.microsoft.com/ink/2010/main" type="writingRegion" rotatedBoundingBox="18273,8233 18631,8233 18631,8606 18273,8606"/>
        </emma:interpretation>
      </emma:emma>
    </inkml:annotationXML>
    <inkml:traceGroup>
      <inkml:annotationXML>
        <emma:emma xmlns:emma="http://www.w3.org/2003/04/emma" version="1.0">
          <emma:interpretation id="{94F12E5B-E0AB-4BDD-BED7-7A0974EE9FF5}" emma:medium="tactile" emma:mode="ink">
            <msink:context xmlns:msink="http://schemas.microsoft.com/ink/2010/main" type="paragraph" rotatedBoundingBox="18273,8233 18631,8233 18631,8606 18273,8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163177-A795-4B56-98B4-D79FAC0BF3DB}" emma:medium="tactile" emma:mode="ink">
              <msink:context xmlns:msink="http://schemas.microsoft.com/ink/2010/main" type="line" rotatedBoundingBox="18273,8233 18631,8233 18631,8606 18273,8606"/>
            </emma:interpretation>
          </emma:emma>
        </inkml:annotationXML>
        <inkml:traceGroup>
          <inkml:annotationXML>
            <emma:emma xmlns:emma="http://www.w3.org/2003/04/emma" version="1.0">
              <emma:interpretation id="{CEF9BBB5-43C3-4A23-BDAB-400960F8D0AE}" emma:medium="tactile" emma:mode="ink">
                <msink:context xmlns:msink="http://schemas.microsoft.com/ink/2010/main" type="inkWord" rotatedBoundingBox="18273,8233 18631,8233 18631,8606 18273,8606"/>
              </emma:interpretation>
              <emma:one-of disjunction-type="recognition" id="oneOf0">
                <emma:interpretation id="interp0" emma:lang="en-US" emma:confidence="0">
                  <emma:literal>v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-8322 4144 0,'-15'0'281,"0"0"-266,0 0 64,15 15-64,0 0-15,0 15 16,0-15-1,0 0-15,0-1 16,0 1-16,0 0 16,0 0-16,0 15 15,0-15 63,15-15 188,0 0-250,0 0-16,30-30 15,-1 15-15,1-59 16,-15 29-16,0 30 16,0-15-16,0-15 15,-15 30-15,0-30 16,-15 30 15,15 0-15,-1 1-1,-14-1 110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3:54:14.31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1BAB02-CB72-4CB4-A3F1-1A6DF9520E3D}" emma:medium="tactile" emma:mode="ink">
          <msink:context xmlns:msink="http://schemas.microsoft.com/ink/2010/main" type="writingRegion" rotatedBoundingBox="15389,8173 16450,8173 16450,9353 15389,9353"/>
        </emma:interpretation>
      </emma:emma>
    </inkml:annotationXML>
    <inkml:traceGroup>
      <inkml:annotationXML>
        <emma:emma xmlns:emma="http://www.w3.org/2003/04/emma" version="1.0">
          <emma:interpretation id="{F0A0655F-94E1-4CF6-8739-FE5790E252FC}" emma:medium="tactile" emma:mode="ink">
            <msink:context xmlns:msink="http://schemas.microsoft.com/ink/2010/main" type="paragraph" rotatedBoundingBox="15389,8173 16450,8173 16450,9353 15389,9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FF655D-CA71-4C86-BFA4-4CA83FA1E726}" emma:medium="tactile" emma:mode="ink">
              <msink:context xmlns:msink="http://schemas.microsoft.com/ink/2010/main" type="line" rotatedBoundingBox="15389,8173 16450,8173 16450,9353 15389,9353"/>
            </emma:interpretation>
          </emma:emma>
        </inkml:annotationXML>
        <inkml:traceGroup>
          <inkml:annotationXML>
            <emma:emma xmlns:emma="http://www.w3.org/2003/04/emma" version="1.0">
              <emma:interpretation id="{5D0F4E6F-6798-4F78-9A9C-4373C9175987}" emma:medium="tactile" emma:mode="ink">
                <msink:context xmlns:msink="http://schemas.microsoft.com/ink/2010/main" type="inkWord" rotatedBoundingBox="15389,8173 16450,8173 16450,9353 15389,9353"/>
              </emma:interpretation>
              <emma:one-of disjunction-type="recognition" id="oneOf0">
                <emma:interpretation id="interp0" emma:lang="en-US" emma:confidence="0">
                  <emma:literal>D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0 0 0,'0'-15'63,"0"30"-48,0 0 1,0 0 15,0 0-31,0 14 16,0-14-16,0 0 15,0 0-15,0 15 16,0 0-16,0 0 16,0 15-16,15-30 15,-15 44 1,0-44-16,0 15 0,0 15 15,15-30 1,-15 15-16,15-15 16,-15 30-16,0-30 15,0 0-15,15-1 16,-15 1-16,0 0 31,0 15-31,0-15 16,0 0-16,0 0 15,0 0-15,0 0 16,0 0-16,0 15 16,0-15-16,0 0 15,0 0-15,0 14 16,0 1-16,0-15 16,0 0-16,15 15 15,-15 15-15,15-30 16,-15 15-16,30 15 15,-30-30 126,15-1-110,0-14-15,0 0 0,0 0-16,14 0 15,1 0-15,15 0 16,15 0-16,0 0 15,-1 0-15,16 0 16,-15 0-16,0 0 16,-45 0-16,29 0 31,-29 0 0,0 0 0,0 0 1,0 0-17</inkml:trace>
          <inkml:trace contextRef="#ctx0" brushRef="#br0" timeOffset="3040.248">0 30 0,'0'-15'203,"15"15"-172,0 0-15,0 0-1,0 0-15,0 0 16,15 0-16,-15 0 16,0 0-16,0 0 15,15 0-15,14 0 16,1 0-16,-15 0 15,15 0-15,-15 0 16,15 0-16,-16 0 16,16 0-16,-15 0 15,15 0-15,0 0 16,-15 0 0,15 0-16,-16 0 15,46 0-15,-45 0 16,-15 0-16,30 0 15,-30 0 1,0 0 0,0 0 15,0 0-15,29 0 77,-29-15-93,0 15 16,0-15-16,0 0 250,0 15-234,-15 15-1,0 15-15,0 14 16,0-14-16,0 15 15,0-30-15,0 0 16,0 30-16,0-30 16,0 0-16,0 15 15,0 14-15,0-29 16,0 15-16,0 15 16,0-30-16,0 30 15,0-30-15,0 15 16,0-15-16,0 0 31,0 0-31,0 14 16,0-14 15,0 0-31,0 0 16,0 0-1,0 0-15,0 0 31,0 15 1,0-15-32,0 0 15,0 0 1,0 0 0,0 0 46,0 0-46,0 14-16,0-14 15,0 0-15,0 0 16,0 0-16,0 0 16,0 0-1,0 30-15,0-30 16,0 15-16,0 15 15,0-16 204,0 1-219,-15-30 16,0 0-1,0 0-15,-30 0 16,30 15-16,-14-15 16,14 0-16,-30 15 15,15-15-15,0 15 16,0-15 0,-15 0 202,30 0-218,0-15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3:22:52.55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72E38A-1640-4227-B272-5B33B348804C}" emma:medium="tactile" emma:mode="ink">
          <msink:context xmlns:msink="http://schemas.microsoft.com/ink/2010/main" type="inkDrawing" rotatedBoundingBox="19847,6157 22709,5955 22717,6070 19855,6272" semanticType="callout" shapeName="Other"/>
        </emma:interpretation>
      </emma:emma>
    </inkml:annotationXML>
    <inkml:trace contextRef="#ctx0" brushRef="#br0">42 267 48 0,'0'0'52'16,"0"0"7"-16,0 0-17 16,0 0-8-16,0 0 20 15,0 0-17-15,0 0-17 16,-41-18-20-16,41 18-4 16,0-2 3-16,0 2-14 15,0 0 9-15,0 0 6 0,0 0 0 16,0 0 2-16,0 0 31 15,0 0 2-15,0 0 31 16,0 0-10-16,-2 0-17 16,2 0 22-16,0 0-37 15,0 0-8-15,0 0-16 16,0 0 5-16,0 0-6 16,0 0 1-16,0 0 0 15,0 0 5-15,0 0 1 16,0 0 1-16,0 0 24 15,0 0-30-15,0 0 21 16,0 0-22-16,0 0 6 0,0 0-1 16,0 0-5-16,0 0 0 15,0 0 0-15,0 0-11 16,0 0 11-16,0 0-7 16,5 0 7-16,6 0 1 15,-6-3-1-15,3 3 2 16,-5 0-2-16,-3 0 8 15,3 0-16-15,-3 0 8 16,0 0-2-16,3 0 0 16,-1 0 2-16,9 0 0 15,-3 0 4-15,6 0 4 0,0 0-8 16,2-3 0-16,0-3 0 16,0 1 11-16,-7 1-11 15,-2 3 0-15,-1 1-1 16,-6 0 1-16,3 0 0 15,-3 0-7-15,3 0 3 16,0 0 2-16,4 0 3 16,2 0-1-16,1 0 10 15,2-8-9-15,4 7-1 16,-3-5 0-16,2 0 1 16,-5 4-1-16,-4 2 2 15,-3 0-2-15,1 0 0 16,-4 0-2-16,3 0 2 0,-3 0-11 15,0 0 1 1,0 0 9-16,6 0 1 0,0 0 0 16,1 0 5-16,5 0 5 15,1 0-10-15,3 0 0 16,-2 0 2-16,-1 0 0 16,1 0-1-16,-6 0-1 15,3 0 0-15,-9 0-2 16,4 0 2-16,0 0 0 15,1 0 1-15,-1 0 0 16,3 0-1-16,1 0 0 16,-1 0 3-16,4 0 4 15,0 0-7-15,-1 0 0 16,4 0 0-16,0 0-6 16,-4 0 6-16,1 0 0 0,3 0 2 15,0 0 8 1,-1 0-19-16,3 0 9 0,-1 0 0 15,-1 0-3-15,0 0 4 16,-2 0-1-16,2 0 0 16,-3 0 10-16,3 0-10 15,-1 0 0-15,1 0 0 16,3 0-9-16,0 0 11 16,0 0-2-16,0 0 0 15,0 0 10-15,-3 0-16 16,-1 0 6-16,4 0-4 15,-3 2-4-15,3-2 8 0,-3 0 0 16,3 0 0 0,-3 3-3-16,3-3 3 0,-2 3 0 15,2-1-7-15,0-2-1 16,0 4 8-16,0-4 0 16,0 0-2-16,3 0-5 15,-3 0 5-15,0 0-6 16,-6 0 6-16,2 0-11 15,-5 1 13-15,3 3 0 16,-1-4 0-16,1 0 3 16,3 0-3-16,6 0 0 15,5 0-3-15,5 0-4 16,2-5 8-16,1-7-1 16,0 4 0-16,-4-1 7 15,-5 9-14-15,-4 0 5 0,-3 0-5 16,-8 0-2-16,3 0 10 15,-3 0-1-15,0 0 0 16,2 0 8-16,-2 0-10 16,5 0 2-16,3 0 0 15,3 0 4-15,6 0-3 16,4 0-1-16,-4 0 0 16,4-7-9-16,-4-1 8 15,-2 1-5-15,-1-2 6 16,-1 3-16-16,-2 1 16 15,-6 2-13-15,0 0 13 16,-4 3-27-16,1-3 26 16,6 3 1-16,0 0-2 0,0-2 1 15,6 2 1 1,0 0 0-16,-3-4-1 0,4 4 2 16,-9 0-2-16,7 0 1 15,-5 0 0-15,-2 0-1 16,7-3 1-16,0-3 0 15,1-1 0-15,0-2 1 16,1 1-2-16,-8 2 1 16,1 0-9-16,-3 6 2 15,0-2 4-15,3 2 3 16,-3 0 0-16,3 0-5 16,0 0 5-16,6 0 0 15,-1 0 0-15,9-7 5 16,-3 2-4-16,5-6-1 0,0 2 0 15,-7-2 8-15,0 2-8 16,-6 4 0-16,-6 1-6 16,0 2-1-16,-8-2 6 15,3 4 1-15,-8 0 0 16,-1 0 7-16,1 0-7 16,2 0 0-16,1-1 0 15,-1 1 4-15,3 0-4 16,-2 0 1-16,-1-4 6 15,1 4 3-15,2-2-3 16,-3-4-7-16,1 4 0 16,-1 2 6-16,-3 0-6 15,-2 0 7-15,0 0 12 0,0 0-11 16,0 0 24-16,0 0-12 16,0 0-11-16,0 0 7 15,-7 0-16-15,-7 0 0 16,0 0 0-16,1 8-39 15,-9 9-45-15,3-1-105 16,-2-7-173-16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3:58:53.67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DC894A-E46E-48C0-A0FA-FB2DBC40D49F}" emma:medium="tactile" emma:mode="ink">
          <msink:context xmlns:msink="http://schemas.microsoft.com/ink/2010/main" type="writingRegion" rotatedBoundingBox="3682,2075 7741,1793 7975,5173 3916,5454"/>
        </emma:interpretation>
      </emma:emma>
    </inkml:annotationXML>
    <inkml:traceGroup>
      <inkml:annotationXML>
        <emma:emma xmlns:emma="http://www.w3.org/2003/04/emma" version="1.0">
          <emma:interpretation id="{48DAA32F-E0CB-4DC5-8400-0D5DE2546FDA}" emma:medium="tactile" emma:mode="ink">
            <msink:context xmlns:msink="http://schemas.microsoft.com/ink/2010/main" type="paragraph" rotatedBoundingBox="3859,2037 7753,1940 7778,2965 3885,3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A22D2E-48C0-4191-8AF9-88D239E8A69B}" emma:medium="tactile" emma:mode="ink">
              <msink:context xmlns:msink="http://schemas.microsoft.com/ink/2010/main" type="line" rotatedBoundingBox="3859,2037 7753,1940 7778,2965 3885,3063"/>
            </emma:interpretation>
          </emma:emma>
        </inkml:annotationXML>
        <inkml:traceGroup>
          <inkml:annotationXML>
            <emma:emma xmlns:emma="http://www.w3.org/2003/04/emma" version="1.0">
              <emma:interpretation id="{92FD7C36-7D66-4E8D-8153-5836BCCE9E75}" emma:medium="tactile" emma:mode="ink">
                <msink:context xmlns:msink="http://schemas.microsoft.com/ink/2010/main" type="inkWord" rotatedBoundingBox="5118,2006 7753,1940 7774,2788 5140,2854"/>
              </emma:interpretation>
              <emma:one-of disjunction-type="recognition" id="oneOf0">
                <emma:interpretation id="interp0" emma:lang="en-US" emma:confidence="0">
                  <emma:literal>F&amp;=06</emma:literal>
                </emma:interpretation>
                <emma:interpretation id="interp1" emma:lang="en-US" emma:confidence="0">
                  <emma:literal>F -10-6</emma:literal>
                </emma:interpretation>
                <emma:interpretation id="interp2" emma:lang="en-US" emma:confidence="0">
                  <emma:literal>F 8÷10-6</emma:literal>
                </emma:interpretation>
                <emma:interpretation id="interp3" emma:lang="en-US" emma:confidence="0">
                  <emma:literal>Frio</emma:literal>
                </emma:interpretation>
                <emma:interpretation id="interp4" emma:lang="en-US" emma:confidence="0">
                  <emma:literal>F =1.06</emma:literal>
                </emma:interpretation>
              </emma:one-of>
            </emma:emma>
          </inkml:annotationXML>
          <inkml:trace contextRef="#ctx0" brushRef="#br0">941 328 0,'-30'15'94,"30"0"-78,15-15-16,0 0 31,0 0-15,0 0-16,0 0 15,0 0 1,0 0-1,15 0-15,-15 0 16,0 0-16,0 0 0,0 0 16,-1 0 46,1 0-46,15 0-1,-15 0 1,0 0-16,0 0 16,0 0-16,0 0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4:01:38.24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9CCA87-109C-4D1C-8379-A4F5B7AA36CD}" emma:medium="tactile" emma:mode="ink">
          <msink:context xmlns:msink="http://schemas.microsoft.com/ink/2010/main" type="writingRegion" rotatedBoundingBox="27848,5903 28948,6003 28905,6483 27804,6383"/>
        </emma:interpretation>
      </emma:emma>
    </inkml:annotationXML>
    <inkml:traceGroup>
      <inkml:annotationXML>
        <emma:emma xmlns:emma="http://www.w3.org/2003/04/emma" version="1.0">
          <emma:interpretation id="{EAD9A717-C85E-42FC-8608-7BEDE7C71DCF}" emma:medium="tactile" emma:mode="ink">
            <msink:context xmlns:msink="http://schemas.microsoft.com/ink/2010/main" type="paragraph" rotatedBoundingBox="27848,5903 28948,6003 28905,6483 27804,6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2EE47D-2C5F-4990-8422-34DA0AF7FA82}" emma:medium="tactile" emma:mode="ink">
              <msink:context xmlns:msink="http://schemas.microsoft.com/ink/2010/main" type="line" rotatedBoundingBox="27848,5903 28948,6003 28905,6483 27804,6383"/>
            </emma:interpretation>
          </emma:emma>
        </inkml:annotationXML>
        <inkml:traceGroup>
          <inkml:annotationXML>
            <emma:emma xmlns:emma="http://www.w3.org/2003/04/emma" version="1.0">
              <emma:interpretation id="{FF69B3A7-EBC6-402C-85E0-71DF93E422C2}" emma:medium="tactile" emma:mode="ink">
                <msink:context xmlns:msink="http://schemas.microsoft.com/ink/2010/main" type="inkWord" rotatedBoundingBox="27848,5903 28948,6003 28905,6483 27804,6383"/>
              </emma:interpretation>
              <emma:one-of disjunction-type="recognition" id="oneOf0">
                <emma:interpretation id="interp0" emma:lang="en-US" emma:confidence="0">
                  <emma:literal>"Is</emma:literal>
                </emma:interpretation>
                <emma:interpretation id="interp1" emma:lang="en-US" emma:confidence="0">
                  <emma:literal>sots</emma:literal>
                </emma:interpretation>
                <emma:interpretation id="interp2" emma:lang="en-US" emma:confidence="0">
                  <emma:literal>sets</emma:literal>
                </emma:interpretation>
                <emma:interpretation id="interp3" emma:lang="en-US" emma:confidence="0">
                  <emma:literal>Bs</emma:literal>
                </emma:interpretation>
                <emma:interpretation id="interp4" emma:lang="en-US" emma:confidence="0">
                  <emma:literal>sits</emma:literal>
                </emma:interpretation>
              </emma:one-of>
            </emma:emma>
          </inkml:annotationXML>
          <inkml:trace contextRef="#ctx0" brushRef="#br0">0 91 77 0,'0'0'114'0,"0"0"-84"16,0 0-30-16,0 0-36 15,0 0 34-15,0 0 2 16,57-76 6-16,-52 70 35 16,-2 0 18-16,-3 3-25 15,5 3-34-15,-5 0-1 16,0 0-1-16,0 0-41 16,0 0-25-16,0 0-44 15</inkml:trace>
          <inkml:trace contextRef="#ctx0" brushRef="#br0" timeOffset="695.9399">286 150 65 0,'0'0'0'16,"0"0"-13"-16,0 0 12 15,0 0 1-15,0 0 0 0,0 0-1 16,0 0-10-16,-135 43-16 16,122-43 15-16,4 3 12 15,-1-3 0-15,2 0 0 16,-3 0 0-16,3 0 0 15,-3 0 0-15,3 0 0 16,0 0 0-16,2 0 0 16</inkml:trace>
          <inkml:trace contextRef="#ctx0" brushRef="#br0" timeOffset="1992.6445">51 168 1 0,'0'0'12'0,"0"0"-12"15,0 0 29-15,0 0 6 16,0 0-8-16,0 0-7 0,38 0-20 15,-27-4 1-15,5 4 12 16,3-2 9-16,-3 2 5 16,-1-3-2-16,1 3-5 15,0 0-6-15,0 0-13 16,0 0 15-16,6 0-6 16,3 0-9-16,0 0 17 15,-3 0-11-15,2 0 4 16,0 0 5-16,-5 0-16 15,-2 0 0-15,2 0 7 16,-3 0-7-16,0 0 9 16,-3 3-9-16,-1-1 1 15,1 2 2-15,-1-3 3 16,-2 3-6-16,-1 0 1 16,-2 1-1-16,2-3 8 0,-6 1-8 15,4 0 0 1,-1 0 1-16,-3 3 0 0,0-4-2 15,0 2 1-15,-3-2-1 16,4-2 1-16,-4 3-2 16,0-3 2-16,0 0 0 15,0 3 0-15,0-3 0 16,0 0 0-16,0 1 0 16,0 4 7-16,0-1 0 15,-13 5 13-15,-3 0 5 16,-3 2-12-16,-6 1 2 15,-7-3-9-15,4 1-5 0,-4-4 8 16,2 0-8-16,-3-4 7 16,3-2-8-16,1 0 1 15,4 0 5-15,0 0-6 16,3 0 0-16,0-10-1 16,6 1 1-16,0-2 0 15,7 2 0-15,-1 3-15 16,7 0 15-16,3 1-10 15,0-4 7-15,0 5 3 16,0-4 6-16,0 1 8 16,0 1-7-16,0-2-6 15,0-1-1-15,0-3 0 16,22 2-6-16,7-4 4 16,5-3 2-16,10-1 0 15,7 1 0-15,6-6 0 0,2 1 0 16,1 0 0-16,0 2 0 15,-4-1-1-15,-5 10 1 16,-8 2 0-16,-5 7-1 16,-6 2-6-16,-4 0 7 15,-3 0-2-15,-6 15-13 16,-3 4 7-16,-7 3-15 16,1 4 23-16,-7 2 13 15,-3 1-4-15,0-7 6 16,0-1-14-16,0-6-1 15,0-2 10-15,0-5-10 16,0 1 13-16,-10 2 8 16,-5 2-7-16,-7 5 12 0,-7 2-4 15,-2 6-8 1,-10-1 5-16,-4 1-19 0,-1-1 10 16,-1-3-6-16,9-5-2 15,6-4 3-15,7-5-5 16,9-8 10-16,4 0 20 15,2 0-24-15,4-17-6 16,0-10-15-16,2-1 15 16,4 1 21-16,0-2-21 15,7 3 1-15,18 3-2 16,0 0-4-16,10 5 5 16,0 0 0-16,6 4-7 15,3 5 7-15,-1 4-2 0,4 5 2 16,1 0-2-16,-4 0-4 15,0 5 5-15,-6 13 1 16,-3-1-9-16,-5 3 9 16,-3-1-6-16,-5-2 6 15,-3 1-1-15,-8-4-14 16,-1-4 15-16,-4-1-2 16,-3-3-14-16,-3 0 15 15,0-5 1-15,0-1 0 16,0 5 8-16,0-1-7 15,-6 8 21-15,-16-1-2 16,-4 7-8-16,-2-4 6 0,4 0-17 16,5-5-1-16,8-7 0 15,9-2-7-15,-1 0-28 16,0 0-37-16,0-14-137 16,0-11-113-16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4:20:25.22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AE4FB4-D92A-4094-BBBA-F09803395E7B}" emma:medium="tactile" emma:mode="ink">
          <msink:context xmlns:msink="http://schemas.microsoft.com/ink/2010/main" type="inkDrawing" rotatedBoundingBox="11342,17215 13209,17324 13204,17409 11337,17300" shapeName="Other"/>
        </emma:interpretation>
      </emma:emma>
    </inkml:annotationXML>
    <inkml:trace contextRef="#ctx0" brushRef="#br0">33 52 0,'-30'-15'187,"30"-15"-156,15 30 16,0 0-31,0 0-16,0 0 15,0 0-15,0 0 16,0 0-16,30 0 16,-16 0-16,1 0 15,0 0-15,15 0 16,-30 0-16,0 0 31,0 0-31,0 0 16,0 0-16,0 0 15,30 0-15,-16 0 16,16 0-16,-15 0 16,15 0-16,-30 0 15,0 0-15,30 0 16,-30 0-16,0 0 16,-1 0-16,1 0 15,0 0-15,-15 15 16,30-15-16,-15 0 15,15 0-15,15 0 16,-30 0-16,15 0 16,15 0-16,-31 0 31,-14 15-31,15-15 16,0 15-16,0-15 15,30 0-15,-30 15 16,15-15-16,15 0 15,-15 0-15,14 0 16,-29 0-16,30 0 16,-30 0-16,0 0 15,0 0-15,0 0 16,0 0-16,0 0 16,0 15-16,15-15 15,0 15-15,14-15 16,-14 0-16,15 0 15,-15 0-15,15 0 16,-15 0-16,15 0 16,-31 0-16,31 0 15,-30 0-15,0 0 47,0 0-31,0 0-16,0 0 15,0 0 1,15 0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4:26:32.08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76BD5A-96F4-40CF-A9A7-47328A260E87}" emma:medium="tactile" emma:mode="ink">
          <msink:context xmlns:msink="http://schemas.microsoft.com/ink/2010/main" type="writingRegion" rotatedBoundingBox="30294,12515 31644,12337 31771,13297 30420,13475"/>
        </emma:interpretation>
      </emma:emma>
    </inkml:annotationXML>
    <inkml:traceGroup>
      <inkml:annotationXML>
        <emma:emma xmlns:emma="http://www.w3.org/2003/04/emma" version="1.0">
          <emma:interpretation id="{A19E4971-55B1-4616-93A4-C1B4E7125DBF}" emma:medium="tactile" emma:mode="ink">
            <msink:context xmlns:msink="http://schemas.microsoft.com/ink/2010/main" type="paragraph" rotatedBoundingBox="30294,12515 31644,12337 31771,13297 30420,13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16AB38-AFAC-4DBC-B53B-A3243F55E7D4}" emma:medium="tactile" emma:mode="ink">
              <msink:context xmlns:msink="http://schemas.microsoft.com/ink/2010/main" type="line" rotatedBoundingBox="30294,12515 31644,12337 31771,13297 30420,13475"/>
            </emma:interpretation>
          </emma:emma>
        </inkml:annotationXML>
        <inkml:traceGroup>
          <inkml:annotationXML>
            <emma:emma xmlns:emma="http://www.w3.org/2003/04/emma" version="1.0">
              <emma:interpretation id="{2987B15A-15D8-47F1-81BB-A0594B408C2F}" emma:medium="tactile" emma:mode="ink">
                <msink:context xmlns:msink="http://schemas.microsoft.com/ink/2010/main" type="inkWord" rotatedBoundingBox="30320,12713 30760,12655 30799,12956 30359,13014"/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5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-30-194 0,'15'0'16,"0"0"0,15 0-16,0-15 15,15 15-15,-15-30 16,15 15-16,-1 15 16,-14 0-16,15 0 15,-15 0-15,15 0 16,-15 0-16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4:29:29.91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918C22-3CCA-404A-A378-27A2255CEA34}" emma:medium="tactile" emma:mode="ink">
          <msink:context xmlns:msink="http://schemas.microsoft.com/ink/2010/main" type="writingRegion" rotatedBoundingBox="19907,7178 21470,9637 20538,10230 18974,7771"/>
        </emma:interpretation>
      </emma:emma>
    </inkml:annotationXML>
    <inkml:traceGroup>
      <inkml:annotationXML>
        <emma:emma xmlns:emma="http://www.w3.org/2003/04/emma" version="1.0">
          <emma:interpretation id="{9ECAC242-17BF-4A74-9D27-45548D772C6F}" emma:medium="tactile" emma:mode="ink">
            <msink:context xmlns:msink="http://schemas.microsoft.com/ink/2010/main" type="paragraph" rotatedBoundingBox="19907,7178 21470,9637 20538,10230 18974,7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FDE1A4-F92A-4669-A71D-3656FDBE79D8}" emma:medium="tactile" emma:mode="ink">
              <msink:context xmlns:msink="http://schemas.microsoft.com/ink/2010/main" type="line" rotatedBoundingBox="19907,7178 21470,9637 20538,10230 18974,7771"/>
            </emma:interpretation>
          </emma:emma>
        </inkml:annotationXML>
        <inkml:traceGroup>
          <inkml:annotationXML>
            <emma:emma xmlns:emma="http://www.w3.org/2003/04/emma" version="1.0">
              <emma:interpretation id="{236101F0-013A-4A70-A697-67A924578EF9}" emma:medium="tactile" emma:mode="ink">
                <msink:context xmlns:msink="http://schemas.microsoft.com/ink/2010/main" type="inkWord" rotatedBoundingBox="20908,8892 21407,9677 20538,10230 20038,9445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r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or</emma:literal>
                </emma:interpretation>
                <emma:interpretation id="interp4" emma:lang="en-US" emma:confidence="0">
                  <emma:literal>on</emma:literal>
                </emma:interpretation>
              </emma:one-of>
            </emma:emma>
          </inkml:annotationXML>
          <inkml:trace contextRef="#ctx0" brushRef="#br0">-147 5081 0,'0'-29'110,"15"29"-95,-15-15 1,15 0 0,15 15-1,-30-15 17,15-15-17,0 15-15,0 15 31,0 0-31,0 0 79,0 0-64,15 30 32,-30-15-31,14 0-1,-14 15-15,0-16 16,0 16-16,0-15 16,0 0-16,0 0 15,0 0-15,0 0 16,0 30-1,0-15-15,0-15 16,-29 30-16,14-1 16,0-29-1,0 0-15,15 0 0,-15 0 16,-15 30 0,15-30-1,0 0 1,0 0-16,0 0 15,15 0 173,15-15-172,0 0-16,0 0 15,30 0-15,-15-15 16,15 15-16,-1-30 15,-29 30-15,0-15 16,15 15 0,-30-15 187,0 0-188,0-15-15,0 0 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4:28:33.16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A31EA9-5FF4-488D-96B0-00E9F551E658}" emma:medium="tactile" emma:mode="ink">
          <msink:context xmlns:msink="http://schemas.microsoft.com/ink/2010/main" type="writingRegion" rotatedBoundingBox="14500,4251 17765,3770 17880,4555 14615,5035"/>
        </emma:interpretation>
      </emma:emma>
    </inkml:annotationXML>
    <inkml:traceGroup>
      <inkml:annotationXML>
        <emma:emma xmlns:emma="http://www.w3.org/2003/04/emma" version="1.0">
          <emma:interpretation id="{5A084289-81BE-414F-923B-2CD238C45DE0}" emma:medium="tactile" emma:mode="ink">
            <msink:context xmlns:msink="http://schemas.microsoft.com/ink/2010/main" type="paragraph" rotatedBoundingBox="14500,4251 17765,3770 17880,4555 14615,5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3BD782-1AD0-46AF-BF54-46AAFDBC73FC}" emma:medium="tactile" emma:mode="ink">
              <msink:context xmlns:msink="http://schemas.microsoft.com/ink/2010/main" type="line" rotatedBoundingBox="14500,4251 17765,3770 17880,4555 14615,5035"/>
            </emma:interpretation>
          </emma:emma>
        </inkml:annotationXML>
        <inkml:traceGroup>
          <inkml:annotationXML>
            <emma:emma xmlns:emma="http://www.w3.org/2003/04/emma" version="1.0">
              <emma:interpretation id="{2BCECBD5-B5D6-498A-8E6A-5083EEE992D4}" emma:medium="tactile" emma:mode="ink">
                <msink:context xmlns:msink="http://schemas.microsoft.com/ink/2010/main" type="inkWord" rotatedBoundingBox="14550,4597 14627,4586 14687,4998 14611,500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-2615 404 0,'15'-15'16,"-15"0"15,0 0-31,0-15 16,30 15 15,-30 0 47,15 0-62,-15 30 203,0 0-204,0 30-15,0-30 16,0 0 0,0 0-16,0 0 15,0 15-15,0-15 16,0 0-16,0 14 15,0-14-15,0 15 16,0-15-16,0 0 16,15 0-1,-15 0 32,0 0-31,0 30-16,0-30 47,0 0 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4:32:51.6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CB1E2A-9B5D-4D1B-9234-053055984CD3}" emma:medium="tactile" emma:mode="ink">
          <msink:context xmlns:msink="http://schemas.microsoft.com/ink/2010/main" type="writingRegion" rotatedBoundingBox="15614,6949 32235,4651 33586,14418 16964,16716"/>
        </emma:interpretation>
      </emma:emma>
    </inkml:annotationXML>
    <inkml:traceGroup>
      <inkml:annotationXML>
        <emma:emma xmlns:emma="http://www.w3.org/2003/04/emma" version="1.0">
          <emma:interpretation id="{038AB54F-E9DE-4182-A190-23B0B6113BD2}" emma:medium="tactile" emma:mode="ink">
            <msink:context xmlns:msink="http://schemas.microsoft.com/ink/2010/main" type="paragraph" rotatedBoundingBox="16049,10095 29782,8197 30124,10670 16391,12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E6E849-5615-4048-8285-EFF769890FF5}" emma:medium="tactile" emma:mode="ink">
              <msink:context xmlns:msink="http://schemas.microsoft.com/ink/2010/main" type="inkBullet" rotatedBoundingBox="16050,10105 17607,9890 17822,11446 16266,11662"/>
            </emma:interpretation>
            <emma:one-of disjunction-type="recognition" id="oneOf0">
              <emma:interpretation id="interp0" emma:lang="en-US" emma:confidence="0">
                <emma:literal>?</emma:literal>
              </emma:interpretation>
              <emma:interpretation id="interp1" emma:lang="en-US" emma:confidence="0">
                <emma:literal>=</emma:literal>
              </emma:interpretation>
              <emma:interpretation id="interp2" emma:lang="en-US" emma:confidence="0">
                <emma:literal>:</emma:literal>
              </emma:interpretation>
              <emma:interpretation id="interp3" emma:lang="en-US" emma:confidence="0">
                <emma:literal>r</emma:literal>
              </emma:interpretation>
              <emma:interpretation id="interp4" emma:lang="en-US" emma:confidence="0">
                <emma:literal>F</emma:literal>
              </emma:interpretation>
            </emma:one-of>
          </emma:emma>
        </inkml:annotationXML>
        <inkml:trace contextRef="#ctx0" brushRef="#br0">-6290 2585 0,'0'-15'16,"0"0"15,15 0-31,30 15 16,-30 0-16,14-30 16,16 30-16,0-15 15,-15 0-15,15-15 16,-30 30-16,0 0 15</inkml:trace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4:46:12.87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49FCA8-66F4-418F-AF33-E4E9633499E5}" emma:medium="tactile" emma:mode="ink">
          <msink:context xmlns:msink="http://schemas.microsoft.com/ink/2010/main" type="inkDrawing" rotatedBoundingBox="3788,5407 4166,4254 4911,4499 4533,5651" hotPoints="3988,4722 4276,4290 4774,4621 4711,5146 4430,5498 3988,5498" semanticType="enclosure" shapeName="Hexagon">
            <msink:destinationLink direction="with" ref="{F31D4306-66C6-4C2E-98A6-9331DB51888C}"/>
            <msink:destinationLink direction="with" ref="{FFACB333-45B2-46F6-BC63-2E60D62EEA53}"/>
          </msink:context>
        </emma:interpretation>
      </emma:emma>
    </inkml:annotationXML>
    <inkml:trace contextRef="#ctx0" brushRef="#br0">1149-6740 0,'0'-15'172,"-15"15"-156,0 0-1,0 0 1,0 0 0,0 0-1,0 0 1,1 0 0,-16 0-1,15 0-15,0 0 16,0 0-1,0 0-15,0 0 32,15 15-32,-15-15 31,0 15-31,-15-15 16,15 30-1,0-15 1,0-15-1,15 14-15,-15 1 16,0 0 0,1 0-16,-16 0 15,30 15-15,-15-15 16,15 0-16,-15 0 16,15 0-16,-15 30 15,15-30 1,0 15-16,-15-30 15,15 14 1,-15 1-16,15 15 16,-30-30-16,30 15 15,0 0 1,0 0-16,-15 15 16,15 0-16,0-15 15,0 0 1,0 0-16,0 15 15,0-1 1,0-14-16,0 0 16,0 0-16,0 0 15,0 0-15,0 0 16,0 30-16,0-30 16,0 15-16,0 0 15,0-15-15,0 0 16,0-1-16,0 16 15,0-15-15,0 15 16,0 0-16,0-15 16,0 0-1,0 30-15,0-30 16,0 0-16,30 0 16,-15 0 15,-15-1-31,15-14 15,0 30 1,0-30 0,0 0-16,0 0 15,0 0-15,14 0 16,-14 0-16,0 0 16,0 0-16,0 0 15,0 0-15,0 0 16,15 0-1,-15 0-15,0 0 16,0 0 0,0 0-16,0 0 15,0-15-15,15 0 32,-1 15-17,-14-14 16,0-1-31,0 0 16,30 0-16,-30-30 16,0 30-16,15 0 15,-15-30-15,30 0 16,-30 15-16,-1 1 16,1-1-16,-15 15 15,30 0-15,-30-15 16,15 15-1,-15 0-15,0-15 16,15 15 0,-15 0-16,15-15 15,-15 1-15,15 14 16,-15-30-16,0 30 16,0-15-1,0 15-15,0 0 16,0-15-1,0 15 1,0 0 0,0 0-1,0 0 1,0 0 0,0 1-1,0-16 16,-15 30 1,15-15-32,-15 0 15,15 0-15,-15 0 16,15 0-16,-30 15 16,30-15-16,-15 0 31,15-15-31,-15 30 15,15-15 1,-14 15-16,14-15 16,-15 0-1,15 0-15,-15 0 16,0 1 0,-15 14-1,30-30-15,-15 30 16,0 0-16,0 0 15,0-15-15,0 15 16,0 0 0,-15-15-16,15 15 15,0 0 110,0 0-109,1 0-16,-1 0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4:46:14.13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1D4306-66C6-4C2E-98A6-9331DB51888C}" emma:medium="tactile" emma:mode="ink">
          <msink:context xmlns:msink="http://schemas.microsoft.com/ink/2010/main" type="inkDrawing" rotatedBoundingBox="4330,5095 5022,5687 4981,5735 4289,5143" semanticType="callout" shapeName="Other">
            <msink:sourceLink direction="with" ref="{6549FCA8-66F4-418F-AF33-E4E9633499E5}"/>
          </msink:context>
        </emma:interpretation>
      </emma:emma>
    </inkml:annotationXML>
    <inkml:trace contextRef="#ctx0" brushRef="#br0">0 14 0,'0'-15'47,"15"15"-32,0 0 1,0 15-16,15 15 16,-16 15-16,61 29 15,-45-14-15,75-15 16,-46 0-16,-14-1 15,30 1-15,-45-30 16,0 15-16,-15-30 16,119 150 202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4:46:15.59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ACB333-45B2-46F6-BC63-2E60D62EEA53}" emma:medium="tactile" emma:mode="ink">
          <msink:context xmlns:msink="http://schemas.microsoft.com/ink/2010/main" type="inkDrawing" rotatedBoundingBox="6069,5664 6384,4389 7297,4614 6982,5890" semanticType="callout" shapeName="Other">
            <msink:sourceLink direction="with" ref="{6549FCA8-66F4-418F-AF33-E4E9633499E5}"/>
          </msink:context>
        </emma:interpretation>
      </emma:emma>
    </inkml:annotationXML>
    <inkml:trace contextRef="#ctx0" brushRef="#br0">95 0 0,'-15'0'47,"0"15"-32,0 0-15,15 0 16,0 15-16,0-15 16,0 0-16,0 15 15,0 15-15,0-16 16,-30 16-16,30 0 15,0 15-15,0-15 16,0-15-16,0 14 16,0-14-16,0 15 15,0-15-15,0 45 16,0-16-16,0 1 16,0 0-16,0 15 15,15-16-15,-15-14 16,15 15-16,0-45 15,15 30-15,-15-30 16,0 15 0,-15-15-16,14 14 15,1-14-15,0 0 16,15 0-16,0-15 16,-15 15-16,0-15 15,0 0-15,30 0 31,-30 0-15,15 0 0,-1 0-16,-14 0 15,0 0-15,0 0 16,15-15-16,15-30 16,0 1-16,0-1 15,-1-15-15,1-15 16,30-14-16,-30-16 15,-15 45-15,-15-29 16,-15 14-16,30 45 16,-30-45-16,0 46 15,0 14-15,0-30 16,0 30-16,0 0 16,0 0-1,0 0-15,0-15 16,0 0-16,0 15 15,0-30-15,0 31 16,0-16 0,0-15-16,0 15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3:23:33.46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55AD18-446E-4A7E-96A4-41E01CBC9CC8}" emma:medium="tactile" emma:mode="ink">
          <msink:context xmlns:msink="http://schemas.microsoft.com/ink/2010/main" type="writingRegion" rotatedBoundingBox="15115,15456 13194,10952 13908,10647 15829,15152"/>
        </emma:interpretation>
      </emma:emma>
    </inkml:annotationXML>
    <inkml:traceGroup>
      <inkml:annotationXML>
        <emma:emma xmlns:emma="http://www.w3.org/2003/04/emma" version="1.0">
          <emma:interpretation id="{A188FD02-0C81-4369-BA61-A5A246E79739}" emma:medium="tactile" emma:mode="ink">
            <msink:context xmlns:msink="http://schemas.microsoft.com/ink/2010/main" type="paragraph" rotatedBoundingBox="15115,15456 13194,10952 13908,10647 15829,15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A0C82C-D3F9-426D-9FCB-99716F332C30}" emma:medium="tactile" emma:mode="ink">
              <msink:context xmlns:msink="http://schemas.microsoft.com/ink/2010/main" type="line" rotatedBoundingBox="15115,15456 13194,10952 13908,10647 15829,15152"/>
            </emma:interpretation>
          </emma:emma>
        </inkml:annotationXML>
        <inkml:traceGroup>
          <inkml:annotationXML>
            <emma:emma xmlns:emma="http://www.w3.org/2003/04/emma" version="1.0">
              <emma:interpretation id="{F7B8B422-28D0-4232-A2DE-07B8D892CF41}" emma:medium="tactile" emma:mode="ink">
                <msink:context xmlns:msink="http://schemas.microsoft.com/ink/2010/main" type="inkWord" rotatedBoundingBox="13735,12154 13219,10941 13908,10647 14425,11860"/>
              </emma:interpretation>
              <emma:one-of disjunction-type="recognition" id="oneOf0">
                <emma:interpretation id="interp0" emma:lang="en-US" emma:confidence="0">
                  <emma:literal>say</emma:literal>
                </emma:interpretation>
                <emma:interpretation id="interp1" emma:lang="en-US" emma:confidence="0">
                  <emma:literal>day</emma:literal>
                </emma:interpretation>
                <emma:interpretation id="interp2" emma:lang="en-US" emma:confidence="0">
                  <emma:literal>easy</emma:literal>
                </emma:interpretation>
                <emma:interpretation id="interp3" emma:lang="en-US" emma:confidence="0">
                  <emma:literal>ray</emma:literal>
                </emma:interpretation>
                <emma:interpretation id="interp4" emma:lang="en-US" emma:confidence="0">
                  <emma:literal>ay</emma:literal>
                </emma:interpretation>
              </emma:one-of>
            </emma:emma>
          </inkml:annotationXML>
          <inkml:trace contextRef="#ctx0" brushRef="#br0">-1217-2946 17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4:49:56.54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856866-4D60-475B-B364-C08D77555029}" emma:medium="tactile" emma:mode="ink">
          <msink:context xmlns:msink="http://schemas.microsoft.com/ink/2010/main" type="writingRegion" rotatedBoundingBox="20021,7665 20858,7665 20858,8427 20021,8427"/>
        </emma:interpretation>
      </emma:emma>
    </inkml:annotationXML>
    <inkml:traceGroup>
      <inkml:annotationXML>
        <emma:emma xmlns:emma="http://www.w3.org/2003/04/emma" version="1.0">
          <emma:interpretation id="{238C971E-5DE3-4D30-82AA-1453FA230500}" emma:medium="tactile" emma:mode="ink">
            <msink:context xmlns:msink="http://schemas.microsoft.com/ink/2010/main" type="paragraph" rotatedBoundingBox="20021,7665 20858,7665 20858,8427 20021,8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41774A-663D-405C-B976-AC035F6743F9}" emma:medium="tactile" emma:mode="ink">
              <msink:context xmlns:msink="http://schemas.microsoft.com/ink/2010/main" type="line" rotatedBoundingBox="20021,7665 20858,7665 20858,8427 20021,8427"/>
            </emma:interpretation>
          </emma:emma>
        </inkml:annotationXML>
        <inkml:traceGroup>
          <inkml:annotationXML>
            <emma:emma xmlns:emma="http://www.w3.org/2003/04/emma" version="1.0">
              <emma:interpretation id="{DB9EBD62-4F07-485C-AB60-D0751DB31A1B}" emma:medium="tactile" emma:mode="ink">
                <msink:context xmlns:msink="http://schemas.microsoft.com/ink/2010/main" type="inkWord" rotatedBoundingBox="20021,7665 20858,7665 20858,8427 20021,8427"/>
              </emma:interpretation>
              <emma:one-of disjunction-type="recognition" id="oneOf0">
                <emma:interpretation id="interp0" emma:lang="en-US" emma:confidence="1">
                  <emma:literal>u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-5546 3456 0,'0'15'297,"0"14"-282,0-14-15,0 0 16,0 15 0,0-15-1,0 15-15,0-15 16,0 0-16,0 15 16,0-15-16,0 30 15,0-31-15,0 16 16,0 0-16,0 0 31,0-15 32,0 15-32,0 0-16,0-15 1,0 0-16,0 0 16,15 0-1,-15 0 1,0-1 0,15-14-16,-15 30 15,15-15-15,15-15 16,-15 15-16,0-15 15,-15 15 1,15-15-16,-1 0 16,1 15-16,30-15 15,-15 30-15,0-15 16,0-15-16,-15 15 16,30 0-16,-15-15 15,-16 0 1,31 0-16,-30 0 15,0 0-15,0 0 16,0 0-16,0 0 16,15-15-16,0 0 15,-15-15-15,30 15 16,-31-30-16,31 30 16,-30 0-16,0 0 15,0-29-15,0 29 16,15-15-16,-15-15 15,0 0 1,-15 15-16,30 0 31,-30 15-31,0 1 47,0-1-31,0 0-16,0 0 15,0 0 1,0-15-16,0 15 16,0 0 31,0 0-32,0-15 1,0 0-1,0 15-15,0 0 16,0 0 15,0 1-31,0-1 32,0-30 14,0 30 33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4:52:20.09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6FD2DC-9391-406B-B77B-47FDADA70F4F}" emma:medium="tactile" emma:mode="ink">
          <msink:context xmlns:msink="http://schemas.microsoft.com/ink/2010/main" type="writingRegion" rotatedBoundingBox="19768,17692 29162,16177 29606,18926 20211,20441"/>
        </emma:interpretation>
      </emma:emma>
    </inkml:annotationXML>
    <inkml:traceGroup>
      <inkml:annotationXML>
        <emma:emma xmlns:emma="http://www.w3.org/2003/04/emma" version="1.0">
          <emma:interpretation id="{E4F8B899-59EE-4B26-814B-FB81438EBF30}" emma:medium="tactile" emma:mode="ink">
            <msink:context xmlns:msink="http://schemas.microsoft.com/ink/2010/main" type="paragraph" rotatedBoundingBox="19745,18307 22752,17070 23152,18042 20145,19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9CBE32-DC05-4BFF-B3DB-A2AAB28EE449}" emma:medium="tactile" emma:mode="ink">
              <msink:context xmlns:msink="http://schemas.microsoft.com/ink/2010/main" type="line" rotatedBoundingBox="19745,18307 22752,17070 23152,18042 20145,19279"/>
            </emma:interpretation>
          </emma:emma>
        </inkml:annotationXML>
        <inkml:traceGroup>
          <inkml:annotationXML>
            <emma:emma xmlns:emma="http://www.w3.org/2003/04/emma" version="1.0">
              <emma:interpretation id="{A2AFF4E4-34A8-445B-ACC3-CAE18D7567E0}" emma:medium="tactile" emma:mode="ink">
                <msink:context xmlns:msink="http://schemas.microsoft.com/ink/2010/main" type="inkWord" rotatedBoundingBox="21212,17751 22769,17111 23049,17792 21492,18432"/>
              </emma:interpretation>
              <emma:one-of disjunction-type="recognition" id="oneOf0">
                <emma:interpretation id="interp0" emma:lang="en-US" emma:confidence="0">
                  <emma:literal>at☹</emma:literal>
                </emma:interpretation>
                <emma:interpretation id="interp1" emma:lang="en-US" emma:confidence="0">
                  <emma:literal>at☺</emma:literal>
                </emma:interpretation>
                <emma:interpretation id="interp2" emma:lang="en-US" emma:confidence="0">
                  <emma:literal>ant☺</emma:literal>
                </emma:interpretation>
                <emma:interpretation id="interp3" emma:lang="en-US" emma:confidence="0">
                  <emma:literal>ant☹</emma:literal>
                </emma:interpretation>
                <emma:interpretation id="interp4" emma:lang="en-US" emma:confidence="0">
                  <emma:literal>ax☺</emma:literal>
                </emma:interpretation>
              </emma:one-of>
            </emma:emma>
          </inkml:annotationXML>
          <inkml:trace contextRef="#ctx0" brushRef="#br0">18625 628 0,'0'-15'172,"15"15"-172,15 0 16,-15 0-16,0 0 15,-1 15-15,1 0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4:53:58.20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674647-232D-418B-9017-237589090E5D}" emma:medium="tactile" emma:mode="ink">
          <msink:context xmlns:msink="http://schemas.microsoft.com/ink/2010/main" type="writingRegion" rotatedBoundingBox="9826,14364 25303,14761 25256,16620 9779,16223"/>
        </emma:interpretation>
      </emma:emma>
    </inkml:annotationXML>
    <inkml:traceGroup>
      <inkml:annotationXML>
        <emma:emma xmlns:emma="http://www.w3.org/2003/04/emma" version="1.0">
          <emma:interpretation id="{C34738BE-7133-4EED-A542-E77DFB5E9C7B}" emma:medium="tactile" emma:mode="ink">
            <msink:context xmlns:msink="http://schemas.microsoft.com/ink/2010/main" type="paragraph" rotatedBoundingBox="9826,14364 25303,14761 25256,16620 9779,16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29240F-7F43-488A-9419-0025D8E0F638}" emma:medium="tactile" emma:mode="ink">
              <msink:context xmlns:msink="http://schemas.microsoft.com/ink/2010/main" type="line" rotatedBoundingBox="9826,14364 25303,14761 25256,16620 9779,16223"/>
            </emma:interpretation>
          </emma:emma>
        </inkml:annotationXML>
        <inkml:traceGroup>
          <inkml:annotationXML>
            <emma:emma xmlns:emma="http://www.w3.org/2003/04/emma" version="1.0">
              <emma:interpretation id="{8C28B675-B3E9-4D79-BF90-59E5060ABC8E}" emma:medium="tactile" emma:mode="ink">
                <msink:context xmlns:msink="http://schemas.microsoft.com/ink/2010/main" type="inkWord" rotatedBoundingBox="18672,14875 21974,14959 21953,15798 18650,15713"/>
              </emma:interpretation>
              <emma:one-of disjunction-type="recognition" id="oneOf0">
                <emma:interpretation id="interp0" emma:lang="en-US" emma:confidence="1">
                  <emma:literal>t...</emma:literal>
                </emma:interpretation>
                <emma:interpretation id="interp1" emma:lang="en-US" emma:confidence="0">
                  <emma:literal>t.</emma:literal>
                </emma:interpretation>
                <emma:interpretation id="interp2" emma:lang="en-US" emma:confidence="0">
                  <emma:literal>to.</emma:literal>
                </emma:interpretation>
                <emma:interpretation id="interp3" emma:lang="en-US" emma:confidence="0">
                  <emma:literal>ta.</emma:literal>
                </emma:interpretation>
                <emma:interpretation id="interp4" emma:lang="en-US" emma:confidence="0">
                  <emma:literal>t....</emma:literal>
                </emma:interpretation>
              </emma:one-of>
            </emma:emma>
          </inkml:annotationXML>
          <inkml:trace contextRef="#ctx0" brushRef="#br0">11012 90 0,'15'0'16,"15"0"-16,-15 0 15,0 0 1,0 0 15,0 0 94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5:00:07.41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A2AC38-1801-4EA9-B91B-AC18AA3E822A}" emma:medium="tactile" emma:mode="ink">
          <msink:context xmlns:msink="http://schemas.microsoft.com/ink/2010/main" type="inkDrawing" rotatedBoundingBox="6332,652 6426,1072 6182,1126 6088,706" semanticType="callout" shapeName="Other"/>
        </emma:interpretation>
      </emma:emma>
    </inkml:annotationXML>
    <inkml:trace contextRef="#ctx0" brushRef="#br0">4826-463 0,'0'15'125,"0"0"-109,0 15 62,0-15-47,0 0-15,0 0 31,15 0 109,0-15-93,15 0-48,-16 0 1,1 0 0,0 0-1,0 0-15,0 0 16,0 0-16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42:11.68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37-2 33 0,'0'0'60'0,"0"0"22"0,0 0 3 15,0 0-13 1,0 0-20-16,0 0-12 0,0 0 12 15,4-2-6 1,-4 2-2-16,0 0 6 0,0 0-5 16,0 0-18-1,0 0 1-15,0 0 8 0,0 0 1 16,0 0-2 0,0 0-2-16,0 0-1 0,0 0-10 15,0 0-12-15,0 0-10 0,0 0-1 16,0 0-51-1,-4 0-46-15,-11 0-55 0,-7 0-174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42:04.5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4C777B-FE0E-4D5D-9D5A-4C454BA56A93}" emma:medium="tactile" emma:mode="ink">
          <msink:context xmlns:msink="http://schemas.microsoft.com/ink/2010/main" type="writingRegion" rotatedBoundingBox="808,2764 5321,2430 5426,3845 913,4179"/>
        </emma:interpretation>
      </emma:emma>
    </inkml:annotationXML>
    <inkml:traceGroup>
      <inkml:annotationXML>
        <emma:emma xmlns:emma="http://www.w3.org/2003/04/emma" version="1.0">
          <emma:interpretation id="{ED544C04-54D7-4682-8F01-5F5781CFC4C5}" emma:medium="tactile" emma:mode="ink">
            <msink:context xmlns:msink="http://schemas.microsoft.com/ink/2010/main" type="paragraph" rotatedBoundingBox="808,2764 5321,2430 5426,3845 913,4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09B8C5-F2F7-4388-8CAC-D807228CD570}" emma:medium="tactile" emma:mode="ink">
              <msink:context xmlns:msink="http://schemas.microsoft.com/ink/2010/main" type="line" rotatedBoundingBox="808,2764 5321,2430 5426,3845 913,4179"/>
            </emma:interpretation>
          </emma:emma>
        </inkml:annotationXML>
        <inkml:traceGroup>
          <inkml:annotationXML>
            <emma:emma xmlns:emma="http://www.w3.org/2003/04/emma" version="1.0">
              <emma:interpretation id="{5D592DEF-EF09-429F-9FDF-A7981FE97815}" emma:medium="tactile" emma:mode="ink">
                <msink:context xmlns:msink="http://schemas.microsoft.com/ink/2010/main" type="inkWord" rotatedBoundingBox="808,2764 5321,2430 5426,3845 913,4179"/>
              </emma:interpretation>
              <emma:one-of disjunction-type="recognition" id="oneOf0">
                <emma:interpretation id="interp0" emma:lang="en-US" emma:confidence="0">
                  <emma:literal>Ears</emma:literal>
                </emma:interpretation>
                <emma:interpretation id="interp1" emma:lang="en-US" emma:confidence="0">
                  <emma:literal>Eolis</emma:literal>
                </emma:interpretation>
                <emma:interpretation id="interp2" emma:lang="en-US" emma:confidence="0">
                  <emma:literal>Gears</emma:literal>
                </emma:interpretation>
                <emma:interpretation id="interp3" emma:lang="en-US" emma:confidence="0">
                  <emma:literal>Cedars</emma:literal>
                </emma:interpretation>
                <emma:interpretation id="interp4" emma:lang="en-US" emma:confidence="0">
                  <emma:literal>Eons</emma:literal>
                </emma:interpretation>
              </emma:one-of>
            </emma:emma>
          </inkml:annotationXML>
          <inkml:trace contextRef="#ctx0" brushRef="#br0">3045 974 15 0,'0'0'18'0,"0"0"-10"16,0 0-7 0,0 0 2-16,0 0-2 0,0 0-1 15,0 0 1 1,0 42 0-16,0-37 1 0,0 4 11 15,0-1 0 1,0 1 1-16,0 0-2 0,0-1 1 16,0-2 8-1,0 2 4-15,0-5-8 0,0 0-7 16,0 0-8-16,0-3 5 16,0 0 6-16,0 0 6 15,0 0 2-15,0 0-9 16,0 0-11-16,0 0-1 15,0 0 0-15,0 0-1 16,0-6 1-16,0-5 10 16,0-1 16-16,0-4-10 15,0-1-6-15,0-6-9 0,0-3 12 16,0 2-2 0,0-5-5-16,0-1-4 0,0 6 4 15,0-3 32 1,3 11-11-16,0 0-17 0,5 3 0 15,-3 0 16 1,6 2-21-16,0-1-5 0,2-3-16 16,-1 6 15-1,-2 2 1-15,-1-1 1 0,4 2-1 16,-4 0 0-16,4 3 0 0,-7 1 1 16,4-2 0-1,-4 4 0-15,0 0 0 0,-2 0 6 16,-4 0 2-1,3 0-3-15,-3 0-6 0,3 0 0 16,3 0-1 0,1 0 0-16,-1 0-7 0,3 4-2 15,-2 1-6-15,-1-2-6 0,0 2-18 16,1-1-5 0,-7-4-6-16,0 0-8 0,0 0-17 15,0 0-22-15</inkml:trace>
          <inkml:trace contextRef="#ctx0" brushRef="#br0" timeOffset="3049.859">3731 586 33 0,'0'0'58'15,"0"0"-15"-15,0 0-18 16,0 0-2-16,0 0 10 16,0 0 15-16,0 0 25 15,19 0-9-15,-13 0-17 16,-3 0-18-16,1 0-11 15,-1 0-4-15,6 0-7 0,4 0 0 16,9 0-6-16,6 0-1 16,7-3 0-1,3 0 0-15,5-3 12 16,4 4 2-16,1-4-13 0,-1 0 0 16,0 4-1-16,-2-1 1 15,-1-1 0-15,2-1-1 16,-2-1 1-16,1 3-1 15,-4-2 0-15,-4-1-1 16,-5 3-5-16,-4 1 5 16,-10 2-6-16,-4 0-3 15,-9 0 4-15,-2 0 5 16,-3 0-15-16,0 0 3 16,0 0 13-16,0 0 0 15,0 0 1-15,0 0 1 16,0 0-1-16,0 0-1 15,0 0-19-15,0 0-28 0,0 0-31 16,-5 0-36-16,-9 0-77 16</inkml:trace>
          <inkml:trace contextRef="#ctx0" brushRef="#br0" timeOffset="2114.0958">4436-334 2 0,'0'0'31'0,"0"0"-18"16,0 0-11-1,0 0 27-15,0 0 49 0,0 0-5 16,0 0-17 0,3-34-7-16,-3 30-4 0,0 2-17 15,0-1-13 1,0 1-3-16,0 2-11 0,0-4-1 16,-3 2-9-16,0-1-2 15,0-3-4-15,-4 1 7 16,1 1-5-16,-3-1 7 15,-1 2 4-15,1 1 2 16,-1-4 0-16,4 3 10 16,0 0-3-16,-1 0-5 0,-5 3 5 15,-4 0-7 1,-6 0-22-16,1 0 8 0,-6 11-6 16,8 3 10-1,5-3 9-15,1 4 1 0,-1-4 0 16,3 3 16-1,-5 0-7-15,0 1-8 0,0 2 1 16,1-4 6 0,2 6 8-16,7-6-9 0,-1-1-6 15,7 3 8-15,0-2-2 0,0 1 10 16,0 2-2 0,0-1-4-16,0 2 2 0,0-4 0 15,0 0-12 1,0-2 0-16,0-5-1 0,0 0 0 15,0-2 0 1,0 0 0-16,0-3 0 0,0 3 0 16,0 0 0-16,0-3 0 15,0 7 0-15,0-2-1 16,0-2 0-16,0-1-1 16,0 3 1-16,0-1-1 15,7-2 0-15,-4 0-7 16,3-3 2-16,1 3 6 15,-1-2 0-15,0-1 0 16,0 4 0-16,4-4 1 16,3 4-1-16,-1-4 0 15,7 1 1-15,-3-1 0 0,0 0-2 16,-5 0-7 0,3 0 8-16,-6 0-2 0,3 0 2 15,2 0-1 1,-5 0 1-16,6 0 0 0,-6 8-1 15,5-3-8 1,-1 3-4-16,-2 0-5 0,2 1 9 16,-2 3 0-16,-1-3 3 0,-2-2 6 15,2-1 0 1,-6-4 1-16,0 1-1 0,1 0 0 16,-4 0 1-1,0 0-1-15,0 0 1 0,0 3 0 16,0-1 1-1,0 4 5-15,0 2-4 0,0 3 9 16,-7 1 9 0,-5 1 1-16,-4-2-15 0,0 1 4 15,0-4 18-15,2-3 5 16,-10 3-6-16,2 1 4 16,0-3-3-16,-2 2 3 15,5-2-5-15,0-5-6 16,0 6-9-16,0-8 5 15,0 3 5-15,-3-1 0 16,-3-2-6-16,3-2-7 16,3 0 10-16,-3 0 2 0,0 0-14 15,3 0-6 1,0 0 1-16,3 0 1 0,5 0-1 16,3 0 1-1,6 0-1-15,-1 0 8 0,3 0-3 16,0 0-6-1,0 0 0-15,0 0-6 0,0 0-10 16,0 0-11 0,0 0-4-16,0 0-3 0,0 0-5 15,0 0 8-15,0 0-3 0,0 0-24 16,0 0-33 0,3 0-23-16,13 0-13 0,-5 0-33 15</inkml:trace>
          <inkml:trace contextRef="#ctx0" brushRef="#br0" timeOffset="-7319.8319">476 31 2 0,'0'0'34'15,"0"0"38"-15,0 0-5 16,0 0-2-16,0 0 7 16,0 0 4-16,0 0-9 15,0 0-20-15,0 0-9 16,0 0-12-16,0 0-15 15,0 0-9-15,0 0 5 16,0 0-1-16,0 0-6 16,0 0 0-16,0 0-2 15,0 0 1-15,0 0 0 0,-3-3 1 16,0 0 0 0,-1 0-1-16,1-1 1 0,-3-1 7 15,3 1 1 1,-3-1-2-16,2 5 6 0,1 0 5 15,0 0-11 1,0 0-6-16,0 0-1 0,0 0 1 16,-4 0-2-16,4 0 1 0,-3 0-1 15,-1 0 1 1,1 0 0-16,-6 0-1 0,2 0 2 16,-6 8 2-1,1-2 6-15,-4 1 0 0,0 4-2 16,-2 1 1-1,2-3 3-15,0-2-8 0,6-1 17 16,7 0 2 0,-5 0-11-16,3-1-9 0,-5 3-1 15,1 6 1-15,-7 1-1 16,3-1 1 0,3 3-1-16,1-4 1 0,2 0 0 15,-2-2 0-15,-1 2 6 16,-3 2 1-16,4 3-7 15,-1-2 9 1,0 1-3-16,1 0-1 0,2 4-5 16,1-5-1-16,7 0-1 15,-3 2 0-15,5-4-6 16,0 1 0-16,0-2 1 16,0 2 4-16,0-1 2 15,5-3-1-15,-3 3 0 0,4-2 0 16,-3-1-5-1,3 0 5-15,1 0 0 0,-1 4-10 16,0-4-2 0,7 0 0-16,-3 3-4 0,5-2 4 15,-2-1 5 1,0 1-6-16,-1-3-12 0,1-2 3 16,-4-4-6-16,4-3 7 0,3 0 4 15,-1 0 10 1,4 0 7-16,-1 0-1 0,1 0 1 15,-3-3 0 1,-2 1-15-16,-6-3-9 0,-2 1-1 16,2 2 0-1,-6-1 10-15,4 0 14 0,4-6 2 16,-1 1-1-16,7-7-39 16,3-1-22-16,0-2 52 15,-3 1 10-15,-1 6 0 16,-5 0-10-16,-4 5 1 15,0 4-11-15,-6 2-13 16,0 0-20-16,0 0-24 16,0 0-14-16</inkml:trace>
          <inkml:trace contextRef="#ctx0" brushRef="#br0" timeOffset="-5626.076">614 320 111 0,'0'0'78'0,"0"0"-46"0,0 0 17 16,0 0 6-1,0 0-22-15,0 0-33 0,0 0 0 16,-2 0-3 0,2 0 3-16,2 2 0 0,4-2 0 15,0 3 11-15,1-3 4 16,-4 0-4-16,0 0 9 15,0 0 6-15,0 3 3 16,10-3-6 0,3 0 3-16,9 0-7 0,7 0-13 15,5 0-5 1,4 0 7-16,4 0-6 0,-4-6-2 16,-11-2-1-16,-1 6-9 15,-7-5-3-15,-3 5-26 16,-7 2 4-16,-2 0 28 15,-4 0 5-15,-3 0-19 16,-3 0-17-16,0 0 17 16,0 0 9-16,0 0 11 15,0 0-5-15,0 0 5 16,0 0 1-16,0 0 0 16,0 0-17-16,0 0-41 0,0 0 15 15,3 0-70-15</inkml:trace>
          <inkml:trace contextRef="#ctx0" brushRef="#br0" timeOffset="-6258.6994">671 609 59 0,'0'0'54'0,"0"0"-53"15,0 0 13-15,0 0 32 16,0 0-10-16,0 0-16 0,0 0-4 15,0-7 53-15,0 7 9 16,0 0 20-16,0 0 3 16,0 0-16-16,0 0-34 15,0 0-24-15,0 0-7 16,0 0-12-16,0 0-7 0,0 0-1 16,0 0 0-16,0 0-14 15,3-2-8 1,9-3-7-16,10-4 13 15,-3 0-5-15,0 4-1 16,-3 1-5-16,-3 2 14 0,-1-1 11 16,1 0 2-1,3 1 0-15,3 2 1 0,6 0-1 16,2-3-1 0,5 3 1-16,3-4-2 0,2-1-22 15,1 1-11-15,-3 2 12 0,-10-1-2 16,-6 3-1-1,-3 0 2-15,-10 0 4 0,-4 0-13 16,-2 0-18 0,0 0 21-16,0 0 17 0,0 0 0 15,0 0-20 1,0 0-19-16,0 0 3 0,0 0-5 16,0 0-22-16</inkml:trace>
          <inkml:trace contextRef="#ctx0" brushRef="#br0" timeOffset="-3812.5835">1812 99 25 0,'0'0'50'0,"0"0"8"0,0 0-2 16,0 0-8-1,0 0-8-15,0 0-2 0,0 0-1 16,-8-12-5-16,0 12-12 16,3 0-13-16,-9 0-6 15,0 0 0-15,-2 0 0 16,-6 0 0-16,0 0 8 15,3 0-9-15,6 0 6 0,0 3 7 16,7 0-6 0,-3 3 2-16,-1-1 0 0,1 4 11 15,-1 2 0 1,-2 1-11-16,2 2-8 0,4 4 0 16,-4-3 1-1,7 2 11-15,0 1-12 0,0-4-1 16,0-1 0-16,3-4-1 15,0 1-6-15,-3-3 6 16,-1-1 0-16,1 2 1 0,0-2 0 16,0 3 1-1,0-6 0-15,3 3 0 0,0-1-1 16,0 1-1 0,0 2-1-16,0 3 2 0,19-3 0 15,0-1-1 1,-3-5 0-16,2 1 1 0,-5-3-1 15,-3 0-12 1,-1 0-10-16,-3 0-13 0,1 0 4 16,-1 0 3-1,0 0 18-15,4 0 9 0,-1 0 1 16,1-5-11-16,2 1-11 16,-2-1-13-16,-4 1 16 15,4 0-6-15,-7 1 4 16,3-3 6-16,-6 3-1 15,0 0 16-15,0 3 0 16,0 0 0-16,0 0 1 16,0 0-1-16,-9 0 1 15,-1 0 1-15,1 0 0 16,-1 0 0-16,-3 0 1 16,4 0 6-16,-4 3 2 0,4 3-9 15,-1 0 11 1,1 2-1-16,0 1 7 0,-1 0 5 15,-3 1 4 1,1 1 2-16,-4 0 4 0,0 4 0 16,4 2-5-16,-1 0 4 15,5 3-14-15,0 0-16 16,-1-4-1-16,7 5 6 16,-6-5-6-16,5-2-1 15,0 3 0-15,-2-2 1 0,-3 2 0 16,2-3 14-1,1 3-7-15,2-7 0 0,-2 3-7 16,5-5 1 0,0 1-2-16,0-1 0 0,0 0-7 15,13 1 5 1,4 0 1-16,1-4-9 0,1 1 1 16,0 0 8-1,-4-6-18-15,4 0-6 0,0 0 4 16,0 0-5-16,0 0-3 15,0-4-16-15,0-7-11 16,-3 4-15-16,-4-1 1 16,-5 3-10-16,-4 0 18 15</inkml:trace>
          <inkml:trace contextRef="#ctx0" brushRef="#br0" timeOffset="-2772.1014">2005 707 17 0,'0'0'13'0,"0"0"-13"16,0 0-19-16,0 0 8 0,0 0 11 16,0 0 50-16,0 0 34 15,-54-2-3-15,44 2-5 16,-2 0-14-16,2 0-23 16,1 0-10-16,-1 0-16 15,4 0-13-15,-3 0 0 16,2 8 0-16,1 3-1 15,0 2-1-15,-1 2-9 16,1 0-4-16,3-1 7 16,0-3 7-16,1 3 0 15,-1-2-1-15,-2-4 1 0,2 3 1 16,3-6-1 0,0 4 0-16,0-3-8 0,0 0 8 15,0 0 0 1,0 2 1-16,0-2-1 0,0 3 0 15,13-4 0 1,-1 0 0-16,4 1 0 0,3-6 1 16,-3 0 0-16,3 0 1 15,-3 0 7-15,-1 0-8 16,-2 0-2-16,0-6 0 0,-1 1 1 16,-5-4-7-1,-1 1 8-15,0-6 0 0,1-2 0 16,-1-8-2-1,0-1 2-15,-1-1 0 0,3-3 2 16,-8 5-2 0,0 3 0-16,0 5 15 0,0 4 37 15,0 4 17-15,-3 2-14 16,-10 1 0-16,-3-2-9 16,0 5-29-16,4-2-1 15,-1 4-15-15,4 0-1 16,-1 0-6-16,4 0-4 0,-4 0-3 15,1 4-11 1,0 7-12-16,-4 4-25 0,0-1-13 16,-6 8-15-1,0-5-65-15,7-4-75 0</inkml:trace>
          <inkml:trace contextRef="#ctx0" brushRef="#br0" timeOffset="-1070.2217">2621 183 49 0,'0'0'28'0,"0"0"-20"16,0 0 23 0,0 0 3-16,0 0-25 0,0 0-9 15,0 0 1 1,57-39 51-16,-51 36-1 0,-4 0-1 16,-2 3 9-16,0-2-18 15,0 2 12-15,0-4 3 16,0 4-21-16,0-2-16 0,0-1 7 15,0 0-10 1,0 0-2-16,-2 3-5 0,2 0-9 16,-3 0 0-1,3 0-2-15,-3 0-11 0,-3 0 5 16,-7 0-2 0,-6 0-1-16,-3 0 3 0,-3 0 1 15,3 6 7-15,6 3 0 16,0-4 2-16,0 4-1 15,4 3 5-15,-1 1-5 16,4 1-1-16,-4 2 1 16,3 5 0-16,1-2 0 15,1 0-1-15,0-3 2 16,2 0-1-16,1 2-1 16,0-4 0-16,2-1 0 15,-3 5-1-15,1-4 1 16,-3 6 0-16,3-3 0 15,-1 3 0-15,3-4 0 0,3-1 0 16,0-4-2-16,0 1-8 16,3-5 0-16,19 2-2 15,2-3-2-15,8-3-3 0,-1-3 6 16,1 0 9 0,-4 0-7-16,-6 0-27 0,-3 0 16 15,0 0 7 1,-3 0 3-16,-3 0 1 0,-1 0 1 15,-2 0 6 1,-4 0-5-16,-3 0 0 0,0-3-6 16,-1 3 6-1,3-2 6-15,-2-2 1 0,0 1 0 16,-3-3-1-16,0 4 1 0,0-1 8 16,0 1-8-1,0-2 7-15,-3 4 15 0,-16 0-21 16,-3 0 0-1,-4 0 0-15,-5 0-1 0,-4 17 1 16,4 1-1 0,5-1 1-16,4 0-1 0,6 0 3 15,4 3 6-15,-1-4 4 16,5 4-3-16,-3-2-2 16,5 1 4-16,4-2 4 15,-4-1-5-15,1 2-9 16,5 0-1-16,-3-3 10 15,1 3 9-15,-1 2-4 16,3 0-14-16,0-3-1 16,0 0 1-16,0-1-1 15,0 2-1-15,5-1 0 16,14-2 0-16,3-2-7 0,0-2 6 16,4-5-16-1,-1-6 8-15,3 0-19 0,1 0-3 16,2 0-6-1,4-11 8-15,-5-3-6 0,-3 0-15 16,-5-1-22 0,0-5 2-16,-6 4-49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42:08.5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1D4100-65C3-42F0-B435-CA0015DA7E4B}" emma:medium="tactile" emma:mode="ink">
          <msink:context xmlns:msink="http://schemas.microsoft.com/ink/2010/main" type="writingRegion" rotatedBoundingBox="4576,2995 23069,3255 23008,7617 4514,7357"/>
        </emma:interpretation>
      </emma:emma>
    </inkml:annotationXML>
    <inkml:traceGroup>
      <inkml:annotationXML>
        <emma:emma xmlns:emma="http://www.w3.org/2003/04/emma" version="1.0">
          <emma:interpretation id="{9963FF2B-8E75-4F14-B11F-A4430B087FF9}" emma:medium="tactile" emma:mode="ink">
            <msink:context xmlns:msink="http://schemas.microsoft.com/ink/2010/main" type="paragraph" rotatedBoundingBox="4576,2995 23069,3255 23043,5088 4550,4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1F248A-B885-426B-BE85-9050C9E75C50}" emma:medium="tactile" emma:mode="ink">
              <msink:context xmlns:msink="http://schemas.microsoft.com/ink/2010/main" type="inkBullet" rotatedBoundingBox="4563,3918 4954,3923 4948,4300 4557,4295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4106 1053 33 0,'0'0'39'0,"0"0"5"16,0 0 12-16,0 0-19 15,0 0-9-15,0 0-8 16,0 0-6-16,-70-2 2 15,64 2 2-15,0 0 0 16,-1 0 4-16,1 0 17 16,-7 0 13-16,-6 0-2 0,-3 2-8 15,-5 7 10 1,-1 1-9-16,-4 2-4 0,4 2-13 16,2-3-11-16,4 1-5 15,3 1-10-15,7 0 1 16,-1-2-1-16,4 0 0 15,2-1-1-15,1 3 0 16,3 0 0-16,0 2-1 16,-1-1 1-16,1 4 0 15,0-2 1-15,3 4 7 16,0-6-6-16,0 0-1 16,0-1-1-16,0 2 0 15,0-4 0-15,0 1 0 0,3 1-6 16,13-4-1-1,0 3 0-15,6-3 1 0,-3-4 1 16,-3 1-1 0,-1-2 6-16,-2-4-9 0,-3 0 9 15,2 0-7 1,1 0 6-16,3 0 2 0,6-1 0 16,3-13 0-16,-3-3 0 15,-1 2-9-15,-2-2-8 16,-6 0-1-16,-1 2 8 15,-2 2 9-15,-4 2-5 16,-3-1 6-16,-3 1 0 0,0 0-1 16,0-3-1-1,0 0 2-15,0-3 0 0,-3-4 0 16,-6-1 8 0,-1-3-6-16,1-1-2 0,-1 3-7 15,4 7 7-15,1 1 0 16,-6 9 2-16,6 6-2 15,-6 0 0-15,0 0-12 16,-2 0 1-16,-4 12-2 16,3 6-9-16,1 1-30 0,0 3-49 15,4-2-66 1</inkml:trace>
      </inkml:traceGroup>
      <inkml:traceGroup>
        <inkml:annotationXML>
          <emma:emma xmlns:emma="http://www.w3.org/2003/04/emma" version="1.0">
            <emma:interpretation id="{5C359EDD-FAB4-4F4D-B832-561B3467EFBB}" emma:medium="tactile" emma:mode="ink">
              <msink:context xmlns:msink="http://schemas.microsoft.com/ink/2010/main" type="line" rotatedBoundingBox="4998,3001 23069,3255 23043,5088 4972,4833"/>
            </emma:interpretation>
          </emma:emma>
        </inkml:annotationXML>
        <inkml:traceGroup>
          <inkml:annotationXML>
            <emma:emma xmlns:emma="http://www.w3.org/2003/04/emma" version="1.0">
              <emma:interpretation id="{6B1EC1AF-F7A6-453B-9613-D0B903AF1F6F}" emma:medium="tactile" emma:mode="ink">
                <msink:context xmlns:msink="http://schemas.microsoft.com/ink/2010/main" type="inkWord" rotatedBoundingBox="4968,3646 6506,3612 6521,4281 4983,4314"/>
              </emma:interpretation>
              <emma:one-of disjunction-type="recognition" id="oneOf1">
                <emma:interpretation id="interp1" emma:lang="en-US" emma:confidence="1">
                  <emma:literal>L,</emma:literal>
                </emma:interpretation>
                <emma:interpretation id="interp2" emma:lang="en-US" emma:confidence="0">
                  <emma:literal>L)</emma:literal>
                </emma:interpretation>
                <emma:interpretation id="interp3" emma:lang="en-US" emma:confidence="0">
                  <emma:literal>l,</emma:literal>
                </emma:interpretation>
                <emma:interpretation id="interp4" emma:lang="en-US" emma:confidence="0">
                  <emma:literal>L]</emma:literal>
                </emma:interpretation>
                <emma:interpretation id="interp5" emma:lang="en-US" emma:confidence="0">
                  <emma:literal>Ls</emma:literal>
                </emma:interpretation>
              </emma:one-of>
            </emma:emma>
          </inkml:annotationXML>
          <inkml:trace contextRef="#ctx0" brushRef="#br0" timeOffset="855.4153">4178 847 159 0,'0'0'105'0,"0"0"-76"15,0 0-6-15,0 0 26 0,0 0-10 16,0 0-32-16,0 0-7 15,0-51-1-15,0 42 1 16,0 3 15-16,0 0 32 16,0 4 5-16,0 2 3 15,0 0-7-15,0 0-22 16,0 0-10-16,0 0-16 16,0 0 0-16,0 0-9 15,0 0-12-15,0 0-18 16,0 2 17-16,0 10 11 15,0 2 3-15,0 3 6 16,0 0 2-16,0-1-1 0,-3 4 1 16,0 1 12-16,-3 1 11 15,-1 1 1-15,1-1 4 16,0 1-17-16,2-3 2 16,1 3-12-16,3-4 1 15,0 1-1-15,0 3-1 16,0 2 2-16,0 1 0 15,0 2 5-15,0 3-6 16,0-6 0-16,0 1 6 16,0-3-1-16,-3-4-6 15,0-1-1-15,3-4 0 16,0-3 0-16,0 4 0 16,0-4-5-16,0-1 5 0,3 5 1 15,10-6-7-15,-1 2 5 16,-2-3 1-16,-1-2-6 15,1 0 7 1,-7-5-1-16,0 3 1 0,0-4 0 16,-1 2 0-16,6 1 0 15,1 1 0-15,4-4-1 16,6 0-5-16,3 0 5 16,5 0-7-16,5 0-1 15,-4 0-8-15,1-9-21 16,-7 4 1-16,-3-1-15 15,-4 3-4-15,-5 0-6 16,-4 1-3-16,10-4-13 0,-7 0-20 16,4-3-42-16</inkml:trace>
          <inkml:trace contextRef="#ctx0" brushRef="#br0" timeOffset="3770.7847">5622 962 36 0,'0'0'149'0,"0"0"-86"16,0 0-9-16,0 0 25 16,0 0 8-16,0 0-44 15,0 0-29-15,0 0-14 16,0 0-1-16,0 0-14 16,0 0 14-16,0 0-1 0,0 0 2 15,0 0 0-15,0 0 2 16,0 0 6-1,0 0 0-15,0 0 7 16,0 0 1-16,0 0 7 0,0 0 4 16,0 0-5-16,0 0-22 15,3 0 0-15,0 6 0 16,3 8 1-16,1 4 0 16,-1 1 1-16,0 0-1 15,1 1 2-15,-1 3-2 16,-6-2 0-16,0-2 0 15,0 1 0-15,0-1 9 0,0 0-4 16,-22 7 4-16,-13 3 2 16,-3-1-12-1,0 0-21-15,0 0-27 16,2-4-36-16,10-7-60 0,4-7-88 16</inkml:trace>
        </inkml:traceGroup>
        <inkml:traceGroup>
          <inkml:annotationXML>
            <emma:emma xmlns:emma="http://www.w3.org/2003/04/emma" version="1.0">
              <emma:interpretation id="{155BB74C-DA76-4113-8230-696057A35F40}" emma:medium="tactile" emma:mode="ink">
                <msink:context xmlns:msink="http://schemas.microsoft.com/ink/2010/main" type="inkWord" rotatedBoundingBox="8065,3208 11404,3378 11360,4244 8021,4074"/>
              </emma:interpretation>
              <emma:one-of disjunction-type="recognition" id="oneOf2">
                <emma:interpretation id="interp6" emma:lang="en-US" emma:confidence="0">
                  <emma:literal>Q=XI</emma:literal>
                </emma:interpretation>
                <emma:interpretation id="interp7" emma:lang="en-US" emma:confidence="0">
                  <emma:literal>Q=on</emma:literal>
                </emma:interpretation>
                <emma:interpretation id="interp8" emma:lang="en-US" emma:confidence="0">
                  <emma:literal>Q=t1</emma:literal>
                </emma:interpretation>
                <emma:interpretation id="interp9" emma:lang="en-US" emma:confidence="0">
                  <emma:literal>Qty</emma:literal>
                </emma:interpretation>
                <emma:interpretation id="interp10" emma:lang="en-US" emma:confidence="0">
                  <emma:literal>Q=d1</emma:literal>
                </emma:interpretation>
              </emma:one-of>
            </emma:emma>
          </inkml:annotationXML>
          <inkml:trace contextRef="#ctx0" brushRef="#br0" timeOffset="10165.7876">7604 373 45 0,'0'0'59'0,"0"0"7"0,0 0 9 15,0 0-18-15,0 0-23 0,0 0-8 16,0-6-4 0,0 4-9-16,0 0 6 15,0-2 14-15,0 1-4 16,0 3-5-16,0 0-5 0,0 0-3 15,0 0-5 1,0 0-11-16,0 0 0 0,0 0-1 16,0 0 0-1,0 0-1-15,0 0 2 0,0 0-1 16,0 0 1-16,0 0-1 16,-13 0-1-16,-6 0 1 15,-6 14-6-15,-7 4 5 16,1 2 2-16,-4 2 1 15,7-2-1-15,6-3 0 0,3 0 1 16,3-1-1 0,3 1 0-16,2 1 14 0,-2 2 2 15,4-3-3 1,-1-3-11-16,4 0-2 0,0 0 0 16,-1 3 8-1,-2 6 20-15,-4 5 11 0,-3 0-5 16,4 3-16-16,-1 1-10 15,0 0-7-15,4-2 0 16,0-2 0-16,5-3 0 16,1-5-1-16,3-3 0 15,0-4 0-15,0 1-2 0,0-1 1 16,0 4 0 0,0-2 0-16,7 1-1 0,-1 1 2 15,-3 0 0 1,3 0 0-16,1 0 0 0,-1 0 0 15,3 3-8 1,1-6-3-16,3 1-9 0,-1-4-8 16,4-6 2-1,9-2 5-15,-1-3 8 0,11 0-2 16,0 0-8-16,0-14 16 16,2-6-2-16,-2-3 8 15,-3-2 0-15,-4-1 0 16,-3 2 1-16,-7 6 1 15,-1-5 0-15,-1 4 1 16,-5-2-2-16,2 1-5 16,1-2 5-16,-6-1 7 15,5 1 1-15,-1-2-8 16,4 0-17-16,0 2 10 16,-3 1 7-16,-1 1 1 0,-5 1 6 15,-1 1 11 1,-3 0-10-16,0 0 2 0,-3 1 25 15,0-1 26 1,0 5-19-16,0-2-21 0,-6 1-1 16,-10 4 1-16,0-5-7 15,0 1-7-15,-2 6-6 16,0-4 15-16,1 3-7 16,4-2-9-16,-3 2 1 15,5 1-1-15,-5-1 1 0,2 0-2 16,0 2 1-1,-2 1 0-15,0 0-1 16,-3 4-6-16,-3 2 0 0,-6 0 5 16,-1 0-15-1,-2 0 8-15,5 8-12 0,4 0-23 16,8-3-9-16,3 4-9 0,3 3-16 16,3 2-45-1,5 0-58-15</inkml:trace>
          <inkml:trace contextRef="#ctx0" brushRef="#br0" timeOffset="10812.3742">7418 933 59 0,'0'0'42'16,"0"0"-22"0,0 0 16-16,0 0-5 0,0 0-24 15,0 0-7-15,0 0 0 0,-10 0 0 16,10 0 22-1,0 0 14-15,0 0 13 0,0 0-5 16,3 0-15 0,0 0-3-16,4 5-1 0,-1 4-9 15,4 3-15 1,5 3-1-16,7 2 2 0,4 2-1 16,2 1-1-1,0-3 1-15,4 2-1 0,-8-1 0 16,3-4 0-16,-10 3 0 15,2 0 0-15,-6-2 1 16,1 1-1-16,-3-2 2 16,-1 1 4-16,2-4-4 15,-2 0 4-15,2-3-6 16,1-2-8-16,3 0-8 16,0-6-4-16,3 0 0 15,-4 0-2-15,1 0 2 0,-10 0-5 16,-2 0-47-1,-4 0-68-15</inkml:trace>
          <inkml:trace contextRef="#ctx0" brushRef="#br0" timeOffset="11959.6113">8100 826 9 0,'0'0'154'0,"0"0"-60"16,0 0-12-16,0 0 26 16,0 0-24-16,0 0-35 15,0 0-29-15,0 0-18 0,0 0-2 16,0 0-1 0,7 0-19-16,12 0-13 0,6 0 25 15,10 0 8 1,-1-2 0-16,1-2 1 0,-8-1-1 15,-3 2 0 1,-10 3 0-16,-1 0 0 0,0 0 1 16,-4 0-1-1,7 0-1-15,-4 0 1 0,4 0-2 16,0 0-18-16,-3 0-16 0,-1 0 1 16,-2 0 14-1,-4 0 8-15,-3 0-9 0,0 0-10 16,-3 0-12-16,0 0-8 15,-3 0-51 1,-16 3-58-16</inkml:trace>
          <inkml:trace contextRef="#ctx0" brushRef="#br0" timeOffset="11475.6634">8201 1030 113 0,'0'0'180'16,"0"0"-56"-16,0 0-3 0,0 0-14 16,0 0-45-1,0 0-39-15,0 0-23 0,-6-11-16 16,6 8-9 0,0 0 4-16,6 0 19 0,1 0 1 15,-1 3 0-15,-6 0-1 16,0 0 1-16,0 0-9 15,0 0 3-15,0 0 6 16,0 0 1-16,0 0-1 16,6 0 1-16,7 0-10 0,9 0 8 15,5 0-5 1,8-5-16-16,3 3-9 0,-6-5-17 16,-4 5-7-1,-12-1-6-15,-4 3 23 0,-5 0-2 16,-1 0-9-1,-3 0-5-15,-3 0 9 0,0 0-13 16,0 0-9-16,0 0 25 16</inkml:trace>
          <inkml:trace contextRef="#ctx0" brushRef="#br0" timeOffset="14974.3492">10160 600 28 0,'0'0'47'0,"0"0"-5"0,0 0-13 16,0 0-15-1,0 0-12-15,0 0-2 0,0 0 0 16,0-5-1 0,0 5 1-16,0 0 19 0,0 0 27 15,0 0-1 1,0 0-12-16,0 0-8 0,-3 0-5 16,3 0-12-16,0 0-8 15,0 0 0-15,0 0-2 16,0 0-7-16,0 0-3 15,0 0 2-15,0 0 4 16,0 7 6-16,0 5 17 16,-3 2 9-16,-3-1 8 15,4 5-6-15,-9-4 5 16,6 4 10-16,-6-2-12 0,5 1-23 16,1 0-7-16,-3 6 14 15,3-3 8-15,2 6-7 16,0-4-3-1,0 3 0-15,3-2 14 0,0-1 2 16,0-1-22 0,0-6-7-16,0 0 0 0,0 0 1 15,0-4 0 1,0 3 1-16,0-5 4 0,0 2-5 16,0 1 0-16,0-3 0 0,0 4-1 15,0-2 1 1,0 3-1-16,0 3 1 15,0-3-1-15,3-2 0 16,3-1-1-16,-1 1 0 16,3-7-8-16,-3 4 6 0,1-7-7 15,5 4-9 1,-6-3 2-16,6 0 2 0,-6-3 4 16,4 3 4-1,1-3 6-15,2 0 0 0,1 0-7 16,3 0-4-1,3 0-8-15,3 0-29 0,6-11-22 16,16-13-14-16,-6 5-49 0,-3 0-89 0</inkml:trace>
          <inkml:trace contextRef="#ctx0" brushRef="#br0" timeOffset="13710.3902">9541 710 35 0,'0'0'66'15,"0"0"6"-15,0 0-17 0,0 0-26 16,0 0-9-16,0 0-4 0,0 0-6 16,0 0-8-1,0 0 0-15,0 0 4 0,0 0 6 16,0 0 2-1,0 0 6-15,0 0 2 0,0 0-6 16,0 0-15 0,0 0 0-16,0 0-1 0,0 0 0 15,0 0 0-15,0 0-13 16,0 0 4-16,0 0 3 16,0 0-4-16,0-3-50 15,0-4 38-15,0-1 22 16,0 3-9-16,0-3-31 15,0 2 21-15,0-2 19 16,-7 2 0-16,-2 1 1 16,-1-2 13-16,1 1-5 15,4 1 8-15,-3 3-2 16,2-1-2-16,-2 0-11 0,0 0-1 16,0 3-1-1,-5 0-1-15,1 0 1 0,-1 0 0 16,-3 0 0-1,0 0 2-15,1 0 15 0,2 0-1 16,4 0-6 0,-1 0 0-16,4 0-1 0,3 0-8 15,-4 0 0-15,4 0 5 16,3 3 3-16,0-3-8 16,-3 0 1-16,3 0 5 15,-3 0 6-15,0 3 6 16,0 0 2-16,-4 3-2 15,1-5-3-15,0 3-5 16,-1-2 1-16,4 1-2 16,0 1-3-16,3-4-5 15,0 2 5-15,0 1-6 16,-3 0-1-16,3 6 1 0,-3-1 15 16,-4 4 2-1,1-2 1-15,0 2 3 0,-4 3-11 16,4-7-5-1,1 2 3-15,-3-1-2 0,5-3 5 16,0 0-12 0,3 2 1-16,-3-2-1 0,3 1 0 15,-2 6 0-15,2-4 2 0,0 1-2 16,0-1 0 0,-3-1 2-16,3 2 4 0,0 0 2 15,-5 4 2 1,5 1 9-16,-3 1 3 15,0-1-8-15,3 1-2 0,-2-2-11 16,-1 1 8 0,0-1-9-16,-2-2 1 0,2-3 0 15,3-4-1-15,0 0 0 16,0 1 0-16,0 0 0 16,0 0 0-16,0 2 0 15,0 3 0-15,0 1 0 16,0-2 0-16,0 2 0 15,0-1-1-15,3 2 1 16,2-3 0-16,1-1 1 16,-1-1-1-16,3 4 1 0,0-4 0 15,1 1-1 1,1-4 1-16,-1 1-1 0,-2 0 1 16,2-4 0-1,-3 0-1-15,4-2 0 0,3 0-1 16,2 4-11-1,1-4 6-15,3 0-1 0,0 0 6 16,0 0 0 0,0 0-5-16,-3 0 4 0,-4 0 1 15,-2-4-5-15,-4 2 4 0,-3 2-5 16,4-2 0 0,2-4-6-16,4 0 1 0,6-3-19 15,3 2-23 1,-1-6-29-16,1 5-5 0,-3 0 1 15,-3 2-4 1,-7 1 5-16,-6 0-7 0</inkml:trace>
          <inkml:trace contextRef="#ctx0" brushRef="#br0" timeOffset="15712.4414">10551 580 12 0,'0'0'67'16,"0"0"13"-16,0 0-5 15,0 0 2-15,0 0-2 16,0 0-2-16,0 0-31 0,0 39-27 16,-3-17-14-1,-1 2-1-15,4-2 1 0,0 1-1 16,0-1 0-16,0-2 0 15,-3 1 0-15,0-2 0 16,0 1-1-16,-3 3 1 16,2-1 0-16,-2 7 1 15,0 5 21-15,0-1 27 16,-1 2-25-16,4-2-23 16,0-3-1-16,3-3 1 15,-3-3-1-15,-4-3 0 0,1-1 0 16,0-3 1-1,1-2 0-15,-3-5-1 0,2 2 0 16,1-4 0 0,0-2 0-16,2 0 0 0,0-1 0 15,3 1 0 1,-3-4-1-16,3-2-9 0,0 4-5 16,0-4 1-1,0 0-1-15,0 0-1 0,0 0-4 16,0 0 0-16,0 0-12 15,0 0-33-15,-2 0-30 16,-1 0-74-16</inkml:trace>
        </inkml:traceGroup>
        <inkml:traceGroup>
          <inkml:annotationXML>
            <emma:emma xmlns:emma="http://www.w3.org/2003/04/emma" version="1.0">
              <emma:interpretation id="{64160B72-69A7-4D95-91C7-A230197384C2}" emma:medium="tactile" emma:mode="ink">
                <msink:context xmlns:msink="http://schemas.microsoft.com/ink/2010/main" type="inkWord" rotatedBoundingBox="13235,3125 15586,3268 15481,5003 13130,4861"/>
              </emma:interpretation>
              <emma:one-of disjunction-type="recognition" id="oneOf3">
                <emma:interpretation id="interp11" emma:lang="en-US" emma:confidence="0">
                  <emma:literal>0=56</emma:literal>
                </emma:interpretation>
                <emma:interpretation id="interp12" emma:lang="en-US" emma:confidence="0">
                  <emma:literal>0=58</emma:literal>
                </emma:interpretation>
                <emma:interpretation id="interp13" emma:lang="en-US" emma:confidence="0">
                  <emma:literal>0=560</emma:literal>
                </emma:interpretation>
                <emma:interpretation id="interp14" emma:lang="en-US" emma:confidence="0">
                  <emma:literal>0=5☺</emma:literal>
                </emma:interpretation>
                <emma:interpretation id="interp15" emma:lang="en-US" emma:confidence="0">
                  <emma:literal>0-58</emma:literal>
                </emma:interpretation>
              </emma:one-of>
            </emma:emma>
          </inkml:annotationXML>
          <inkml:trace contextRef="#ctx0" brushRef="#br0" timeOffset="18889.9004">12593 1051 39 0,'0'0'97'0,"0"0"31"15,0 0 34-15,0 0-18 16,0 0-27-16,0 0-26 16,0 0-28-16,0-17-29 0,0 17-16 15,0-1-10 1,0 1-7-16,0 0 0 0,0-3 1 16,0 3-2-1,0 0-7-15,0 0 1 0,0 0 4 16,2-3 1-1,-2 3 0-15,0 0 1 0,3 0-1 16,0-2 0 0,0 2-9-16,5 0-2 0,0 0 3 15,8 0 2-15,0 0 6 0,3 0-14 16,0 0-8 0,0 0-6-16,-4 0 6 0,-2 2 12 15,0 4 3 1,-4-1 0-16,-3 4 2 0,-3-3-1 15,4-1 6 1,-4 1 1-16,3-4 0 0,-3 4 0 16,4 0 0-16,-4-3-1 15,0 3 1-15,0 0-1 16,0-3 0-16,1 3 1 16,-1-1-1-16,0 3 1 15,0 0 0-15,0 3-3 16,-3 2 2-16,3-2 0 15,-3-3-1-15,0 3 1 16,0-3 0-16,0 1 0 16,0 0 0-16,0-4 0 15,0 4 1-15,0-4-1 0,0 3 1 16,0 5 1 0,-9-2-1-16,-1 0 1 0,-2 3 0 15,-1-3 0 1,-3 4 0-16,1-4 0 0,-4 2 7 15,0-4-6 1,0 3 9-16,-3-3 2 0,0-1 0 16,-1 0-4-16,1 1-2 0,3-4-5 15,5 2-1 1,1-5 6-16,4-2-5 0,-1 0 4 16,1 0 2-1,-4 0-1-15,0 0-5 0,1 0-1 16,-4-11 1-1,0-3 6-15,0-4-2 16,1 1-5-16,2-3 1 16,0 1-1-16,4 2 0 0,-1 0-1 15,4 4-1 1,0-5-8-16,3 4 2 0,-4-1 6 16,4 4 0-16,-3 2-1 15,3 1 1-15,3 0 0 16,-3 2 0-16,3-3-1 15,-4-2-4-15,4 0 5 16,0-3-8-16,0-6 3 16,0-2 5-16,0-7-15 0,0-2 1 15,0 3 15 1,4 5 7-16,2 4-6 0,-3 4 5 16,0 7 7-1,-3 5-6-15,3 0-7 0,-3 3 0 16,0 0-8-1,4-3-4-15,-1 3-14 0,3-3-3 16,3-2 8 0,7 0 19-16,3-4 2 0,3 3 0 15,0-3 13-15,7 1 8 0,-1 2 5 16,4 0-13 0,1 0-11-16,2 2-1 0,3-6 0 15,3 5 0 1,0-7 1-16,-3 2 0 0,3-3-1 15,-6-3 0 1,-2 2 1-16,-6-7 4 0,-6 3 5 16,-4-5 4-16,-6 0-8 15,-1-5 27-15,-7 5 36 16,-3 1 11-16,0 2-9 16,0 5-13-16,0 4-17 15,0 6-10-15,0-2-15 16,0 7-17-16,0 0-14 15,0 0-39-15,0 0-38 16,0 0-38-16,0 0-8 16,0 0 10-16,0 0 52 15,0 0 0-15,0 0-67 0,-10 9-55 16,-18-3 57-16</inkml:trace>
          <inkml:trace contextRef="#ctx0" brushRef="#br0" timeOffset="20189.9333">13197 1118 101 0,'0'0'124'16,"0"0"9"0,0 0-19-16,0 0-30 0,0 0-9 15,0 0-19 1,0 0-24-16,0 0-18 0,0 0-12 15,0 0-2 1,0 0 0-16,8-3-13 0,11 0 4 16,6-2 8-16,1 1 1 0,-1 3-1 15,-3-3-6 1,-3 2 6-16,3 2-1 0,-6 0 1 16,3 0 0-1,-4 0 1-15,-2 0 0 0,3 0 0 16,-5 0 0-1,3 0 0-15,2 0 1 0,3-3-1 16,-3 3 0 0,1-4 1-16,-4 2-1 0,0-1 0 15,-7 0 0-15,0 3-1 16,-6 0-9-16,0 0 9 16,0 0-6-16,0 0 6 15,0 0-1-15,-14 0-24 16,-10 8-76-16,2 1-122 0</inkml:trace>
          <inkml:trace contextRef="#ctx0" brushRef="#br0" timeOffset="19649.9664">13293 1252 49 0,'0'0'72'0,"0"0"19"0,0 0 39 16,0 0-17-16,0 0-38 16,0 0-35-16,0 0-13 15,-34-13-14-15,34 13-5 16,0 0-1-16,0 0-1 16,0 0-5-16,0 0 8 15,0 0 1-15,0 0-3 16,0 0-7-16,0 0 0 15,0 0-16-15,0 0-6 16,0 0-11-16,6 0-8 16,13 0 24-16,6 0 17 0,4 0-2 15,-1 0-6 1,-3 0 7-16,-3-2 0 0,-6 2 0 16,-3 0-5-1,-4 0 5-15,-2 0 0 0,-1-3 1 16,0 3 0-1,7-4 0-15,-2 0-2 0,5-2 2 16,3-3-6 0,3 1-1-16,0-1-14 0,-3 3-23 15,-6 1-1-15,-4 1 3 0,-5 4 10 16,-4 0 2 0,-4 0-12-16,-15-2-148 0</inkml:trace>
          <inkml:trace contextRef="#ctx0" brushRef="#br0" timeOffset="21180.0852">14403 376 2 0,'0'0'23'16,"0"0"29"-16,0 0 14 0,0 0-11 15,0 0-6 1,0 0 14-16,0 0-24 0,-141 48-3 15,119-26-20 1,0 2-4-16,3-3 12 0,0 5-8 16,0-6-6-16,5 1 2 0,3-5 7 15,3-1 2 1,0-2-8-16,2-1-12 0,4 2 0 16,-1-1-1-1,0 5 9-15,3 2 4 0,0 2-12 16,0 1 0-1,0-1 0-15,0 1 0 0,8-4 0 16,6-1-1 0,-6 0 2-16,5-1-1 0,-4-2-1 15,1-5 0-15,2-2 0 16,1-2-12-16,0 0 2 16,6 0 9-16,0-5-1 15,6-1-5-15,3 0 6 16,-3 0 1-16,1 0-1 15,-1 0 1-15,-3 0-1 16,2 0 1-16,-2-5 0 16,0-9 0-16,4-9 6 0,-4 1-6 15,0-6 0 1,-3-4 0-16,0 0 1 0,0 2-1 16,-7-1 0-1,4 2 2-15,-6 1-2 0,-1 4 0 16,0 1 0-1,-5 0 0-15,-4 3 15 0,0 0 4 16,0 2 17 0,0 3 0-16,-19 0-16 0,-3 0 6 15,-1 8-13-15,1 1-5 0,-3 3-8 16,3 3-1 0,0 0-5-16,3 0-18 0,0 0-30 15,-5 9-51 1,2 11-58-16,0-1-40 0</inkml:trace>
          <inkml:trace contextRef="#ctx0" brushRef="#br0" timeOffset="21640.1737">14218 696 159 0,'0'0'23'16,"0"0"-23"-16,0 0 0 15,0 0 40 1,0 0 14-16,0 0 8 0,0 0-33 15,144 79-28 1,-125-67 2-16,-5-2-3 0,-9-2 8 16,-2-3 18-16,-3-3 8 0,0 4 12 15,0 2-2 1,0 3 8-16,0 3-21 0,0 1-15 16,0-1-15-1,11-1 0-15,-3 2-1 16,11 2-1-16,0 1-5 15,3 4-4-15,0-3 0 16,-6 3-26-16,-3-7-2 16,-10-2 8-16,-3-3-3 15,0-3-8-15,0-5 11 0,0-2-23 16,-13 0-118-16</inkml:trace>
          <inkml:trace contextRef="#ctx0" brushRef="#br0" timeOffset="22190.1514">13831 1230 9 0,'0'0'69'15,"0"0"-67"-15,0 0 13 16,0 0 43-16,0 0 14 16,0 0-1-16,0 0 5 0,38 0-6 15,-29 0 2 1,1 0-13-16,3 0-16 0,9 0-14 16,9-4-17-1,13 0-4-15,10-1 2 0,11-4-1 16,8 4-7-1,9-4 3-15,-3 0-5 0,-3 1-20 16,-8 0-6 0,-8-1-4-16,-13 1-15 0,-12-1-3 15,-10 4 12-15,-9-1 23 0,-8 3 12 16,0 3 0 0,-8 0-6-16,0 0-1 0,0 0-20 15,0 0-37 1,0 0-24-16,0 0-19 0,0 0-54 0</inkml:trace>
          <inkml:trace contextRef="#ctx0" brushRef="#br0" timeOffset="23329.3328">14244 1514 2 0,'0'0'127'0,"0"0"-77"16,0 0-1-1,0 0 20-15,0 0-25 0,0 0-10 16,0 0 12-16,-38-102 9 16,31 91-7-16,-2 3 12 15,-7-1-18-15,0 5-13 16,-9 4-10-16,1 0-18 16,-1 0-1-16,-1 0 0 15,4 9 2-15,0 6-1 16,0 5 5-16,3-1 1 15,3 1-7-15,1 2 0 0,5-4-1 16,4-1 1 0,-1-3-7-16,7-5 1 0,0-1-1 15,0-5 5 1,0-1 1-16,0-2-5 0,0 0 5 16,0 4-1-1,0-2 1-15,0 1 1 0,0 2 0 16,0 0 0-1,0 1 0-15,0 1-1 0,4-2 1 16,8 4 0-16,10-6 0 0,4 3 2 16,5-6 0-1,4 2 6-15,3-2-7 0,-5 0-1 16,-1 3 1 0,0 2-1-16,-1 0 0 0,1-1 1 15,2 1-1 1,1 3 0-16,3-7 0 0,3 5-13 15,-6-3-9-15,-2 2 10 16,-7-1-5-16,-4-2 11 16,-13 1 5-16,-2 3-12 15,-7 0 12-15,0 1 1 16,0 2 24-16,0 5 17 16,0 1-9-16,-7 5-8 15,-5-1-9-15,2 8-4 16,-6-3-4-16,4 10-6 15,-4 0 1-15,0 3 15 16,-3-3-1-16,0-6-9 0,-2-2 25 16,-7-3 20-1,-1-4 0-15,-5-2-22 0,2-2-14 16,7-4 0 0,3-6-7-16,3 1-8 0,9-6-1 15,1 0 0 1,-1 0-6-16,4 0-14 0,-2-17-6 15,0 3 0 1,2 0 13-16,-2-1 12 0,0 4 0 16,0 6 1-16,-3-5 0 0,3 8 1 15,-5-1-1 1,1 1 0-16,2 2 0 0,4 0-1 16,3 0-8-1,0 0-21-15,3 0-31 0,0 0-30 16,0 0-23-1,0 0-39-15,9 0 0 0,4 0-57 16</inkml:trace>
        </inkml:traceGroup>
        <inkml:traceGroup>
          <inkml:annotationXML>
            <emma:emma xmlns:emma="http://www.w3.org/2003/04/emma" version="1.0">
              <emma:interpretation id="{F4959438-7FFE-4D9A-BCDA-FD4EC35993B5}" emma:medium="tactile" emma:mode="ink">
                <msink:context xmlns:msink="http://schemas.microsoft.com/ink/2010/main" type="inkWord" rotatedBoundingBox="17749,3180 19869,3210 19843,5035 17723,5005"/>
              </emma:interpretation>
              <emma:one-of disjunction-type="recognition" id="oneOf4">
                <emma:interpretation id="interp16" emma:lang="en-US" emma:confidence="0">
                  <emma:literal>158th</emma:literal>
                </emma:interpretation>
                <emma:interpretation id="interp17" emma:lang="en-US" emma:confidence="0">
                  <emma:literal>1458th</emma:literal>
                </emma:interpretation>
                <emma:interpretation id="interp18" emma:lang="en-US" emma:confidence="0">
                  <emma:literal>158k</emma:literal>
                </emma:interpretation>
                <emma:interpretation id="interp19" emma:lang="en-US" emma:confidence="0">
                  <emma:literal>14--8k</emma:literal>
                </emma:interpretation>
                <emma:interpretation id="interp20" emma:lang="en-US" emma:confidence="0">
                  <emma:literal>if,</emma:literal>
                </emma:interpretation>
              </emma:one-of>
            </emma:emma>
          </inkml:annotationXML>
          <inkml:trace contextRef="#ctx0" brushRef="#br0" timeOffset="29959.1971">18406 388 10 0,'0'0'26'0,"0"0"23"16,0 0-4-16,0 0 1 15,0 0 21-15,0 0 5 16,0 0-19-16,3-15-17 16,-3 15-4-16,0 0-3 15,0 0 0-15,0 0-8 16,0 0-14-16,0 0-6 15,0 9 8-15,0 4 21 16,0 8-1-16,0 2 7 16,0 5-6-16,0 0-14 0,-8 3-15 15,0 3 7 1,-3 1-7-16,3 1 8 0,2-2-8 16,-1 1-1-1,4-7 1-15,0-4 0 0,3-1 0 16,0-2-1-1,0-5 0-15,0-2-1 0,0 1 0 16,13-5 0-16,-1 2 1 0,4-1 0 16,0 1 1-1,3-5 0-15,-3 2-1 0,3-3-1 16,-5 0-11 0,2-3-1-16,0-3 2 0,0 0 2 15,6 0 6 1,3 0-6-16,0 0 8 0,0-9-6 15,4-6-10 1,-1-4 2-16,1-4 7 0,-2-4-5 16,6-9-33-16,-9 3 34 15,1-4 11-15,-6 1-1 16,-3-1 2-16,0 1 0 16,-7-1 1-16,-3 0 10 15,-2 2-1-15,-4 2-9 16,0 5 16-16,0 3 15 15,0 6-18-15,0 8 2 16,0 6 0-16,0-1-8 0,0 6-8 16,0 0-28-1,0 0 4-15,0-3 5 0,0 3 12 16,0-5 5 0,0-1-9-16,0-3-5 0,0 4 9 15,0-1 5 1,0 4-6-16,0 2-7 0,0 0-25 15,-13 4-58 1,-6 20-34-16,3-1-91 0</inkml:trace>
          <inkml:trace contextRef="#ctx0" brushRef="#br0" timeOffset="28893.077">17656 1072 82 0,'0'0'64'0,"0"0"-53"16,0 0-10-1,0 0 12-15,0 0 3 0,0 0-15 16,0 0-1 0,168-14-5-16,-157 9 5 0,-3 5 46 15,-6 0 38 1,-2 0 11-16,0 0 7 0,0 0-21 15,0 0-42-15,0 0-20 0,0 0-14 16,0 0-5 0,0 0-11-16,9 0-31 0,7 0-19 15,6 0 24 1,10 0-61-16,-4 0-57 0,-6 0-55 16</inkml:trace>
          <inkml:trace contextRef="#ctx0" brushRef="#br0" timeOffset="28543.0953">17764 1230 75 0,'0'0'78'16,"0"0"-53"-1,0 0 11-15,0 0-3 0,0 0-7 16,0 0-26 0,0 0 0-16,0 0 0 0,0 0 12 15,0 0 18 1,0 0 29-16,0 0 0 0,0 0-20 16,3 0-20-1,10 0-9-15,1 0-8 0,8 0-2 16,5 0 0-16,0 0 0 0,8 0-7 15,-4 0-28 1,4 0-9-16,-7 0 2 0,-9 0 7 16,-3 0-4-1,-6 0-11-15,-7 0-8 0,-3 0 25 16,0 0 33 0,0 0 0-16,0 0 0 0,-7 0-6 15,-5 0-36 1</inkml:trace>
          <inkml:trace contextRef="#ctx0" brushRef="#br0" timeOffset="27231.3769">16893 984 123 0,'0'0'79'0,"0"0"-1"15,0 0 6 1,0 0 7-16,0 0-45 0,0 0-30 16,0 0-15-16,0-37 0 0,0 36 10 15,0-2 8 1,0-3 17-16,0 2 14 0,0 2-3 16,0-1-17-1,0 0 6-15,0 3 9 0,0 0-19 16,0 0-16-16,0 0-10 15,0 0 0 1,0 0-9-16,0 0-7 0,0 0-20 16,0 6-11-1,0 10 26-15,5 7 20 0,-2 0-1 16,3 3 2-16,-6-3 0 16,0-1-1-16,0-2 1 15,0 3 1-15,0 2 1 16,0 1 5-16,0 1-6 15,0 5 0-15,0-3 0 16,0-2 1-16,0 2-1 16,0-2 0-16,0-3-1 15,0-4 2-15,0-4 4 16,0-1-5-16,0-4 1 16,0-5 0-16,0-2-1 0,-3 2 0 15,0-3-1 1,3 1-1-16,-3-4-8 0,3 2-7 15,0-2-8 1,0 0-14-16,0 0-14 0,0 0-24 16,0-6-83-1,0-7-106-15</inkml:trace>
          <inkml:trace contextRef="#ctx0" brushRef="#br0" timeOffset="28012.4456">17320 1019 35 0,'0'0'33'0,"0"0"19"15,0 0 7-15,0 0 0 16,0 0 6-16,0 0-3 16,0 0-10-16,-48 6-1 15,31 3-7-15,-7 4-8 16,-1 4-8-16,-2 3 1 16,-3 3-16-16,3-4-6 15,2 2 3-15,6-5 6 16,3-2-10-16,7-3-5 0,2-5 1 15,1 1-1 1,3-5 1-16,0 0-1 0,-1-2 5 16,4 3-5-1,0-3-1-15,0 0-1 0,0 0-11 16,0 0-7 0,0 0-7-16,0 0 3 0,0 0 7 15,0 3 5-15,0 3 9 16,0-1 2-16,13 3 0 15,0 5 0-15,6-4 0 16,0-2 1-16,3-1 1 16,3 0 6-16,10 0-6 15,-2-4 8-15,8 1-1 16,-3-1-8-16,-3-2 0 16,-7 4-1-16,1-4 0 15,-7 2 0-15,-3 1 2 16,-3 1-2-16,-7-4 0 0,-6 2-7 15,0 4 6 1,-3-1-6-16,0 1 7 0,0 2 7 16,0 1-5-1,0 2-1-15,0-2-1 0,0-1-37 16,0 0-79 0,4-4-83-16</inkml:trace>
          <inkml:trace contextRef="#ctx0" brushRef="#br0" timeOffset="31595.7915">18480 1721 80 0,'0'0'79'0,"0"0"3"16,0 0 19-16,0 0-9 15,0 0-38-15,0 0-28 16,0 0-12-16,-57 28-13 15,51-14 0-15,-2 4 0 16,-3 4-1-16,0 2 1 16,-8 8-1-16,0 4 9 0,-3-4 2 15,3-4-1 1,3-2-10-16,10-9 0 0,2-3 0 16,4-3 0-1,0 2-1-15,0-3 1 0,0 8-1 16,0-1 1-1,7-1 0-15,9 2 0 0,-1-5 0 16,-2-1-3-16,0-4-4 0,-4-2 5 16,-3-6-5-1,-2 0 6-15,-1 0 1 0,0 0 1 16,3 0 10 0,7 0-2-16,3-6 2 0,1-11-11 15,10-5-10 1,-3-6 9-16,4-7-1 15,-2 1-15-15,-1-6-51 0,-6 4 34 16,-3-1 33 0,-10 3 1-16,-6 0 9 0,0 6-2 15,0 0 19-15,-6 2 1 0,-13 1-21 16,0 4-5 0,-3 7 0-16,3 4 8 0,3 1-9 15,0 6-1 1,8 0-6-16,-3 3-17 0,8 0-36 15,-2 0-25 1,-11 21-4-16,-1 3-2 0,1-2-20 0</inkml:trace>
          <inkml:trace contextRef="#ctx0" brushRef="#br0" timeOffset="30769.9002">18327 1293 20 0,'0'0'75'0,"0"0"-7"15,0 0-20-15,0 0-19 16,0 0-6-16,0 0-12 16,0 0 12-16,107 0 3 15,-83-3 15-15,5 1 15 0,5-7 3 16,4 3-24 0,6 1-12-16,7-4-12 0,6 4-5 15,3-1-5 1,-1-3-1-16,-9 4 0 0,-6-1-7 15,-12 0-3 1,-10 4-6-16,-9-1-7 0,-7 3 0 16,-3 0-1-16,-3 0-8 0,0 0 3 15,0 0 6 1,0 0-13-16,0 0-48 0,0 0-51 16</inkml:trace>
          <inkml:trace contextRef="#ctx0" brushRef="#br0" timeOffset="32292.4964">18741 1457 28 0,'0'0'62'16,"0"0"0"-16,0 0 8 0,0 0-5 16,0 0-24-1,0 0-2-15,0 0 10 0,8-64 7 16,-8 60-6-16,0 2-9 15,0 2-12 1,0 0-6-16,0 0-9 0,0 0-14 16,0 0-5-1,0 0-12-15,0 0-3 0,0 11 10 16,0 3 10 0,0 3 0-16,0 3 0 0,0 0 0 15,0 0 0-15,0 0 9 0,-5-4 0 16,5 2-7-1,0-5-1-15,0 5 11 0,0 4 2 16,0 7 7 0,0 4-8-16,0 4-6 0,0 3 4 15,0 1-9 1,0 0-1-16,0-1 6 0,0-1-5 16,0-1 4-1,0-8-6-15,0 2 0 0,0-7 0 16,0-3 0-16,0-1-1 15,0-4-1 1,8-4 1-16,0-1 1 0,3-1-1 16,0-6 0-16,2 1 1 15,-1 1-9-15,4-7-4 16,0 0-8 0,6 0-13-16,0 0-22 0,19-13-43 15,-3-9-41-15,-3 3-75 0</inkml:trace>
        </inkml:traceGroup>
        <inkml:traceGroup>
          <inkml:annotationXML>
            <emma:emma xmlns:emma="http://www.w3.org/2003/04/emma" version="1.0">
              <emma:interpretation id="{CCEBD411-41DF-466E-A42B-5FD8BB00A095}" emma:medium="tactile" emma:mode="ink">
                <msink:context xmlns:msink="http://schemas.microsoft.com/ink/2010/main" type="inkWord" rotatedBoundingBox="21499,3463 23066,3486 23054,4320 21487,4298"/>
              </emma:interpretation>
              <emma:one-of disjunction-type="recognition" id="oneOf5">
                <emma:interpretation id="interp21" emma:lang="en-US" emma:confidence="0">
                  <emma:literal>WN</emma:literal>
                </emma:interpretation>
                <emma:interpretation id="interp22" emma:lang="en-US" emma:confidence="0">
                  <emma:literal>WFI</emma:literal>
                </emma:interpretation>
                <emma:interpretation id="interp23" emma:lang="en-US" emma:confidence="0">
                  <emma:literal>F#</emma:literal>
                </emma:interpretation>
                <emma:interpretation id="interp24" emma:lang="en-US" emma:confidence="0">
                  <emma:literal>well</emma:literal>
                </emma:interpretation>
                <emma:interpretation id="interp25" emma:lang="en-US" emma:confidence="0">
                  <emma:literal>we'</emma:literal>
                </emma:interpretation>
              </emma:one-of>
            </emma:emma>
          </inkml:annotationXML>
          <inkml:trace contextRef="#ctx0" brushRef="#br0" timeOffset="36882.7112">20648 877 68 0,'0'0'52'0,"0"0"3"0,0 0 0 16,0 0-12 0,0 0-13-16,0 0-4 0,0 0 9 15,0-21 21-15,0 16 13 0,0 5-5 16,0-1-11-1,0 1 11-15,0-3 3 0,0 3-7 16,0 0-10 0,0 0-11-16,0 0-16 0,0 0-11 15,0 0-12 1,0 0 0-16,0 0-1 0,0 0-7 16,0 0-1-1,0 0 3-15,0 0 5 0,0 0-8 16,0 0 2-16,0 0-2 15,0 10 8-15,0 7 1 16,0 2-1-16,0 5 1 16,0-3 0-16,0 3 0 15,0-4-2-15,0 0-5 16,0 3 6-16,0-4 0 16,0 3-6-16,0-4 6 15,0 1-5-15,0-1-1 0,6-1-1 16,-3-1 8-1,3 5-1-15,-2-2 0 0,-1-2 1 16,0 0-3 0,-3-6-6-16,0 2-1 0,0-3 3 15,0-1 7 1,0 2-1-16,0-3 0 0,0 4 0 16,0-4 0-1,0-2 0-15,0 0-6 0,0-1 6 16,0-3 0-16,0-2 0 0,0 0 0 15,0 0-1 1,0 0 1-16,0 0 1 0,0 0-1 16,0 0 1-1,0 0 0-15,0 0 0 16,0 0 0-16,0 0 0 16,0 0 1-16,0 0 5 15,0 0-5-15,0 0 1 0,3 0-2 16,10-2 0-1,6-15-2-15,6-5-6 0,0-7 1 16,0 4 7-16,-3-4 1 16,-6 3 10-16,0 1 4 15,-8 5-1-15,0 1 6 16,-5 6 6-16,-3 0 5 16,3 8-20-1,-3-1-10-15,0 4-1 0,0-2-1 16,3 2-6-16,-3-2-2 0,2 0-8 15,1-2-2 1,2-3 18-16,-2 4-5 0,-3 1 6 16,0 0 1-1,0 3 8-15,0 1 1 0,0-3-9 16,0 3 0 0,0 0-1-16,0 0 0 0,0 0-7 15,0 0-15-15,0 0-17 0,0 0-14 16,0 0-6-1,0 0 2-15,0 0 11 16,3 0 19-16,-1 0 21 16,-2 12 5-16,3 2 1 15,-3 2 0-15,0 1 6 16,0 1 1-16,0 1 6 0,0 2 0 16,0 1-7-1,0-3-6-15,0 7-1 0,8-1 1 16,0 4-1-1,6-4 1-15,-3 4 0 0,-1-7 0 16,-1 1 0-16,-1-6 0 16,-3-3 1-16,-2-2 0 15,-3-7 0-15,0 1-1 16,3-3 1-16,-3-2 0 16,0 3-1-16,0-4 0 15,3 2-1-15,-3-2-6 0,7 0 5 16,-1 0-5-1,3 0 7-15,7 0 0 0,0-2 0 16,-3-9 2 0,-1-1-1-16,-2-1 9 0,2-5 8 15,-2-4-16 1,2-7 4-16,1-2 10 0,0-3 16 16,-1 1 5-1,-2-1-25-15,2 0-12 0,1-1 9 16,-5 5 0-16,3 1 1 0,-3-2 9 15,3 4-11 1,-3 0-7-16,3 1 8 0,-3 6 2 16,0 1-9-1,0-2-1-15,-2 5 0 0,4-1 0 16,-4 4 0 0,0-2 0-16,1 7 0 0,-7 2 0 15,3 3 12-15,-3 3-2 16,0 0-11-16,0 0-10 15,0 0-13-15,0 0-33 16,0 14 7-16,0 8 1 16,0 1-27-16,0 4-9 15,0-3-40-15,9-6-37 16,1-4-31-16</inkml:trace>
          <inkml:trace contextRef="#ctx0" brushRef="#br0" timeOffset="37932.7199">21387 1214 28 0,'0'0'37'16,"0"0"-9"-1,0 0-11-15,0 0 12 0,0 0-3 16,0 0 33-16,0 0 40 0,35-54 31 15,-35 48-4 1,0 4 4-16,0 2-11 0,0 0-26 16,0 0-43-1,0 0-31-15,0 0-19 0,13 0-7 16,9 0-26 0,11 0 4-16,11 0 14 0,7-3-24 15,3 1-8-15,-7 2 5 16,-6-4 1-1,-9 2 17-15,-15 2 5 0,-1-3 2 16,-13 3 7-16,2 0 10 16,-5 0 8-16,0 0 13 15,0 0-3-15,0 0-5 16,0 0-13-16,0 0-13 16,0 0-38-16,-10 0-74 15,-7 0-110-15</inkml:trace>
          <inkml:trace contextRef="#ctx0" brushRef="#br0" timeOffset="37473.7383">21493 1338 38 0,'0'0'111'0,"0"0"-71"16,0 0 45-16,0 0 31 16,0 0-21-16,0 0-40 15,0 0-8-15,-22 0 10 16,22 0-4 0,0 0-10-16,0 0-5 0,0 0-2 15,0 0-4-15,0 0-9 0,0 0-16 16,0 0-7-1,0 0 0-15,0 0-16 0,0 0-28 16,19 0-21 0,14 0 42-16,7-5-8 0,1-1-6 15,-3 1-6 1,-3 1 24-16,-10 4-1 0,-9-2 1 16,-4 2 2-1,-2 0 11-15,-7 0-2 0,0 0 7 16,-3 0 0-1,0-2 1-15,3 2-1 0,-3 0-19 16,0-6-60-16,0 0-78 16,0 1-106-16</inkml:trace>
          <inkml:trace contextRef="#ctx0" brushRef="#br0" timeOffset="38669.9004">22004 1081 352 0,'0'0'102'0,"0"0"-25"16,0 0 44-16,0 0-14 15,0 0-55-15,0 0-28 16,0 0-15-16,19-90-8 16,-10 64-1-16,4-2 1 15,-1-3-1-15,1 2 0 16,3 2 0-16,-5 3 1 16,3-1-1-16,2-1 1 15,-5 1-1-15,8-3 0 0,0-3-6 16,-3 2-2-1,-3 7 2-15,-4 7 6 16,-6 7 1-16,-3 5 8 16,0 3-2-16,0 0-7 0,0 0-5 15,0 0-11 1,0 8-1-16,0 11 8 0,-3 13 8 16,-3 2-8-16,3 2 2 15,3 5 6-15,0 1-8 16,0 1 9-16,0-4-1 15,0-4 1-15,0-4-1 16,3-5 1-16,0-1 0 16,-3 1 7-16,0 1 7 0,0 2 51 15,0-2-26 1,-3-3-31-16,-3-5-8 0,2-8-1 16,1-2 0-1,0-3 0-15,3-6 0 0,0 2 1 16,0-2-2-1,0 0 1-15,0 0-14 0,0 0-2 16,0 0 8 0,0 0 2-16,0 0 6 0,0 0-1 15,0 0-8-15,0 0 4 16,0 0-2-16,0 0-7 16,0 0-15-16,0 0-42 15,0 0-78-15,-3-2-142 0</inkml:trace>
        </inkml:traceGroup>
      </inkml:traceGroup>
    </inkml:traceGroup>
    <inkml:traceGroup>
      <inkml:annotationXML>
        <emma:emma xmlns:emma="http://www.w3.org/2003/04/emma" version="1.0">
          <emma:interpretation id="{CF13DC47-FC8B-4DC1-BFFC-8E66F53DC442}" emma:medium="tactile" emma:mode="ink">
            <msink:context xmlns:msink="http://schemas.microsoft.com/ink/2010/main" type="paragraph" rotatedBoundingBox="8879,6440 15918,5443 16054,6403 9015,74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AF7280-9737-4713-8D0B-1CD573166963}" emma:medium="tactile" emma:mode="ink">
              <msink:context xmlns:msink="http://schemas.microsoft.com/ink/2010/main" type="line" rotatedBoundingBox="8879,6440 15918,5443 16054,6403 9015,7401"/>
            </emma:interpretation>
          </emma:emma>
        </inkml:annotationXML>
        <inkml:traceGroup>
          <inkml:annotationXML>
            <emma:emma xmlns:emma="http://www.w3.org/2003/04/emma" version="1.0">
              <emma:interpretation id="{5FF2B143-BCB5-4F8A-B052-3B237696499C}" emma:medium="tactile" emma:mode="ink">
                <msink:context xmlns:msink="http://schemas.microsoft.com/ink/2010/main" type="inkWord" rotatedBoundingBox="8880,6450 10073,6281 10190,7110 8998,7279"/>
              </emma:interpretation>
              <emma:one-of disjunction-type="recognition" id="oneOf6">
                <emma:interpretation id="interp26" emma:lang="en-US" emma:confidence="1">
                  <emma:literal>ES</emma:literal>
                </emma:interpretation>
                <emma:interpretation id="interp27" emma:lang="en-US" emma:confidence="0">
                  <emma:literal>Es</emma:literal>
                </emma:interpretation>
                <emma:interpretation id="interp28" emma:lang="en-US" emma:confidence="0">
                  <emma:literal>{'5</emma:literal>
                </emma:interpretation>
                <emma:interpretation id="interp29" emma:lang="en-US" emma:confidence="0">
                  <emma:literal>cs</emma:literal>
                </emma:interpretation>
                <emma:interpretation id="interp30" emma:lang="en-US" emma:confidence="0">
                  <emma:literal>es</emma:literal>
                </emma:interpretation>
              </emma:one-of>
            </emma:emma>
          </inkml:annotationXML>
          <inkml:trace contextRef="#ctx0" brushRef="#br0" timeOffset="124726.0198">9251 3590 29 0,'0'0'32'0,"0"0"-13"0,0 0 41 16,0 0-2 0,0 0-39-16,0 0-18 0,0 0-1 15,0 0 2-15,0 0 0 0,0 0 24 16,0 0 21 0,0 0 7-16,0 0-15 0,-3 0-19 15,-3-6-6 1,1 0-6-16,-3 3-8 0,5-3 0 15,-3 4 0 1,4 2 0-16,-1-2-12 0,-2 2-2 16,2-3-4-1,-2 3-9-15,-1 0-21 0,-7 0 1 16,-6 0 29-16,-3 0 11 16,-3 0 7-16,-1 0 0 15,4 0 0-15,7 0 10 16,-1 3-4-16,3 1-6 15,4 2 2-15,-1-1-2 16,4 1 0-16,-4 0 0 16,4 1-2-16,0 2 2 15,-4-1 0-15,4-1 0 0,-3 1 0 16,-1 4 0 0,-1 3 0-16,0-1 8 0,-2 2-1 15,4 2 19 1,-4 1-1-16,7-2-16 0,1 0-7 15,-3-6-1 1,5 1 0-16,1-1 0 0,-1 0 0 16,0 2-1-1,3 0 1-15,-3 1-1 0,3-3 0 16,0 1 0-16,0-6 0 16,0-1-1-16,0-2 0 15,0-1-6-15,0-2 6 0,0 4 1 16,0-4 0-1,6 2 1-15,7-2-1 16,-2 0 1-16,3 0 2 0,-6 0-2 16,5 0 0-1,-4 0 0-15,1 0 0 0,-1 0-1 16,-2 0 1-16,5 0 0 16,1-2 6-16,3-2-6 15,3-1-1-15,-4 0 0 16,4 1-1-16,-3 2-1 15,-3 2 1-15,-1 0 0 16,-5 0-7-16,2 0 8 16,-3 0-1-16,1 0-1 15,-1 0 1-15,2 2 1 0,3 4 1 16,2-3-1 0,-7 2 0-16,2-1-1 0,-5-2 1 15,5-2 0 1,-5 3 0-16,-1 3 0 0,1-1-2 15,0 4 1 1,5-1 1-16,-5 4-1 0,2 5 0 16,-2-3 0-1,2 6 0-15,-5 0 1 0,3-1-1 16,-3 0 1-16,0 3 0 0,0-9 0 16,0 1 0-1,0-1 8-15,0-6 9 0,-3 4 0 16,-5 1 3-1,3-1 2-15,-6 3-3 0,0 0-12 16,-3 4 7 0,-4 0 1-16,-4-3 4 0,0 2 14 15,-6-4-10-15,-7 0 4 16,0-5 31-16,1 4-22 16,2-8-14-16,8 2-9 15,5-3 7-15,5 2 16 16,9-5 9-16,-1 0-19 15,1 0-20-15,2 0-5 16,3 0 1-16,-2 0-1 16,2 0-1-16,0 0 0 15,-3 0-7-15,0 0-6 16,3-9-2-16,0 0 14 0,0 0-6 16,0-2 1-1,0 3-3-15,0-1 8 0,0 5 0 16,0 3-11-1,0 1-33-15,0 0-54 0,3 0-41 16,16 1 17 0,0 8-30-16</inkml:trace>
          <inkml:trace contextRef="#ctx0" brushRef="#br0" timeOffset="130728.099">8529 3682 5 0,'0'0'47'16,"0"0"-35"-16,0 0 1 0,0 0 13 16,0 0 21-16,0 0 24 15,0 0-26-15,-10-47-27 16,7 41 0-16,0 3 9 15,3 0 9-15,-3 3-10 16,-2 0-9-16,3 0-11 16,-4 0-5-16,0 0-1 15,-7 0 0-15,0 0-9 16,-2 0 3-16,-1 0-4 16,-3 0 10-16,3 3-2 15,4 2 1-15,-1 1 0 0,-3 0-1 16,0 3 2-1,-6 6-1-15,-3-2 1 0,1 4-2 16,-1 3 2 0,1-3-1-16,3-1 1 0,2 4 0 15,4-3 0 1,5 0 8-16,4 0-7 16,6-2-1-16,0-2 0 0,0 0 0 15,0 0 0 1,3-1 0-16,7-1 0 0,2-6 0 15,-2 4-1-15,2-6 0 0,-2 2 0 16,4-1 1 0,0-2-1-16,-1 1 0 0,-2-3 0 15,2 0-1 1,1 0 1-16,0 0 0 0,5 0 0 16,0 0 1-1,3 0 0-15,-3 0-1 0,-3 0-12 16,-3-3-3-16,-4 1-7 15,-3-2 2-15,-2 2-1 16,-4 2 12-16,0-3 10 16,0 3 5-16,0-3 18 15,0 0-3-15,0 3-12 16,0-2-2-16,-13 2-6 16,-9 0-1-16,0 0-9 15,-7 0 3-15,4 5 6 16,3 7 0-16,3 2 0 15,0 0-5-15,8-1 6 0,-2 2 0 16,2-1 0 0,3-3 0-16,2 4 0 0,-4-4 8 15,1 2 3 1,2 2 5-16,-2-1-6 0,3 1-8 16,-1 0-1-1,-2 1 11-15,3 4-11 0,-1 2 9 16,4-2-3-16,0-1-7 0,3-2-1 15,0 1 1 1,0-4 0-16,0 3 2 0,0-3 22 16,16 1-18-1,0-5-5-15,2-1-1 0,5-1 0 16,2-2-1 0,0 2 2-16,-1-4-1 0,3-3 0 15,-3 3 1 1,-2-4 8-16,-6 0-9 0,-1 0 1 15,1 0 0-15,-3 0-1 16,6-5-19-16,-3-10-34 16,-1-1-130-16</inkml:trace>
          <inkml:trace contextRef="#ctx0" brushRef="#br0" timeOffset="108349.3341">8793 3535 29 0,'0'0'51'0,"0"0"-1"0,0 0 5 16,0 0-3-1,0 0-6-15,0 0-4 0,0 0-16 16,0-2-9-16,0 2-7 16,0 0-9-16,0-3 0 15,0 3 6-15,0 0-7 16,0 0-1-16,0-3 0 16,0 3-8-16,0-3 8 15,0 0 0-15,0 0 0 16,0 1 1-16,0-2 0 15,0 3 0-15,0-3 0 16,0 4 0-16,0 0 0 16,0-4 0-16,0 4 0 0,0 0 0 15,0-1 0 1,-3 1 0-16,3 0-1 0,0-4-10 16,0 2-4-1,0-1-13-15,0 0-32 0,0 0-9 16,0-2 6-1,0 2 8-15,0 0 4 0,0 0 31 16,0 1 20-16,0 2 0 0</inkml:trace>
        </inkml:traceGroup>
        <inkml:traceGroup>
          <inkml:annotationXML>
            <emma:emma xmlns:emma="http://www.w3.org/2003/04/emma" version="1.0">
              <emma:interpretation id="{B8345FFE-327E-4787-A674-0BB7DCE468CA}" emma:medium="tactile" emma:mode="ink">
                <msink:context xmlns:msink="http://schemas.microsoft.com/ink/2010/main" type="inkWord" rotatedBoundingBox="12482,5863 15937,5492 16036,6408 12580,6779"/>
              </emma:interpretation>
              <emma:one-of disjunction-type="recognition" id="oneOf7">
                <emma:interpretation id="interp31" emma:lang="en-US" emma:confidence="0">
                  <emma:literal>IEE</emma:literal>
                </emma:interpretation>
                <emma:interpretation id="interp32" emma:lang="en-US" emma:confidence="0">
                  <emma:literal>IFE</emma:literal>
                </emma:interpretation>
                <emma:interpretation id="interp33" emma:lang="en-US" emma:confidence="0">
                  <emma:literal>F=0.,2</emma:literal>
                </emma:interpretation>
                <emma:interpretation id="interp34" emma:lang="en-US" emma:confidence="0">
                  <emma:literal>F=0,,2</emma:literal>
                </emma:interpretation>
                <emma:interpretation id="interp35" emma:lang="en-US" emma:confidence="0">
                  <emma:literal>IF☺</emma:literal>
                </emma:interpretation>
              </emma:one-of>
            </emma:emma>
          </inkml:annotationXML>
          <inkml:trace contextRef="#ctx0" brushRef="#br0" timeOffset="127838.8687">11897 3080 74 0,'0'0'52'0,"0"0"-3"16,0 0-12-1,0 0-4-15,0 0-8 0,0 0 37 16,0 0 6-1,0-29-3-15,0 27-9 16,0-2-11-16,0 4-19 0,0 0-26 16,0 0 0-1,0 0-23-15,0 0-15 0,0 0-4 16,0 0 6 0,0 15 25-16,-6 5 11 0,0 1-1 15,-1 5 1 1,1 3 0-16,0 2 19 0,-1 6-18 15,4 0 0-15,0-1-1 0,3 1 0 16,0 0 0 0,0-2 0-16,0 1-2 0,0-2 1 15,0 1-6 1,0-5-3-16,0-4 9 0,0-7-1 16,0-7-9-1,0-3 1-15,0-4 4 0,0-5-3 16,0 4 2-1,0-4-12-15,0 0-40 0,0 0-38 16,0 0-47-16</inkml:trace>
          <inkml:trace contextRef="#ctx0" brushRef="#br0" timeOffset="128999.1976">11681 3425 204 0,'0'0'128'0,"0"0"-119"15,0 0-9-15,0 0-6 16,0 0 6-16,0 0-7 16,0 0 7-1,40 0 6-15,-9 0 3 0,4 0-7 16,0-3 11-1,-1-3 2-15,1 5-14 0,3 1 0 16,5 0 0-16,1 0 0 0,0 0-1 16,-3 0-1-1,-3 0-12-15,-12 0-4 0,-4 0-2 16,-7 1 12 0,-2 3-10-16,-8-4-1 0,0 0-6 15,-5 0 2 1,0 0 1-16,0 0-23 0,0 0-110 15</inkml:trace>
          <inkml:trace contextRef="#ctx0" brushRef="#br0" timeOffset="128479.2049">11841 3051 18 0,'0'0'64'0,"0"0"-7"16,0 0-10-1,0 0-15-15,0 0-16 0,0 0-15 16,0 0 4-1,25-14-5-15,-6 8 0 0,9 1 0 16,4-3 1-16,6-1 21 16,2 3-6-16,-6 3-15 15,1 3-1-15,-7 0 0 16,-2 0-1-16,-4 0 1 16,-3 0 0-16,-4 0 0 15,-5 0 0 1,-4 0-1-16,-4 0-6 0,3 0-3 15,-2 0-15-15,0 0-25 16,13 0-19-16,-2 0-11 16</inkml:trace>
          <inkml:trace contextRef="#ctx0" brushRef="#br0" timeOffset="132716.6433">12435 3379 41 0,'0'0'23'16,"0"0"-15"-16,0 0 47 16,0 0 35-16,0 0-17 15,0 0-30-15,0 0-37 16,25-5 3-16,-9 1-3 16,0-5-6-16,6 1 0 0,3 1 0 15,4 1-2 1,1 0 1-16,5 6 0 0,0-2 1 15,6 2-1 1,6 0 1-16,0 0 0 0,1 0 0 16,-1 0 0-1,-7 0 0-15,-2 0 0 0,-10-3 0 16,-6 0 0-16,-6 0 0 0,-10 0 0 16,1 3-1-1,-7 0-9-15,3 0 9 0,-3 0-6 16,0 0-8-1,0 0-11-15,0 0-20 0,6 0-46 16,-3 0-59 0</inkml:trace>
          <inkml:trace contextRef="#ctx0" brushRef="#br0" timeOffset="132226.6501">12585 3544 35 0,'0'0'91'0,"0"0"-55"0,0 0 24 16,0 0 23-1,0 0 0-15,0 0 2 0,0 0-17 16,0 0-16 0,0-5-1-16,0 1-2 0,0 4-10 15,0-2-18 1,0 2-16-16,0 0-5 0,0 0-17 16,0 0-16-1,0 0-21-15,8 0 4 0,13 0 32 16,7 0 17-16,4 0-15 15,-1-3 7-15,-5 3 1 16,-1-3 6-16,0 3-6 16,-3-3-2-16,0 3-1 15,4 0-7-15,-1 0-20 16,-3-3-12-16,2 3 6 0,-5 0-3 16,-3-3 5-1,-7 3 13-15,-2 0 12 0,-7 0-8 16,0 0 1-1,0 0-1-15,0-2 14 0,0 2 2 16,0-4-4 0,-10 3-65-16</inkml:trace>
          <inkml:trace contextRef="#ctx0" brushRef="#br0" timeOffset="138918.845">14291 2746 1 0,'0'0'10'0,"0"0"18"0,0 0 9 15,0 0 1 1,0 0-14-16,0 0 2 0,-85 82 15 15,66-60-26-15,3 3-13 0,0 4-1 16,8-1 0 0,5-3 5-16,-2 4-6 0,5-6 0 15,0-3 0 1,0-4 2-16,0-5-2 0,0-2-2 16,0 0 2-1,0-1 0-15,0-2 0 0,0 2 2 16,10 3-2-1,-1-2 1-15,7 0 0 0,3 2 0 16,3-2 5-16,0-2-5 16,3 0 0-16,-2 2-1 15,-5-7 2-15,1 4-1 16,-3-6-1-16,3 0 2 16,-3 0 11-16,3 0 0 15,3 0 1-15,2-11-4 16,-2-6-9-16,-3 0 5 15,0-3-4-15,-3 0-1 0,0 0 8 16,-7 0-2 0,4 0 6-16,-4 0-1 0,1-2-2 15,-4-1-10 1,0 4 1-16,1-4 0 0,-4 3 0 16,-3 0-1-1,0 1-14-15,0 2 14 0,0-1 0 16,-7 4 0-1,-8 0 0-15,-1 3 0 0,0 3 0 16,0 3 0-16,4-4 0 16,2 3-1-16,4 3-7 15,0 0 6-15,4 0-15 16,2 3-2-16,-5 0-4 16,5 0-29-16,-9 0-33 15,-1 16 19-15,1 5-9 0</inkml:trace>
          <inkml:trace contextRef="#ctx0" brushRef="#br0" timeOffset="139333.2891">14403 3116 41 0,'0'0'31'16,"0"0"-19"-16,0 0 4 0,0 0 7 15,0 0 14-15,0 0 2 16,0 0-13-16,38 20-14 0,-25-14 4 16,6 4-3-1,0 3-12-15,6-2 0 0,-3 3 1 16,3-3-1 0,-3-2-1-16,1-7 0 0,-4 1-1 15,-4 1-15 1,-2-4-3-16,-10 0-14 0,0 0-16 15,-3 0-33-15</inkml:trace>
          <inkml:trace contextRef="#ctx0" brushRef="#br0" timeOffset="140163.5013">14787 2697 68 0,'0'0'87'0,"0"0"-17"16,0 0-15-16,0 0-6 15,0 0-19-15,0 0-30 16,0 0-39-16,32-28 8 16,-10 17 18-16,0 3-2 15,-3 2-3-15,-3 3 0 16,-7 3 4-16,-2 0-6 15,-4 0-6-15,0 0 10 0,0 0 7 16,0 0 9 0,0 0 0-16,4 5 2 0,-1 7 6 15,4-1-6 1,-4 3 9-16,0 0 1 0,-3 4 17 16,-3 1 17-1,0 4-10-15,0-1-10 0,-9-2 10 16,-10 4-23-16,0-5 1 15,0 4 1-15,0-4 31 16,3-2-4-16,4-3-21 0,2 1-9 16,7-4-12-1,0-3 6-15,3 0-4 16,0 1 0-16,0 0-2 16,0-5 0-16,0-2 0 15,0 1 0-15,0-3-3 16,0 2 2-16,0-2-8 15,9 0 7-15,4 0-6 0,6 0-3 16,3 0-4 0,3 0-2-16,4 0 11 0,4 0 5 15,2-5-16-15,-2-1-8 16,-6 4-11-16,-5-2-9 16,-6 4-12-16,-10 0-20 15,-6 0-82-15</inkml:trace>
          <inkml:trace contextRef="#ctx0" brushRef="#br0" timeOffset="141649.5268">14058 3569 16 0,'0'0'85'0,"0"0"-21"16,0 0 24-16,0 0 1 15,0 0-21-15,0 0-35 16,0 0-21-16,0 0-11 16,0 0 1-16,0 0 7 15,0 0-2-15,0 0-1 0,0 0 3 16,0 0 4 0,0 0 1-16,7 0-5 0,2 0-9 15,7 0 0 1,11-2 0-16,8 0-1 0,9-1 0 15,7 3-9 1,2 0 9-16,9 0-8 0,3 0-5 16,0 0 1-16,4 0 4 15,-2-6-2 1,-1 3 9-16,-4-3 1 0,-5 3-1 16,-10 3-11-1,-3 0-8-15,-9 0-1 0,-7 0 10 16,-2 0-14-16,-1 0-21 15,-3 0 21-15,-3 0-3 16,-1 0-13-16,-1 0 0 0,-6 0 1 16,-1 0-1-1,-7 0 11-15,-3 0 21 0,0 0 2 16,0 0-2 0,-10 0-6-16</inkml:trace>
        </inkml:traceGroup>
      </inkml:traceGroup>
    </inkml:traceGroup>
    <inkml:traceGroup>
      <inkml:annotationXML>
        <emma:emma xmlns:emma="http://www.w3.org/2003/04/emma" version="1.0">
          <emma:interpretation id="{8A502D12-64AC-467C-8EF9-63DFFB33E8DE}" emma:medium="tactile" emma:mode="ink">
            <msink:context xmlns:msink="http://schemas.microsoft.com/ink/2010/main" type="paragraph" rotatedBoundingBox="14531,6891 16486,6734 16543,7449 14589,76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E84724F-47F2-4F4D-82AC-8640BF7D664E}" emma:medium="tactile" emma:mode="ink">
              <msink:context xmlns:msink="http://schemas.microsoft.com/ink/2010/main" type="line" rotatedBoundingBox="14531,6891 16486,6734 16543,7449 14589,7606"/>
            </emma:interpretation>
          </emma:emma>
        </inkml:annotationXML>
        <inkml:traceGroup>
          <inkml:annotationXML>
            <emma:emma xmlns:emma="http://www.w3.org/2003/04/emma" version="1.0">
              <emma:interpretation id="{26294F99-FE47-4A42-9A42-80B2CE66C647}" emma:medium="tactile" emma:mode="ink">
                <msink:context xmlns:msink="http://schemas.microsoft.com/ink/2010/main" type="inkWord" rotatedBoundingBox="14531,6891 16486,6734 16543,7449 14589,7606"/>
              </emma:interpretation>
              <emma:one-of disjunction-type="recognition" id="oneOf8">
                <emma:interpretation id="interp36" emma:lang="en-US" emma:confidence="0">
                  <emma:literal>res</emma:literal>
                </emma:interpretation>
                <emma:interpretation id="interp37" emma:lang="en-US" emma:confidence="0">
                  <emma:literal>1 ES</emma:literal>
                </emma:interpretation>
                <emma:interpretation id="interp38" emma:lang="en-US" emma:confidence="0">
                  <emma:literal>Z ES</emma:literal>
                </emma:interpretation>
                <emma:interpretation id="interp39" emma:lang="en-US" emma:confidence="0">
                  <emma:literal>295</emma:literal>
                </emma:interpretation>
                <emma:interpretation id="interp40" emma:lang="en-US" emma:confidence="0">
                  <emma:literal>I ES</emma:literal>
                </emma:interpretation>
              </emma:one-of>
            </emma:emma>
          </inkml:annotationXML>
          <inkml:trace contextRef="#ctx0" brushRef="#br0" timeOffset="142845.0981">13801 4235 5 0,'55'-50'86'0,"-55"49"-2"0,0-2-27 16,0-2-16 0,0-1 1-16,0 3-12 0,0-6-17 15,0 4-13 1,5-8-6-16,6 3-20 0,8-4-2 15,3-3-9 1,3 0-1-16,1-2 22 16,-4 0 6-16,-3 6 9 0,-7 2-5 15,-2 3 6-15,-1 1 11 16,-2 5 1-16,2-2-4 16,-1 1-7-16,9 3 0 15,4-2-1 1,1 2 2-16,2 0 5 0,-2 0-7 15,-4 0 0-15,-6 0-2 16,-5 9 2-16,-1 2 0 16,-6 3 7-16,0-1-1 0,0 5-4 15,-3 2 4 1,-13 4 11-16,-6 0-3 0,1 7-8 16,-6 6-4-1,5 0-1-15,-2 3 0 0,-1-1 6 16,3-1-7-1,-3-5 0-15,-1 1 0 0,-5-4 0 16,-7-1 1 0,0 1 6-16,0-9-6 0,3-5 18 15,5-1 3-15,11-6 5 0,6-6 18 16,7-1-10 0,6-2-22-16,0 0-6 0,0 0-6 15,0 0 6 1,0 0-7-16,0 0-12 0,0 0 1 15,0 0 9 1,0 0 2-16,0 0-1 0,0 0 1 16,0 0-2-16,0 0 0 15,0 0 1-15,3 0-9 16,10 0 4-16,6 0 5 16,6 0 1-16,-1 0 0 15,6 0 7-15,-3 0-4 16,5 0-3-16,2 0 12 15,1 0 8-15,3 0-18 16,0-2-1-16,-5-1 1 16,5 0-2-16,-3-3 1 15,3 0-1-15,0-3-3 0,-7-1-10 16,-2 2 0 0,-7 2 7-16,-6 3-2 0,-10 0 7 15,-3 3 0 1,-3 0-5-16,0 0-3 0,0 0 1 15,0 0-7 1,0 0-15-16,-9 0-51 0,-10 0-60 16</inkml:trace>
          <inkml:trace contextRef="#ctx0" brushRef="#br0" timeOffset="142059.6439">13801 4235 10 0,'0'0'51'0,"0"0"-51"16,0 0-61-16</inkml:trace>
          <inkml:trace contextRef="#ctx0" brushRef="#br0" timeOffset="144133.5043">15021 3952 84 0,'0'0'17'16,"0"0"-2"-16,0 0-2 0,0 0 36 15,0 0 26-15,0 0-12 16,0 0-31-16,-22-34-18 16,19 34-1-16,-5 0 3 15,0 0-7-15,-8 0-8 16,-3 0 0-16,-6 2-1 16,0 10 1-16,3 1 6 15,0 5-6-15,3-4 9 16,0 3-3-16,6 1-6 0,0-2-1 15,4-3-9 1,4 3 2-16,-3 0 7 0,2 1 0 16,-2-3 0-1,-3 3 0-15,3-3 0 0,-3-3 7 16,3 1 9 0,0-6-4-16,5 2-12 0,3 1-12 15,0 1 2 1,0 3 2-16,0 4-5 0,0-3-2 15,0-4-8-15,0 5-4 16,0-7-1-16,8 4 12 16,-2-6 5-16,-3-2 4 15,-1-4 6-15,6 0 0 16,-2 0 1-16,2 0 0 16,8 0 7-16,3 0-6 15,3-10-1-15,3-2 0 16,1-2-1-16,-1 0-6 0,-6 0 6 15,-3 3-6 1,-7 0 6-16,-6 2 1 0,0 4 23 16,-3 0 5-1,0 5-10-15,0-1-2 0,0 1-9 16,0 0-7 0,0 0-1-16,0 0-8 0,0 0 1 15,-15 0 0 1,-8 0 0-16,-5 7 7 0,0 11 0 15,-7-1 1-15,3 1 5 0,4 1 12 16,4-5 1 0,5 4-17-16,3-4 6 0,7-1-7 15,-1-1-1 1,7 3 1-16,0-2 0 0,0 1-2 16,-1 1 0-1,1-5 1-15,0 5 0 0,-3-1 1 16,0 1 0-16,-1 1 0 15,-2 1 1-15,-1-3 0 16,4 0 0-16,0 0 0 16,2-2-1-16,4-3 0 15,0 0 2-15,0-4-4 16,0 3 4-16,7-2-2 16,12 2 0-16,3 1-2 15,0 0-11-15,3 2 0 16,-4-3-3-16,1 3-10 15,0-3-8-15,2-1 11 0,-3-5 5 16,1-2 10 0,6 0-8-16,-3 0 4 0,7 0-18 15,-1-5-18 1,10-21-8-16</inkml:trace>
          <inkml:trace contextRef="#ctx0" brushRef="#br0" timeOffset="145724.3319">15625 4039 75 0,'0'0'87'15,"0"0"-87"1,0 0-10-16,0 0 10 0,0 0 43 16,0 0-17-1,0 0-2-15,0-5-15 0,0-4 20 16,0 4 37 0,-3-1-4-16,0-3-20 0,-4 3-4 15,4 1-15 1,-3 1-7-16,-2 0-3 0,3 1-13 15,-1 0-1-15,3 0-15 0,0-3-12 16,3 4-6 0,-4-2-2-16,1 4 8 0,-3-2 14 15,0 2 1 1,-7 0-20-16,-3 0 8 0,0 0 20 16,-2 0 5-1,-1 0 19-15,3 0-12 0,3 6-6 16,4-1-1-16,2-2-1 15,1 3 0-15,0-1 0 16,3-3 1-16,-7 4 0 16,1 3 0-16,-4-2 1 15,-3 3-1-15,0 2 20 16,2-5-4-16,1 5-3 16,-1 0 3-16,6-1-8 15,2 3-7-15,-1 0 0 16,4 3-1-16,0-3 1 15,3 4-1-15,-3-1 0 0,3-3 0 16,0 2 0 0,0-1 0-16,0-7 0 0,-3 1 0 15,3-5 0 1,0-4 0-16,0 4 0 0,0-4 0 16,0 0 0-1,0 0 0-15,0 0-7 0,3 0 0 16,22 0 7-16,4 0-2 0,1 0-13 15,5 0-7 1,-4-5 0-16,-9-4 2 0,-3 4 3 16,-6 1 4-1,-3 4 13-15,-4 0 0 0,-3 0 0 16,-3 0 0 0,0 0 0-16,3 0 1 0,0 0-1 15,7 0 0 1,-1 0 1-16,7 0 1 0,6 0-1 15,0 4-1 1,0-2 1-16,-1 1-1 0,-2 0-1 16,-5 0 1-16,-12 0-1 0,-2 2 1 15,0 0 12 1,0 4 11-16,0 3-10 0,-5-1-3 16,-6 2-9-1,3 2-1-15,-3 2-2 0,6 2 1 16,-1 5-8-1,3-3 8-15,-2 3-6 0,3-4 1 16,-4 0 6-16,0-3 0 16,-4-3 7-16,1-3 13 15,-4-2 9-15,-3 0 20 16,-3-1-6-16,-3 3-15 16,0-3-8-16,0 1 2 15,0-4-2 1,0 4-11-16,0-6-7 0,1 0 4 15,2 0-4 1,0-3 12-16,3 0 18 0,-3 0-18 16,0 0 9-16,0-3-21 0,0-6 8 15,4 2 9 1,2-2 7-16,7 0-3 0,-1 3-23 16,4 0-15-1,0 4 5-15,3-1-3 0,0 0-10 16,0 3-13-1,-3 0 6-15,3 0 14 0,0 0-3 16,0 0-14-16,0 0-65 0,0 0-81 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43:24.54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C9A861-CD4D-463D-A44F-E6F0B673CAEC}" emma:medium="tactile" emma:mode="ink">
          <msink:context xmlns:msink="http://schemas.microsoft.com/ink/2010/main" type="writingRegion" rotatedBoundingBox="2901,5773 10224,4443 10522,6082 3198,7412"/>
        </emma:interpretation>
      </emma:emma>
    </inkml:annotationXML>
    <inkml:traceGroup>
      <inkml:annotationXML>
        <emma:emma xmlns:emma="http://www.w3.org/2003/04/emma" version="1.0">
          <emma:interpretation id="{A0C913DB-F84A-44E8-A426-6040F5EE1F53}" emma:medium="tactile" emma:mode="ink">
            <msink:context xmlns:msink="http://schemas.microsoft.com/ink/2010/main" type="paragraph" rotatedBoundingBox="2893,5564 6056,5232 6141,6046 2978,6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BBBB5F-1E22-40D3-84E2-0DF8FEFFCE5E}" emma:medium="tactile" emma:mode="ink">
              <msink:context xmlns:msink="http://schemas.microsoft.com/ink/2010/main" type="line" rotatedBoundingBox="2893,5564 6056,5232 6141,6046 2978,6378"/>
            </emma:interpretation>
          </emma:emma>
        </inkml:annotationXML>
        <inkml:traceGroup>
          <inkml:annotationXML>
            <emma:emma xmlns:emma="http://www.w3.org/2003/04/emma" version="1.0">
              <emma:interpretation id="{D2312B02-94DC-4D0E-B5B9-E3C055743979}" emma:medium="tactile" emma:mode="ink">
                <msink:context xmlns:msink="http://schemas.microsoft.com/ink/2010/main" type="inkWord" rotatedBoundingBox="3039,5569 3454,5814 3200,6245 2785,6001"/>
              </emma:interpretation>
              <emma:one-of disjunction-type="recognition" id="oneOf0">
                <emma:interpretation id="interp0" emma:lang="en-US" emma:confidence="0">
                  <emma:literal>W</emma:literal>
                </emma:interpretation>
                <emma:interpretation id="interp1" emma:lang="en-US" emma:confidence="0">
                  <emma:literal>w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2074 2953 9 0,'0'0'56'0,"0"0"18"16,0 0-1-16,0 0-9 15,0 0-17-15,0-6-9 16,0 3-18-16,0 3 2 15,0-3 4-15,0 3 10 16,0-3-16-16,0 0-13 16,0 0 12-16,0 1-8 0,0 0 1 15,0-5-3 1,0 5-9-16,0-2 1 0,0 1 6 16,0 3-7-16,0-2 0 15,0-2 0-15,0 2-1 16,0-1 0-16,0 3 1 15,0-3 0-15,0 3-1 16,0 0 1-16,0 0-1 16,0 0 0-16,0 0-1 15,0 0 1-15,0 0-1 16,0 0-4-16,0 0-1 16,0 0 0-16,0 0-6 15,0 8 10-15,0 5 2 0,0 3 1 16,0 2-1-1,0-5 1-15,3 2 1 0,-1-2-1 16,1-1 0 0,-3 0 0-16,0-1 0 0,5 3 0 15,-5 3 0 1,3 3 1-16,0 5 6 0,-1 3 3 16,4 0-3-16,2 1-7 0,-3-9-1 15,1-6 1 1,2-3-1-16,-6-5 0 15,-2-6 1-15,3 3-1 16,-3-3 1-16,0 0 0 16,0 0 0-16,0 0 0 15,0 0-1-15,0 0-8 16,0 0 2-16,0 0 5 16,3 0 1-16,3 0 1 15,4-14-1-15,4-6-40 0,-3-3 4 16,2 1 19-1,-1-1 10-15,-2 4 7 0,-1-3 1 16,-2 3-1 0,-4 2-6-16,3 3 0 0,-3 0 4 15,-3 6 3 1,0 3 0-16,3-1 0 0,-3 3 2 16,0-1 4-16,0 2-5 0,4-1-1 15,-1-3-2 1,3 0-8-16,4-2-10 0,-1 3-15 15,-3-1 12 1,-3 0 9-16,1 3 7 0,-4 1 6 16,0-2 1-1,0 4 0-15,0 0 2 0,0 0 13 16,0 0-2 0,0 0-12-16,0 0-1 0,0 0-7 15,0 0 1-15,0 9 6 16,0 11 9-16,0 0 1 15,0 2-9-15,0 1 0 16,3-3 8-16,-3 0-1 16,3-7 5-16,0 0 0 15,-3 0 8-15,3-1 0 16,-3 2-1-16,0 3-4 16,0-3 7-16,0 2-7 0,0 2-9 15,0-4-6 1,0 0-1-16,0 0 0 0,0 1 1 15,3-1-1 1,1-7 1-16,-1 2-1 0,3 0 0 16,-3-3 0-1,0-3 0-15,-3 2 0 0,0-1 0 16,3-4 0 0,-3 0 1-16,4 0-1 0,-1 0-1 15,9 0-7-15,1-9 7 0,6-9 0 16,0-1-9-1,-3-3 2-15,-2-2 0 0,2 2-1 16,-3-3 2 0,-4 2 7-16,-2-3 4 0,2 1-4 15,-3-4-1 1,1 2-8-16,-1 1 9 0,0 1 7 16,1 1-5-16,-1 5 5 15,3-1-6-15,-2 3 5 16,-1 7 41-16,0 1-33 15,-2 2-14-15,-1 5 0 16,-3 2 0-16,0 0 0 16,0 0 0-16,0 0 0 15,0 0 0-15,0 0 0 16,0 0-1-16,0 0-8 16,0 0-5-16,0 0-17 15,0 0-2-15,0 5 3 0,0 4-3 16,0 2-31-1,-3 3-31-15,-4-3-43 0</inkml:trace>
        </inkml:traceGroup>
        <inkml:traceGroup>
          <inkml:annotationXML>
            <emma:emma xmlns:emma="http://www.w3.org/2003/04/emma" version="1.0">
              <emma:interpretation id="{4AB35FAB-2456-4651-BC62-FB1668D12D69}" emma:medium="tactile" emma:mode="ink">
                <msink:context xmlns:msink="http://schemas.microsoft.com/ink/2010/main" type="inkWord" rotatedBoundingBox="3628,5914 3954,5758 4045,5948 3719,6104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2187.9813">2816 3026 32 0,'0'0'17'0,"0"0"-5"0,0 0 11 16,0 0 39-16,0 0 13 16,0 0-4-16,0 0-15 15,3-2-33-15,-3 2-22 0,9 0-1 16,10 0 0 0,10 0 7-16,5 0 12 0,7-6-19 15,1-3 0 1,-1 3 0-16,-8 1-2 0,-4-1-13 15,-7 0 2 1,-3 4 5-16,-10-1 7 0,-3 3-9 16,-6 0-2-16,0 0-18 15,0 0-31-15,0 0-18 16,-6 0-65-16</inkml:trace>
          <inkml:trace contextRef="#ctx0" brushRef="#br0" timeOffset="1757.9503">2847 3168 93 0,'0'0'72'0,"0"0"-10"0,0 0 26 16,0 0-3-1,0 0-35-15,0 0-14 0,0 0 5 16,-6 0 12-1,6 0 8-15,0 0-8 0,0 0-2 16,0 0-5 0,0 0-10-16,0 0-13 0,0 0-7 15,0 0-6-15,0 0-3 16,0 0-7-16,0 0 0 16,0 0-2-16,0 0-9 15,0 0-9-15,0 0-5 16,13 0 5-16,2-9 1 15,1 2-3-15,0 5-12 16,-3-3-2-16,-4 2 7 16,1 3-4-16,-4 0 5 0,0 0 9 15,4 0 4 1,-4 0 4-16,0 0-7 0,1 0 0 16,2 0 5-1,4 0-5-15,-2 0-16 0,3 0-22 16,5 0-20-1,-8 0-24-15,-1 0-51 0</inkml:trace>
        </inkml:traceGroup>
        <inkml:traceGroup>
          <inkml:annotationXML>
            <emma:emma xmlns:emma="http://www.w3.org/2003/04/emma" version="1.0">
              <emma:interpretation id="{B26CAA60-6C39-4054-A114-C821E8AF3F82}" emma:medium="tactile" emma:mode="ink">
                <msink:context xmlns:msink="http://schemas.microsoft.com/ink/2010/main" type="inkWord" rotatedBoundingBox="4228,6062 4253,5580 4710,5605 4684,6086"/>
              </emma:interpretation>
              <emma:one-of disjunction-type="recognition" id="oneOf2">
                <emma:interpretation id="interp10" emma:lang="en-US" emma:confidence="0">
                  <emma:literal>|</emma:literal>
                </emma:interpretation>
                <emma:interpretation id="interp11" emma:lang="en-US" emma:confidence="0">
                  <emma:literal>l</emma:literal>
                </emma:interpretation>
                <emma:interpretation id="interp12" emma:lang="en-US" emma:confidence="0">
                  <emma:literal>s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3480.9112">3380 3190 90 0,'0'0'80'15,"0"0"-58"-15,0 0 50 16,0 0 28-16,0 0-37 16,0 0-31-16,0 0-23 15,30 0-9-15,-14 0 1 16,3-8 2-16,0 2-2 16,0 0 9-16,-3 1-4 15,-1-1 3-15,7-1-8 16,1 3 0-16,5-5 1 15,7 1 8-15,3-7-9 0,3 0-1 16,-5 5 0 0,-1-1-7-16,-6 2 1 0,-7 3-7 15,-10 1 0 1,-5 5-14-16,-4-4-12 0,-3 4 4 16,0 0 14-16,0 0-10 15,-16 0-31-15,-9 6-69 16</inkml:trace>
          <inkml:trace contextRef="#ctx0" brushRef="#br0" timeOffset="2996.3525">3546 2901 64 0,'0'0'83'16,"0"0"-64"0,0 0 43-16,0 0 61 0,0 0-21 15,0 0-40-15,0 0-27 16,0 0-24-16,0-11-3 16,0-4-8-16,0-1 0 15,3-4 0-15,3 4 3 16,1-2 3-16,2 1-6 15,1 3 0-15,-1 0-10 16,-4 2 1-16,3 4-1 16,-5 2 10-16,0 5 0 0,-3-3 1 15,3 2 0 1,-3-1 0-16,0-1 8 0,0 4-2 16,0 0 0-16,0 0-6 15,0 0 0-15,0 0 8 16,0 0-9-1,0 0 0-15,0 0-2 0,0 0-12 16,0 13 7 0,0 6 7-16,0 3 10 0,0 6-4 15,0 0-5-15,-6 1 9 0,0-4 26 16,-1 1-6 0,4-6-18-16,3-6-12 0,-3-1 1 15,0-1 0 1,-4 0 0-16,4-4 1 0,0 1 0 15,3-4-2-15,-3-2 1 16,3 0-1-16,0-3 0 16,0 2 0-16,0-2 0 15,0 0-1-15,0 0 1 16,0 0-7-16,0 0-3 16,0 0-6-16,0 0-8 15,0 0-17-15,0 0-31 16,0 0-55-16,-3-8-99 0</inkml:trace>
        </inkml:traceGroup>
        <inkml:traceGroup>
          <inkml:annotationXML>
            <emma:emma xmlns:emma="http://www.w3.org/2003/04/emma" version="1.0">
              <emma:interpretation id="{F67D6CF0-72C0-4C44-80AC-85A755BA130E}" emma:medium="tactile" emma:mode="ink">
                <msink:context xmlns:msink="http://schemas.microsoft.com/ink/2010/main" type="inkWord" rotatedBoundingBox="4882,5894 5714,5100 6151,5558 5319,6352"/>
              </emma:interpretation>
              <emma:one-of disjunction-type="recognition" id="oneOf3">
                <emma:interpretation id="interp15" emma:lang="en-US" emma:confidence="0">
                  <emma:literal>QL</emma:literal>
                </emma:interpretation>
                <emma:interpretation id="interp16" emma:lang="en-US" emma:confidence="0">
                  <emma:literal>EQL</emma:literal>
                </emma:interpretation>
                <emma:interpretation id="interp17" emma:lang="en-US" emma:confidence="0">
                  <emma:literal>to</emma:literal>
                </emma:interpretation>
                <emma:interpretation id="interp18" emma:lang="en-US" emma:confidence="0">
                  <emma:literal>EO</emma:literal>
                </emma:interpretation>
                <emma:interpretation id="interp19" emma:lang="en-US" emma:confidence="0">
                  <emma:literal>GQL</emma:literal>
                </emma:interpretation>
              </emma:one-of>
            </emma:emma>
          </inkml:annotationXML>
          <inkml:trace contextRef="#ctx0" brushRef="#br0" timeOffset="6883.079">4408 2825 113 0,'0'0'78'0,"0"0"-65"16,0 0-5-1,0 0 18-15,0 0 23 0,0 0-13 16,0 0-11 0,104 71-6-16,-93-69-11 0,3 1-6 15,-6 0 11-15,3-1 10 16,-3 4 6-16,3 1 1 15,-3-2-11-15,5 1-2 16,4 2-11-16,-3 1 2 16,5-1-7-16,0 1 0 15,0 0 5-15,0-3-5 16,-3-4 0-16,-3-2-1 16,-1 0-1-16,1 0-8 15,-4 0-9-15,1 0-5 0,-4 0-5 16,-3-8-12-1,4-10-64-15,-4 7-62 0</inkml:trace>
          <inkml:trace contextRef="#ctx0" brushRef="#br0" timeOffset="7720.0872">4996 2383 57 0,'0'0'68'0,"0"0"-18"16,0 0-11 0,0 0-6-16,0 0 6 0,0 0-1 15,0 0 4 1,34 17-3-16,-30-9-3 0,2 1-2 16,-6 0-1-16,0 5-4 0,0 0 3 15,0 4 3 1,0-2 7-16,0 7-5 15,-10-2 11-15,-5 0 2 16,-1-1-12-16,3-3-14 16,1 0-9-16,5-2-14 15,-2-2 1-15,6-4-1 16,-4 2-1-16,4-1 0 16,0 3-1-16,0-5 1 15,0 1 0-15,1-3-1 0,2-4 1 16,0 1 0-1,0-3-1-15,0 0 1 0,0 0 0 16,0 0-9-16,0 0-4 16,0 0-7-16,0 0-9 15,8 0 6-15,17 0 21 16,4 0 0-16,-1-9 2 16,4 1-1-16,-7 2 1 0,0 1-2 15,-6 0-5 1,0 1-2-16,0-1-1 0,0 1-1 15,-3-1-2 1,-5 2 1-16,2 1-14 0,-7-2-16 16,-3 4 2-1,2 0 5-15,-5 0-4 0,2 0-7 16,-2 0-12 0,0 0-31-16,0 0-54 0,-16 0-35 0</inkml:trace>
          <inkml:trace contextRef="#ctx0" brushRef="#br0" timeOffset="15057.1617">4281 3281 22 0,'0'0'42'0,"0"0"-15"16,0 0-4 0,0 0 2-16,0 0 2 0,0 0 8 15,0-9-6 1,-3 7 2-16,0 2-12 0,-2-4-3 15,2 3 11-15,3-3-9 0,-5 0 9 16,5 4 9 0,0 0-4-16,0 0-6 0,0 0-12 15,0 0-1 1,0 0-6-16,0 0-5 0,0 0 9 16,0 0 2-1,0 0 5-15,0 0 11 0,0 0-1 16,0 0 4-1,0 0-3-15,0 0 3 0,0 0-9 16,0 0-7-16,0 0-10 16,0-2-6-16,0 2-2 15,0 0 1-15,13-3-7 16,3 3 6-16,1-2 2 16,4-2 0-16,1 2 0 15,0-1 0-15,0 3 0 0,0-3 2 16,0 0-2-1,-3 0-2-15,0 3 1 0,0 0-12 16,0 0 12 0,0 0-1-16,0 0 1 0,0 0 0 15,-5 0 0 1,2 0-6-16,-5 0 6 0,-3 0 0 16,-2 0-1-1,1 0 1-15,-4 0-1 0,0 0 2 16,3 0-1-16,1 0 0 0,2 0 1 15,4 0 0 1,-1-2 0 0,4-1 0-16,-3 0-2 0,-1 3-4 0,-5-3 6 15,-1 3-1 1,-6 0-1-16,3 0 2 0,-3 0 0 16,0 0 1-1,0 0 1-15,0 0-1 0,0 0 0 16,0 0-1-1,0 0-1-15,0 0-9 0,0 0-16 16,0 0-6-16,0 0 5 16,0 0-5-16,0 0-18 15,0 0-25-15,-9 0-23 16,-7 0-103-16</inkml:trace>
          <inkml:trace contextRef="#ctx0" brushRef="#br0" timeOffset="6460.0278">4556 2635 10 0,'0'0'42'16,"0"0"10"-16,0 0 1 0,0 0-8 15,0 0-5 1,0 0-5-16,0 0-5 0,-6-13 2 16,-2 10-6-1,6 3 0-15,-4 0-6 0,-2 0-19 16,0 0-1-16,-5 0 2 16,4 0 9-16,-7 0-1 0,4 0 3 15,-1 10 13 1,-3 2 5-16,0-1-7 0,4 1-11 15,-1 2-12 1,4-3 9-16,-1 1 5 0,4 2 8 16,0 0 8-1,-1-1-9-15,4-1-13 0,0 3-9 16,0 1 1 0,0 1-1-16,-1 4 0 0,-2-2 12 15,3 4-1-15,-3-1 5 16,4-5-14-16,-3 0-2 15,5-3 0 1,0 0 0-16,0 1 0 0,0-4-1 16,0 3-5-16,5-3 5 15,6-2-6-15,2 0 6 16,-1-1 0-16,1-3-8 0,0-1 9 16,-4-4-6-1,1 2-14-15,-1-2 2 16,4 0 10-16,-1 0 7 0,4 0 1 15,-3 0-1 1,2 0 1-16,-2 0-1 0,3-2 0 16,0-7 0-1,-2 3 0-15,5-5-2 0,0 0 2 16,0-1 1 0,-3-1-13-16,0-5 1 0,-4 4-1 15,1 3 4-15,-3-4-1 16,-1 1 2-16,-3 0 7 15,1 1-1-15,-1-2 1 16,-6 1 1-16,3-3 1 16,-3-1 0-16,0 1 9 0,3-2-8 15,-3-1-1 1,0 0 11-16,0-4-11 0,0 6 6 16,-6-1-5-16,-7 1-2 15,-2 1 0 1,-1 1 1-16,-3 1 8 0,3 4 4 15,3 2 4-15,2 4 11 16,0 1-5-16,5 3-10 16,1-3-13-16,2 4 0 15,-2 0-10-15,2 0-15 16,-5 0-20-16,-19 17-18 16,6 3-34-16,-1-1-83 0</inkml:trace>
        </inkml:traceGroup>
      </inkml:traceGroup>
    </inkml:traceGroup>
    <inkml:traceGroup>
      <inkml:annotationXML>
        <emma:emma xmlns:emma="http://www.w3.org/2003/04/emma" version="1.0">
          <emma:interpretation id="{1BF2525C-772E-486F-A906-179700B75578}" emma:medium="tactile" emma:mode="ink">
            <msink:context xmlns:msink="http://schemas.microsoft.com/ink/2010/main" type="paragraph" rotatedBoundingBox="4103,6047 10311,4919 10522,6082 4314,72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A8AE4D-B9AA-4275-99DE-6D07DE6321C7}" emma:medium="tactile" emma:mode="ink">
              <msink:context xmlns:msink="http://schemas.microsoft.com/ink/2010/main" type="line" rotatedBoundingBox="4103,6047 10311,4919 10522,6082 4314,7209"/>
            </emma:interpretation>
          </emma:emma>
        </inkml:annotationXML>
        <inkml:traceGroup>
          <inkml:annotationXML>
            <emma:emma xmlns:emma="http://www.w3.org/2003/04/emma" version="1.0">
              <emma:interpretation id="{72B2CF4B-8DFE-4EBF-9C38-6EBA96F95B28}" emma:medium="tactile" emma:mode="ink">
                <msink:context xmlns:msink="http://schemas.microsoft.com/ink/2010/main" type="inkWord" rotatedBoundingBox="4130,6551 4343,6112 4733,6302 4520,6740"/>
              </emma:interpretation>
              <emma:one-of disjunction-type="recognition" id="oneOf4">
                <emma:interpretation id="interp20" emma:lang="en-US" emma:confidence="0">
                  <emma:literal>2</emma:literal>
                </emma:interpretation>
                <emma:interpretation id="interp21" emma:lang="en-US" emma:confidence="0">
                  <emma:literal>z</emma:literal>
                </emma:interpretation>
                <emma:interpretation id="interp22" emma:lang="en-US" emma:confidence="0">
                  <emma:literal>Z</emma:literal>
                </emma:interpretation>
                <emma:interpretation id="interp23" emma:lang="en-US" emma:confidence="0">
                  <emma:literal>a</emma:literal>
                </emma:interpretation>
                <emma:interpretation id="interp24" emma:lang="en-US" emma:confidence="0">
                  <emma:literal>Q</emma:literal>
                </emma:interpretation>
              </emma:one-of>
            </emma:emma>
          </inkml:annotationXML>
          <inkml:trace contextRef="#ctx0" brushRef="#br0" timeOffset="4416.9456">3413 3411 152 0,'0'0'44'15,"0"0"10"-15,0 0 31 0,0 0-23 16,0 0-30 0,0 0-21-16,0 0-10 15,13-26-1-15,-7 20 9 0,1 4 4 16,-1-4 3 0,0 5-15-16,4-7-1 0,5 2 0 15,8 2-2 1,2-2 1-16,6 0-5 0,-2 0 4 15,-1 1 1-15,-4 5-8 16,-5 0 0-16,-6 0 9 16,-7 0-12-16,-3 0 11 0,-3 14 1 15,0-1 0 1,0 5 10-16,-9-1-4 0,-7 7 4 16,0-3 1-1,-6 1 8-15,-2 7 16 0,-4 0 5 16,-1 2-2-1,-2 2-4-15,-1 3 1 0,1-6-6 16,9-2-12-16,3-8-7 16,6-8-3-1,10-6-1-15,1-5 4 0,-1 3-4 16,3-4 1-16,-5 0 3 16,5 0 2-16,-3 0-2 15,0 0-10-15,-2 0-36 16,2-5 6-16,-2-4-6 15,2 3 5-15,3 0 14 0,0 1-8 16,0 1 2 0,0 4-1-16,0-2-1 0,0 2-2 15,3-6 7 1,16 0 19-16,7-1 1 0,2 0 14 16,-3 1 5-1,0 4-5-15,-2 2-8 0,-8 0-6 16,-2 0 0-1,-4 0 9-15,-2 0-2 0,-1 0-6 16,0 0 0-16,-2 2 0 16,2 4 5-16,3 1-4 15,1 0 7-15,1 2-7 16,3 0 5-16,2-1 1 16,0-3 1-16,-2 2 1 15,-1-5-3-15,3 2-6 16,-7-4 1-16,4 0-1 15,-4 0 1-15,1 0-2 0,2 0-15 16,-2 0-14 0,-4-9-38-16,-3-6-85 0,-3 1-125 0</inkml:trace>
        </inkml:traceGroup>
        <inkml:traceGroup>
          <inkml:annotationXML>
            <emma:emma xmlns:emma="http://www.w3.org/2003/04/emma" version="1.0">
              <emma:interpretation id="{84B5B48B-F0D7-454C-B163-56E069FD9A51}" emma:medium="tactile" emma:mode="ink">
                <msink:context xmlns:msink="http://schemas.microsoft.com/ink/2010/main" type="inkWord" rotatedBoundingBox="5087,6338 5482,6266 5552,6648 5156,6720"/>
              </emma:interpretation>
              <emma:one-of disjunction-type="recognition" id="oneOf5">
                <emma:interpretation id="interp25" emma:lang="en-US" emma:confidence="0">
                  <emma:literal>C</emma:literal>
                </emma:interpretation>
                <emma:interpretation id="interp26" emma:lang="en-US" emma:confidence="0">
                  <emma:literal>c</emma:literal>
                </emma:interpretation>
                <emma:interpretation id="interp27" emma:lang="en-US" emma:confidence="0">
                  <emma:literal>e</emma:literal>
                </emma:interpretation>
                <emma:interpretation id="interp28" emma:lang="en-US" emma:confidence="0">
                  <emma:literal>€</emma:literal>
                </emma:interpretation>
                <emma:interpretation id="interp2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16431.6982">4499 3558 133 0,'0'0'75'0,"0"0"14"15,0 0 24-15,0 0-27 16,0 0-39-16,0 0-30 15,0 0-7-15,13-5 9 16,-10-1 2-16,3 0-9 0,-4-2-5 16,1 5 3-1,-3-3-1-15,5 3 4 0,-5 0 3 16,0 1-3 0,0-3-2-16,0-3 5 0,0 3-14 15,0-3-1 1,0 0-1-16,0-1-1 0,-5-3-5 15,0 3 5-15,-1 2 1 16,0 1-1-16,2 3 1 16,1 1 1-16,3-2 0 0,-3 4-1 15,0 0-1 1,-3 0 1-16,-1 0-3 0,-2 0-4 16,-1 0 5-1,1 0 1-15,3 0-2 0,-4 0 3 16,4 4 3-1,0-2 4-15,-4 1-6 0,4 0 6 16,3 0-7-16,-4 3 0 16,1-5 0-16,0 5 0 15,-1 3-1-15,-2 0 1 16,-1-1 1-16,1 4 5 16,3-5-5-16,-1 2 0 15,1 0 1-15,3-6-1 16,0 3 0-16,1-1 5 15,-3 1 4-15,2 0-4 0,0 3 1 16,3-3-6 0,-3 1 6-16,0 2 2 15,1-3-1-15,2 2 8 16,-5-2 3-16,2 3-5 16,0 1 4-16,0-1-4 15,3 5-7-15,0-2-6 16,-3 3 0-16,3-5-1 15,0-1 1-15,0-1-1 16,0 1 1-16,0-6-1 16,0 3 2-16,0-1-1 0,0 0-1 15,0 1 0 1,0 0 0-16,0-4 0 0,0 1-1 16,0-3 1-16,0 3-1 15,0-1 0-15,0 4 0 16,3 1 1-16,3 0 0 15,4-1 1-15,-1 0 0 16,1 0 0-16,2-1 8 16,-2-1-8-16,2-2 1 15,-2 0 5-15,2 2-6 16,-2-1 0-16,3-1 0 16,-4-2 5-16,1 0-5 15,2 4-1-15,-2-4 2 0,5 0 0 16,-2 0 5-16,3 0-7 15,3 0 0-15,0 0 1 16,-5-4-1-16,2-1 1 16,0-1-1-16,-7 4-1 15,4-2-7-15,-7 2 1 16,2 2 6-16,0-3-5 16,-2-3 5-16,4 3-1 15,3-6 2-15,-1 4-1 16,-2-1 1-16,-1 1-6 0,-3 1-13 15,1 2-11-15,-4-1-8 16,-3 3-1-16,0 0 9 16,0 0-5-16,0 0-40 15,0 0-73-15,0-3-119 0</inkml:trace>
        </inkml:traceGroup>
        <inkml:traceGroup>
          <inkml:annotationXML>
            <emma:emma xmlns:emma="http://www.w3.org/2003/04/emma" version="1.0">
              <emma:interpretation id="{01BC3B3D-D63A-41FC-B85B-72E6F76BB048}" emma:medium="tactile" emma:mode="ink">
                <msink:context xmlns:msink="http://schemas.microsoft.com/ink/2010/main" type="inkWord" rotatedBoundingBox="6161,5696 10287,4844 10525,5996 6399,6847"/>
              </emma:interpretation>
              <emma:one-of disjunction-type="recognition" id="oneOf6">
                <emma:interpretation id="interp30" emma:lang="en-US" emma:confidence="0">
                  <emma:literal>-2102 ft.</emma:literal>
                </emma:interpretation>
                <emma:interpretation id="interp31" emma:lang="en-US" emma:confidence="0">
                  <emma:literal>-21-02 ft.</emma:literal>
                </emma:interpretation>
                <emma:interpretation id="interp32" emma:lang="en-US" emma:confidence="0">
                  <emma:literal>-21.02 ft.</emma:literal>
                </emma:interpretation>
                <emma:interpretation id="interp33" emma:lang="en-US" emma:confidence="0">
                  <emma:literal>521-02 ft.</emma:literal>
                </emma:interpretation>
                <emma:interpretation id="interp34" emma:lang="en-US" emma:confidence="0">
                  <emma:literal>52102 ft.</emma:literal>
                </emma:interpretation>
              </emma:one-of>
            </emma:emma>
          </inkml:annotationXML>
          <inkml:trace contextRef="#ctx0" brushRef="#br0" timeOffset="17617.7718">5427 3292 71 0,'0'0'76'16,"0"0"-15"-16,0 0-8 15,0 0-4-15,0 0-13 16,0 0-14-16,0 0 3 16,-9-27 2-16,5 27-7 15,4 0 2-15,0 0 5 16,0 0 9-16,0-4-4 0,-3 4 0 16,3-4-5-16,-3 2-2 15,0 2 5-15,0-3 12 16,3 3-3-16,0 0-12 15,0 0-5-15,0 0-15 16,0 0-7-16,0 0 0 16,0 0-10-16,0 0-6 15,0 0-6-15,6 0 17 16,13 0 5-16,-3 0 0 16,0 0 1-16,-5 0-1 15,3 0 1-15,-3 0 0 16,-1 0-1-16,4 0 0 0,-6 0 0 15,1 0 0 1,1 0-1-16,-1 0 1 0,1 0 0 16,-1 0 0-16,1 0 0 15,-1 0 0 1,1 0 0-16,2 0 0 16,-2 0 0-16,-4 0-6 0,0 0-6 15,-2 0-27-15,-4 0-31 16,0 0-34-16,0-2-81 0</inkml:trace>
          <inkml:trace contextRef="#ctx0" brushRef="#br0" timeOffset="18120.2844">5449 3114 42 0,'0'0'32'0,"0"0"23"15,0 0 27-15,0 0-1 16,0 0-14-16,0 0-6 15,0 0 0-15,0-13-2 16,0 13-15-16,0 0-22 16,0 0-21-16,0 0-1 15,13 0-1-15,3 0 0 0,-2 0 1 16,5 0 1-16,-3 0 8 16,3 0-8-16,0 0 9 15,-3 0-4-15,3 0-3 16,-4-1-2-16,-2-3 1 15,-4 2-1-15,1-1 1 16,-1 3-1-16,1-3 0 16,-1 1 6-16,4-2-6 15,-4-1 0-15,1 2-1 0,-1 0 0 16,-5 3-1 0,-1 0 0-16,-3 0-9 0,0 0-13 15,0 0-19 1,0 0-45-16,-3 0-80 0,-10 0-150 0</inkml:trace>
          <inkml:trace contextRef="#ctx0" brushRef="#br0" timeOffset="20334.6796">5962 3516 18 0,'0'0'122'0,"0"0"-19"0,0 0 26 16,0 0 8 0,0 0-31-16,0 0-38 0,0 0-24 15,0 0-13 1,0 0-8-16,0 0-3 0,0 0 7 15,0 0-1 1,3 0-26-16,3-5-5 0,3-8-4 16,4 2-8-16,0-3-2 15,2 2 7-15,1 3-4 16,-3 2-1-16,-2 1 3 16,3 3-2-16,-4 1 1 15,-4-2-3-15,2 4-1 16,0 0 4-16,-3 0-2 15,1 0 0-15,5 0 5 16,0 0 11-16,2 0-8 0,0 0 3 16,-1 0-4-1,-2 0 2-15,-7 0-11 0,0 0 0 16,-3 9 19 0,0 4 10-16,0 8 3 0,0 2 10 15,-13 2 13 1,1 2-14-16,-4 3 7 0,3 0-6 15,2-1-14 1,-6 6-2-16,1-4-6 0,0 0 8 16,5-3 21-16,-5-8-8 15,3-7-15-15,4-4 2 16,3-5-1-16,-4-4 1 16,1 0 1-16,-4 0-10 0,-3 0-24 15,1-4-17 1,2-7 7-16,3 3-14 0,1 2 3 15,3 0 31 1,2 3 13-16,1 1 1 0,3 2 1 16,0 0 0-1,0 0 0-15,0 0-1 0,0 0 0 16,0 0 0 0,0 0-1-16,0 0 1 0,16 0 7 15,3 0 6-15,0 0 0 16,0 5-5-16,0 1 2 15,-3 2 14-15,-4 0 1 0,1 1 5 16,-2 0-4 0,0-3-16-16,-6-1-9 0,6-2-1 15,-5 0 0 1,-1-1 0-16,3 2 0 0,3-2 0 16,2 2 1-16,4-4-1 15,4 0 1-15,4 0 8 16,0-4-9-16,-3-4-1 15,-3-1-22-15,-3 1 4 16,-3 3-4-16,-7-1-9 16,0 3 12-16,-6-1 11 15,0 4 9-15,0 0 0 16,0 0-5-16,0-2-44 0,0 2-46 16,0-2-107-16</inkml:trace>
          <inkml:trace contextRef="#ctx0" brushRef="#br0" timeOffset="19307.6778">6140 3215 153 0,'0'0'100'0,"0"0"-74"15,0 0 18 1,0 0 18-16,0 0-39 15,0 0-21-15,0 0-2 0,5 0-2 16,0 0 2 0,4 0 6-16,1 0 10 0,-1 0 14 15,1 0-11 1,-1 0-4-16,4 0 0 0,-1 0-6 16,4 0-6-1,6 0-2-15,4-5 8 0,5 0-9 16,4-1 0-1,0-3-21-15,-5 1 3 0,-2 2-11 16,-2 0-17-16,-4 1 4 0,-6-1-10 16,-7 3-29-1,-9 3 0-15,0 0-2 0</inkml:trace>
          <inkml:trace contextRef="#ctx0" brushRef="#br0" timeOffset="18840.967">6115 2924 35 0,'0'0'156'0,"0"0"-112"0,0 0-31 16,0 0 3 0,0 0 33-16,0 0-4 0,0 0-32 15,0-37-7 1,0 25 17-16,3-2 6 0,5-2-5 16,0-4 12-1,3-3-36-15,3-1 0 0,2-2 0 16,0 1-1-16,0 1 1 15,-4 1 0-15,-2 7 10 16,-1 2 1-16,-6 5-9 16,-3 3 9-16,0 6 15 15,0-2-1-15,0 2-8 16,0 0-8-16,0 0-9 16,0 0 0-16,0 0-1 15,0 0-13-15,0 0 0 0,0 11 12 16,0 5 2-1,0 7 0-15,0 3 33 0,0 2 2 16,0 4-11 0,0-2-5-16,0 1 4 15,0-2-1-15,0 2-8 16,0 0-5-16,0 1 1 16,0 1 5-16,-9 5 3 15,-1-6-2-15,1-2-15 0,6-11-1 16,0-4-1-1,3-4 0-15,0-6-9 0,0-2 0 16,0 0-3-16,0-3 0 16,0 0 0-16,0 0 7 15,0 0-4-15,0 0-1 16,0 0-8-16,0 0-11 16,0-6-51-16,0-7-124 15,0-5-112-15</inkml:trace>
          <inkml:trace contextRef="#ctx0" brushRef="#br0" timeOffset="21921.8604">6908 2868 3 0,'0'0'56'0,"0"0"-55"16,0 0 9-16,0 0 32 0,0 0 17 16,0 0-18-1,0 0-1-15,13-26 22 0,-13 26 16 16,0 0-6 0,0 0-14-16,0 0-19 0,0 0-10 15,-3 0-9 1,-10 14 2-16,1 4-11 0,-1-2-10 15,4 6-1-15,-1-2 0 16,7 3 0-16,-3 1-1 16,-1-3 0-16,1 5 1 15,0-1 1-15,-4 1 0 16,4-3 9-16,-4 0-9 16,4-4 28-16,0 0-2 15,3 2-14-15,-1-2-11 16,4-1-1-16,0 4 5 15,0-2-5-15,0 0 0 16,0 0-1-16,0-4 0 16,7 1-7-16,2 1-1 15,-6-8-4-15,4 2 3 16,-4-1 7-16,0-5-4 0,0-3 5 16,-3 0 0-16,3-3-6 15,0 0-11-15,4 0-9 16,2 0 14-16,7 0 12 15,3-3 1-15,3-8 0 16,-3-2 1-16,0-1-1 16,0 1 0-16,-3 2 0 15,-4-4-1-15,-2 4 1 0,-2-6 1 16,3 3-1 0,-3-9 0-16,3 1-1 0,-3-7 0 15,-2-2 1 1,4-3-2-16,-4-1-16 0,0-1-12 15,-6 2 27 1,0-3 2-16,0 3-8 0,0 2 1 16,0 5 8-1,-6 5 27-15,-5 8 14 0,0 2-11 16,-2 7-19-16,5 2-5 0,-1 3-4 16,1 0-1-1,3 0 0-15,2 0-1 16,3 0-1-16,0 0 0 15,-3 0-17-15,-2 0-16 16,0 0-1-16,-4 0 6 16,-17 14-23-16,4 1-82 15,-3-5-120-15</inkml:trace>
          <inkml:trace contextRef="#ctx0" brushRef="#br0" timeOffset="22381.8078">6880 3065 123 0,'0'0'79'16,"0"0"-57"-1,0 0 41-15,0 0 1 0,0 0-14 16,0 0-24-16,0 0-14 16,57 96-11-16,-38-78 6 15,3-4 1-15,-3-2-1 16,-3-2-6-16,-5-1 5 16,0-3-6-16,-5-1 2 15,-1-2-2-15,-2 3 1 16,5-4 0-16,-6 4 5 15,4-1-6-15,0 3 1 0,4-3 0 16,-1 0 2 0,1-2-2-16,-4 2-1 15,1-1 1-15,-1-2 0 16,-6 1 0-16,0-3 0 0,0 3 6 16,0-3-6-1,0 0 0-15,0 0 0 0,3 0-1 16,0 0-23-1,7 0-31-15,-4 0-29 0,0 0-86 0</inkml:trace>
          <inkml:trace contextRef="#ctx0" brushRef="#br0" timeOffset="23263.6818">7191 2553 23 0,'0'0'110'0,"0"0"-6"15,0 0-38-15,0 0-23 16,0 0-18-16,0 0-16 0,0 0-1 16,100-65 7-1,-67 58 9-15,-6-2-16 0,2 9-8 16,-10 0-22-1,0 0 11-15,-7 0 9 0,1 1-5 16,-7 11 7 0,-3-1 10-16,-3 4 5 0,0-2 8 15,0 8 0-15,-15-2 6 16,-4 7 5-16,-2-2 2 16,-6 3-7-16,2 5-7 15,-2-2 38-15,-2 1-38 16,4-2-5-16,6-7-16 0,6-2 0 15,7-6-1 1,3-3-2-16,3 1 2 0,-3-6 0 16,3-1 1-1,0 1 0-15,0-6-1 0,0 0 0 16,12 0-4-16,14 0 4 16,5 0 6-16,-2 0-6 15,-2 0 1-15,-5-6-1 16,-3 3 0-16,0 1 0 15,-6 2 1-15,-4-3 0 16,1 3 1-16,-1-3 8 16,7 0-9-16,0 0-1 15,2 1 0-15,5-2-1 0,-4-1 0 16,-7 3-1 0,-2 2-5-16,-7 0 6 0,0 0 0 15,-3 0-5 1,0 0-1-16,0 0 5 0,0 0-17 15,0 0-41 1,-10 0-92-16,-8 0-168 0</inkml:trace>
          <inkml:trace contextRef="#ctx0" brushRef="#br1" timeOffset="-7.60108E7">9359 2362 33 0,'0'0'124'0,"0"0"-111"15,0 0-5-15,0 0 18 16,0 0 31-16,0 0-11 16,0 0-15-16,3 0-30 15,-3 0 6-15,0 0 6 16,0 0-1-16,0 0 7 0,0 0-19 15,6 5-2-15,0 2-9 16,7 2-53-16,-3-3 8 16,-1 4-22-16,4-8-26 15,9-2 29-15</inkml:trace>
          <inkml:trace contextRef="#ctx0" brushRef="#br1" timeOffset="-7.60099E7">9359 2362 10 0,'161'27'80'15,"-161"-27"25"-15,0 0 3 16,0 0-46-16,0 0-10 16,0 0-23-16,0 0-29 15,0 0 1-15,0 0-1 0,0 0-14 16,0 0-3-16,0 0-27 16,0 0 24-16,0 0 13 15,0 0 7-15,0 0 4 16,0 0 8-16,0 0 18 15,0 0 31-15,0 0-21 16,0 0 21-16,0 0-17 16,0 0-13-16,0 0 15 15,0 0-33-15,0 0-6 16,0 0-7-16,0 0-1 16,0 0 1-16,0 0-7 15,0 0-22-15,0 0 28 16,0 0-19-16,0 0 11 0,0 0 8 15,0 0-11-15,0 0 12 16,0 0 0-16,0 0 1 16,0 0 14-16,0 0-8 15,0 0 2-15,0 0 14 16,0 0-22-16,0 0 9 16,0 0-10-16,0 0 1 15,0 0 5-15,0 0-6 16,0 0 7-16,0 0 5 15,0 0-4-15,0 0-3 16,0 0-5-16,0 0 0 16,0 0 10-16,0 0-10 15,0 0 12-15,0 0 11 16,0 0-22-16,0 0 13 16,0 0-14-16,0 0-15 0,0-2 5 15,0-2 10-15,0 4-7 16,0 0 6-16,0 0-26 15,0 0 21-15,0 0-17 16,0 0-19-16,0 0 16 16,0 0-18-16,0 0 13 15,0 0 18-15,0 0-12 16,0 0 24-16,0 0-5 16,0 0 1-16,0 0-2 15,0 0 7-15,0 0 0 16,0 0-1-16,0 0-22 15,0 0-9-15,0 0-26 0,0 0-73 16,5 4-107-16</inkml:trace>
          <inkml:trace contextRef="#ctx0" brushRef="#br0" timeOffset="28749.1814">8597 2346 65 0,'0'0'38'16,"0"0"21"-16,0 0 19 0,0 0-3 16,0 0-29-16,0 0-27 15,0 0-9-15,0-39-3 16,0 39-6-16,0 0 5 15,0 3 7-15,0 14 25 16,0 0 8-16,0 2-13 16,0-1-16-16,0-1-8 15,0-3-9-15,0 0 0 16,0 0 0-16,0 3 0 0,0-1 12 16,0 2 11-1,0 2 0-15,6 1-10 0,-3 0-6 16,-3 3-6-1,0 0 0-15,0 8 17 0,0-5 8 16,0 5 23 0,0-4 3-16,0-2-34 0,0-7-12 15,0-1-5 1,0-2-1-16,0-1 0 0,-3-1 0 16,3-3 1-16,0 3 2 0,0-2-2 15,0-2 0 1,0 2 1-16,0-1-1 0,0-3 5 15,0 5-4 1,0-8-1-16,8 1 0 0,-3-4 0 16,1 1-1-1,4-3-7-15,-1 0-6 0,7 0-5 16,0 0-8-16,3 0-5 16,3 0 5-16,3-3-3 15,3-10-19-15,4-2-20 16,3-5-33-16,-10 6 6 15,-6-3-72-15</inkml:trace>
          <inkml:trace contextRef="#ctx0" brushRef="#br0" timeOffset="27963.0794">8424 2658 66 0,'0'0'89'15,"0"0"5"-15,0 0-5 0,0 0-12 16,0 0-15 0,0 0-15-16,0 0-16 0,0 0-30 15,0 0-1-15,0 0-13 0,0 0 0 16,0 0 12-1,0 0 0-15,0 0 1 0,0 0 1 16,0 0 12 0,0 0 0-16,0 0 1 0,0 0-4 15,0 0 2 1,0 0-12-16,-3 0 1 0,0 0 0 16,-3 0-1-1,3 0 1-15,3 0-1 0,-3 0 0 16,3 0-1-16,-4 0-5 15,-2 0 5-15,0 0 0 16,-7 6 1-16,4 3 8 16,-4-2 2-16,0 2 6 15,4-1-3-15,-1-2-4 16,4 0-8-16,0 0 0 16,4-1 0-16,-1-1-1 15,3 1-1-15,-5 0 0 0,2 3 1 16,3 4 1-1,-3-1 0-15,0 2 0 0,1 0-1 16,-6 1 1 0,5 0 5-16,-3-3-6 0,1 4 0 15,-3-4-1 1,3 3 1-16,2 0 0 0,0 0-1 16,3-2 1-1,0-3-1-15,0 0-6 0,0-2 5 16,0-1-9-16,0 0 9 0,6 0 1 15,2-4-1 1,2 0 1-16,4 1-2 0,-6 1 2 16,6-4-6-1,-6 0 5-15,5 0 0 0,-4 0 0 16,4 0-4 0,-1 0 5-16,1 0-6 0,3-4 6 15,-3-1 1-15,2 3-1 16,-2-2-1-16,0-1-18 15,-7 2 6-15,3-3 2 16,-2 1 6-16,-4-4-1 16,3-2 6-16,-3 2 0 15,0-2 0-15,1 0 1 16,-4 0 0-16,0-1-1 16,0-2 0-1,0 0 0-15,0 0-11 0,0 2 2 16,0 1 0-16,0 3 3 0,0 3-5 15,0 1 12 1,0 0 11-16,0 4-5 0,-4 0-6 16,1 0-1-1,-3 0-1-15,0 0-8 0,-4 0-7 16,1 0-18 0,-7 9-30-16,3 0-46 0,1 0-47 0</inkml:trace>
          <inkml:trace contextRef="#ctx0" brushRef="#br0" timeOffset="29534.1133">7987 3199 38 0,'0'0'96'15,"0"0"-65"-15,0 0 58 16,0 0 41-16,0 0-33 16,0 0-35-16,0 0-2 15,0 2 2-15,0-2-8 16,0 0-12-16,0 0-6 16,0 0-9-16,0 0-10 0,0 0-15 15,0 0-1 1,3 0 1-16,3 0-2 0,7 0 0 15,6 0 0 1,3 0 2-16,0 0-1 0,3-5-1 16,0 2 0-1,7 0 0-15,3-3 0 0,6 1 0 16,2 0 0-16,1-4-6 0,-3 5-7 16,0-1 12-1,-3 1-18-15,3 2 5 0,0 0 8 16,-1-4 5-1,4 3 0-15,7-5-1 0,6 2 1 16,6-5-8 0,6-2-22-16,6 0 18 0,-6-4-15 15,-6 2-5 1,-9 4-2-16,-10 3 11 0,-12 2-11 16,-10 6 21-16,-6-2 7 15,-8 2 6-15,-2 0 1 16,-1 0 0-16,-5 0 1 15,2 0 0-15,-2 0 1 16,0 0-2-16,0 0-15 16,0 0-92-16,0 0-154 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42:51.0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0C9026-3591-4740-8F57-E8C46AF3AEAB}" emma:medium="tactile" emma:mode="ink">
          <msink:context xmlns:msink="http://schemas.microsoft.com/ink/2010/main" type="writingRegion" rotatedBoundingBox="22445,4177 27645,2883 28047,4499 22847,5793"/>
        </emma:interpretation>
      </emma:emma>
    </inkml:annotationXML>
    <inkml:traceGroup>
      <inkml:annotationXML>
        <emma:emma xmlns:emma="http://www.w3.org/2003/04/emma" version="1.0">
          <emma:interpretation id="{34C29B43-5AB0-49F5-BC9C-462C7F175EC5}" emma:medium="tactile" emma:mode="ink">
            <msink:context xmlns:msink="http://schemas.microsoft.com/ink/2010/main" type="paragraph" rotatedBoundingBox="22445,4177 26075,3274 26315,4239 22685,5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0CC301-EE85-4785-A4D3-5123220A7A15}" emma:medium="tactile" emma:mode="ink">
              <msink:context xmlns:msink="http://schemas.microsoft.com/ink/2010/main" type="line" rotatedBoundingBox="22445,4177 26075,3274 26315,4239 22685,5142"/>
            </emma:interpretation>
          </emma:emma>
        </inkml:annotationXML>
        <inkml:traceGroup>
          <inkml:annotationXML>
            <emma:emma xmlns:emma="http://www.w3.org/2003/04/emma" version="1.0">
              <emma:interpretation id="{8B5DFE22-1A6C-48D8-AE9E-209648F611B2}" emma:medium="tactile" emma:mode="ink">
                <msink:context xmlns:msink="http://schemas.microsoft.com/ink/2010/main" type="inkWord" rotatedBoundingBox="22445,4177 26075,3274 26315,4239 22685,5142"/>
              </emma:interpretation>
              <emma:one-of disjunction-type="recognition" id="oneOf0">
                <emma:interpretation id="interp0" emma:lang="en-US" emma:confidence="0">
                  <emma:literal>2-94=1</emma:literal>
                </emma:interpretation>
                <emma:interpretation id="interp1" emma:lang="en-US" emma:confidence="0">
                  <emma:literal>294=1</emma:literal>
                </emma:interpretation>
                <emma:interpretation id="interp2" emma:lang="en-US" emma:confidence="0">
                  <emma:literal>2941=1</emma:literal>
                </emma:interpretation>
                <emma:interpretation id="interp3" emma:lang="en-US" emma:confidence="0">
                  <emma:literal>2Qt1=1</emma:literal>
                </emma:interpretation>
                <emma:interpretation id="interp4" emma:lang="en-US" emma:confidence="0">
                  <emma:literal>2-941=1</emma:literal>
                </emma:interpretation>
              </emma:one-of>
            </emma:emma>
          </inkml:annotationXML>
          <inkml:trace contextRef="#ctx0" brushRef="#br0">23014 1401 101 0,'0'0'192'0,"0"0"-150"16,0 0-36-16,0 0 21 16,0 0 29-16,0 0-31 15,0 0-15-15,65 62-9 16,-37-46 0-16,1 5 0 15,-4-1-1-15,-6-1 0 16,-6-2 0-16,-4-3 1 16,-3 0 12-16,1-2 7 0,-4 3-1 15,3-5-5 1,0 3-2-16,1-3-12 0,2 4 1 16,4-2 0-1,3 4 6-15,3 1-5 0,-2-2-2 16,2-2-21-1,-5-4-8-15,-4-3 10 0,-7-6-8 16,-3 0 14-16,0 0 13 16,0 0 0-16,-11 0-42 0,-5-7-244 15</inkml:trace>
          <inkml:trace contextRef="#ctx0" brushRef="#br0" timeOffset="527.9842">23630 1310 235 0,'0'0'208'0,"0"0"-160"0,0 0 4 16,0 0 63 0,0 0-40-16,0 0-55 15,0 0-19-15,0 4 0 0,0-4-1 16,0 0-1-1,0 0 1-15,0 0 0 0,0 0 1 16,0 0-1 0,0 0-1-16,-3 0 0 0,-3 0-21 15,-4 0-44 1,-7 0-55-16,6 4-76 0,-2 0-116 0</inkml:trace>
          <inkml:trace contextRef="#ctx0" brushRef="#br0" timeOffset="1166.6208">23721 1064 54 0,'0'0'103'16,"0"0"-30"-16,0 0 23 0,0 0-2 15,0 0-38 1,0 0-24-16,0 0 0 0,0-2 8 15,0 2-2 1,0 0-1-16,0 0-1 0,-2 0-16 16,2 0-20-1,-5 0 0-15,2 0-8 0,0 10 8 16,-3 7 1 0,-1 3 0-16,1 3 0 0,1 5 0 15,2 0 0-15,-8 1 2 0,6 2 3 16,-1 0-6-1,-5 0 2-15,3 1 19 16,0-5-5-16,0 2-14 16,2-2-1-16,-4 3 0 15,7-7-1-15,-3-3 1 0,6-1-1 16,0-6 0 0,0 0-1-16,0-2 0 0,0-5-14 15,0 2 2 1,9-6-4-16,1 3-9 0,-4-1-4 15,2-4 2 1,3 2 4-16,-3-2-2 0,3 3-6 16,0-3-1-1,5 0-2-15,0 0-4 0,3 0 2 16,6 0-1-16,0 0-1 0,20-14-50 16,-11-2-92-1</inkml:trace>
          <inkml:trace contextRef="#ctx0" brushRef="#br0" timeOffset="1776.5915">24168 962 113 0,'0'0'55'16,"0"0"-25"-1,0 0-4-15,0 0-20 0,0 0 1 16,0 0 6 0,0 0 0-16,0 14 10 0,-3-6 24 15,3 1 11-15,-3-2 10 16,-1 0-6-16,-2-1-6 16,0 0-18-16,3 2-17 15,-4 3-5-15,1 4-7 16,3 4 0-16,-4 7-1 15,4-1 4-15,0 6-2 16,0 7-9-16,3-2 5 16,-3 1 8-16,-3 3 12 15,-1-3-14-15,-2-4-1 16,-1-2 2-16,1-3 0 0,-1-2-11 16,-2-3-1-1,2-3-1-15,4-3 2 0,0 1-2 16,4-5-2-1,2-4-12-15,0-4-14 0,0-2-9 16,0-3-5 0,0 0-12-16,0 0 5 0,0 0 9 15,0 0-2-15,0 0-20 0,0-6-56 16,0-8-195-16</inkml:trace>
          <inkml:trace contextRef="#ctx0" brushRef="#br0" timeOffset="3927.0134">24728 1348 54 0,'0'0'114'0,"0"0"-41"16,0 0 32-16,0 0 9 0,0 0-39 16,0 0-37-1,0 0-3-15,0 0 8 0,0 0 3 16,0 0-4-1,0 0 3-15,0 0-6 0,0 0-19 16,0 0-10 0,0 0-9-16,0 0 0 0,0 0-1 15,0 0-6 1,0 0-7-16,0 0-6 0,3 0-4 16,3 0-3-16,7 0 4 15,9 0 21-15,6 0-7 16,4 0-7-16,6-4-16 15,-5 2 4 1,2-5 1-16,-7 1-7 0,-6 4-9 16,-6-1 20-1,-6 1 2-15,-4 2 3 0,-3 0 4 16,-3 0 0-16,0 0-9 0,0 0-13 16,0 0-40-1,0-4-56-15,-3 2-62 0</inkml:trace>
          <inkml:trace contextRef="#ctx0" brushRef="#br0" timeOffset="4323.38">24769 1172 54 0,'0'0'92'0,"0"0"-30"0,0 0-16 16,0 0 29-1,0 0 42-15,0 0-3 0,0 0-16 16,25-3-26-16,-25 3-37 0,6 0-29 15,7 0-6 1,9-3-7-16,13 0 4 0,6-2-23 16,2 1 0-1,-2-1-6-15,-6 3-15 0,-4-2-1 16,-9 4 5 0,-6-2-12-16,-10 2-26 15,-6 0 5-15,0 0 6 0,-25 0-15 16,-7 0-87-16</inkml:trace>
          <inkml:trace contextRef="#ctx0" brushRef="#br0" timeOffset="10139.4934">25271 1047 61 0,'0'0'81'0,"0"0"20"15,0 0-8 1,0 0-34-16,0 0-24 0,0 0-2 15,0 0-4-15,0 0 3 16,0 0-6-16,0 0 1 16,0 0 15-16,0 0 6 15,0 0 4-15,0 0 5 16,0 0-6-16,0 0-8 16,0 0-17-16,0 0-10 15,0-3-6-15,0-7-1 16,-3 1-2-16,3-3-6 15,0-4-1-15,0-2-15 16,0-4 1-16,0-2-9 16,7-1 10-16,2 0 11 0,4-1 2 15,-4 4 0-15,-2 5 1 16,-1 0 0-16,-3 8 0 16,-3 4 8-16,0 2 4 15,0 3 0-15,0 0-13 16,0 0-1-16,0 0-21 15,0 0-7 1,0 0-5-16,0 0 6 0,0 3 12 16,0 7 8-16,0 3 7 0,0 1 1 15,0-1 0 1,0 1 1-16,0 1 0 0,-3-1 1 16,-3-1 4-1,-7 5-5-15,3-1 0 0,-2 7 6 16,-1-2-6-1,2 6 0-15,-3 0 0 0,4 0 0 16,4 1 1-16,1-4-1 16,-1-3-1-16,1-2 1 15,2-5-1-15,0-5 1 16,1-1 1-16,2-5-1 16,0 1 0-16,0-5-1 15,0 0 1-15,0 4-1 16,0-4 0-16,0 0-1 15,0 0 0-15,0 0-16 16,0 0-4-16,0 0-23 0,0 0-18 16,-3 0-26-1,0 0-57-15,-2 0-83 0</inkml:trace>
          <inkml:trace contextRef="#ctx0" brushRef="#br0" timeOffset="12020.6626">24995 1885 33 0,'0'0'67'0,"0"0"28"16,0 0 7-16,0 0-27 15,0 0-21-15,0 0-1 16,0 0-41-16,12-73 19 15,-8 56-5 1,2 3-13-16,0 5-12 0,4 0-1 16,2 4-2-16,1 2-12 15,3 3 4-15,3 0 0 16,-4 0 1-16,1 0 8 0,-3 0-9 16,-4 0 3-1,-2 0-5-15,-1 3-2 0,-3 2 7 16,0 7 6-1,-1-3 1-15,-2 2 0 0,0 2 0 16,0-1 1 0,0 3 8-16,0-5-3 0,0 4 2 15,0-2-1 1,0 2-6-16,-8 0 0 0,-3 1 10 16,0 2 8-16,-5 2 9 0,-6 1 8 15,-6 0-5 1,-1 0-3-16,-2-3-2 15,-4 2-2-15,6-1-3 16,1-1-8-16,4 2 2 16,2-4-9-16,6-4-5 15,5-2 0-15,3-1-1 16,5-3 0-16,0-2-1 16,0 2 1-16,-1-1 1 0,1-4-1 15,3 2 0 1,0-2 0-16,0 0 1 0,0 0 7 15,0 0 1 1,0 0-9-16,0 0 0 0,7 0-10 16,10-8-4-16,10-3-8 0,0 3 14 15,-2-5-8 1,-3 8 1-16,-3-1 7 0,-3 4 8 16,-6 2 0-1,-4 0 0-15,-3 0 9 0,0 0 2 16,0 0-2-1,4 0-2-15,2 0-5 0,1 0-1 16,2 0 6 0,4 0-6-16,0 0 1 0,6 0-1 15,-3 0 6-15,3 0-6 16,-3 0-1-16,-3 0 1 16,-2 0 0-16,-1 0 0 15,-2 0-1 1,-3 0 1-16,6 0 0 0,0 0 9 15,2 0-8-15,3-9-2 16,0 1 0-16,0 0-7 16,-6-1-5-16,-7 2-5 0,-6 3 1 15,0 0-55 1,-13 2-83-16,-12-1-59 0</inkml:trace>
          <inkml:trace contextRef="#ctx0" brushRef="#br0" timeOffset="10989.4345">25061 1548 16 0,'0'0'30'0,"0"0"-11"0,0 0 9 15,0 0 22 1,0 0 18-16,0 0 14 0,0 0 9 15,0-5-19-15,0 5-36 16,0 0-16-16,0 0-8 16,0 0-11-16,0 0-1 15,0 0 0 1,13 0 0-16,6 0 10 0,0 0-3 16,-1 0-6-1,0 0 0-15,-4 0 6 0,-4 0-6 16,-4 0 0-1,0 0-1-15,-4 0 1 0,1 0-1 16,5 0 0-16,-3 0-1 0,6 0 1 16,-3 0 0-1,1 0-1-15,1 0 1 0,-1 0 0 16,-2 0 1 0,-4 0 0-16,0 0 12 0,-3 0 10 15,0 0-1 1,0 0-9-16,0 0 16 0,0 0-22 15,0 0-7-15,0 2-35 16,-13 1-61-16,-1-3-141 0</inkml:trace>
          <inkml:trace contextRef="#ctx0" brushRef="#br0" timeOffset="-464.4388">23180 1096 61 0,'0'0'53'0,"0"0"-4"16,0 0-3 0,0 0-30-16,0 0-15 0,0 0-1 15,0 0 0 1,-16-18 7-16,16 16 25 0,-3-2 17 15,3 2 20 1,-3 2 8-16,0-4-15 0,-7 4-20 16,1 0-16-1,-10 0-13-15,-3 0-2 0,-7 0 5 16,2 15 4 0,2 0-10-16,-2 1-9 0,10 1 0 15,-2 3 1-15,3 3 4 16,-3-3 2-16,3 2 7 15,0-6-5-15,4 2-4 16,2-4-6-16,1 3 2 0,-4-3 6 16,4 3 0-1,-4 0 4-15,0 4-11 0,4-2 1 16,4 1-2 0,0 5-1-16,5 1 0 0,0 2 0 15,0 0 1 1,0 1-9-16,0-7-8 0,13-2-2 15,3-4 6 1,0-4-4-16,-4-3-2 0,1-4 2 16,0 1-1-16,-1-3 10 15,4-3 1-15,3 0 6 16,3 0 1-16,3 0 0 0,-1-5 0 16,3-10 0-1,-2-6 0-15,-1 0 1 0,1-4 1 16,1-4-1-1,-4-5 0-15,0 2 1 0,-6-1 15 16,-4-1 11-16,-2 2-1 16,-4 5-5-16,0 1-21 15,-3 1 15-15,-3 2-7 16,0-3-8-16,0 1 11 16,0-4-4-16,0-2 4 15,-3 1 9-15,-16-1 10 16,-6 2 1-16,-6 3-8 15,-4 3-11-15,0 13-13 16,0 4-7-16,5 6-2 0,5 0-12 16,6 0-33-1,3 16-12-15,6 10-11 0,-2 2 14 16,-1 15-18 0,4-6-88-16,-1-6-67 0</inkml:trace>
        </inkml:traceGroup>
      </inkml:traceGroup>
    </inkml:traceGroup>
    <inkml:traceGroup>
      <inkml:annotationXML>
        <emma:emma xmlns:emma="http://www.w3.org/2003/04/emma" version="1.0">
          <emma:interpretation id="{35DBD821-F900-46EB-90DC-AA90D5DC7A40}" emma:medium="tactile" emma:mode="ink">
            <msink:context xmlns:msink="http://schemas.microsoft.com/ink/2010/main" type="paragraph" rotatedBoundingBox="25468,4642 27693,3494 28007,4103 25782,52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87E4BB-4ADF-4AB3-A20D-07FFAFF2A34C}" emma:medium="tactile" emma:mode="ink">
              <msink:context xmlns:msink="http://schemas.microsoft.com/ink/2010/main" type="line" rotatedBoundingBox="25468,4642 27693,3494 28007,4103 25782,5251"/>
            </emma:interpretation>
          </emma:emma>
        </inkml:annotationXML>
        <inkml:traceGroup>
          <inkml:annotationXML>
            <emma:emma xmlns:emma="http://www.w3.org/2003/04/emma" version="1.0">
              <emma:interpretation id="{8DCB5062-646C-4F26-878F-2216BE08161D}" emma:medium="tactile" emma:mode="ink">
                <msink:context xmlns:msink="http://schemas.microsoft.com/ink/2010/main" type="inkWord" rotatedBoundingBox="26781,4110 27753,3609 28007,4103 27036,4604"/>
              </emma:interpretation>
              <emma:one-of disjunction-type="recognition" id="oneOf1">
                <emma:interpretation id="interp5" emma:lang="en-US" emma:confidence="0">
                  <emma:literal>242</emma:literal>
                </emma:interpretation>
                <emma:interpretation id="interp6" emma:lang="en-US" emma:confidence="0">
                  <emma:literal>292</emma:literal>
                </emma:interpretation>
                <emma:interpretation id="interp7" emma:lang="en-US" emma:confidence="0">
                  <emma:literal>2612</emma:literal>
                </emma:interpretation>
                <emma:interpretation id="interp8" emma:lang="en-US" emma:confidence="0">
                  <emma:literal>Zia</emma:literal>
                </emma:interpretation>
                <emma:interpretation id="interp9" emma:lang="en-US" emma:confidence="0">
                  <emma:literal>262</emma:literal>
                </emma:interpretation>
              </emma:one-of>
            </emma:emma>
          </inkml:annotationXML>
          <inkml:trace contextRef="#ctx0" brushRef="#br0" timeOffset="13201.3968">26291 1087 18 0,'0'0'141'16,"0"0"-85"-16,0 0 16 0,0 0 18 16,0 0-37-1,0 0-41-15,0 0-12 0,0-6-1 16,0 6-17-1,0 0 1-15,0 0 10 0,0 0 6 16,0 0 1 0,0 0 1-16,0 12 13 0,-6-2 25 15,-7 8 12-15,-3 2 18 16,-3 2-8-16,-3 0-12 16,3 4-13-16,0 0-23 15,5-1-12-15,0 3 0 16,4-2 12-16,4-4-2 15,1 1-9-15,2-4-1 16,0-1-1-16,-2 2 1 16,2 0 2-16,1-1-2 0,-1 2 0 15,3-5 0 1,0-1 0-16,0-1-1 0,0-3 0 16,0 0-1-1,0 0 0-15,0 1 1 16,0-5-1-16,5 6-7 15,6-8-7-15,-3 1-5 0,6 0-6 16,2-6 4 0,1 0 2-16,6 0 12 0,-1 0 6 15,0 0-9-15,0-15-7 0,0-1-19 16,3-4-37 0,-3-5-30-16,4-1-8 0,-1-5 6 15,0 2 36 1,-4-2-24-16</inkml:trace>
          <inkml:trace contextRef="#ctx0" brushRef="#br0" timeOffset="13771.3605">26555 1248 48 0,'0'0'114'0,"0"0"2"16,0 0-24-16,0 0-10 0,0 0-21 16,0 0-18-1,6-90-10-15,-6 84-21 0,0 3-11 16,0 1 8-1,0 2-8-15,0 0-1 0,0 0 0 16,0 0 0 0,0 0 1-16,0 0 0 0,0 0 0 15,0 0-1-15,0 0 1 16,0 0 6-16,0 7 18 16,0 8 1-16,-6 1-7 15,0 4-9-15,-1 3 0 16,1 3-9-16,0 2 0 15,-4 0 0 1,4 4 0-16,0-1 0 0,-1 0 6 16,1-4-5-1,0-3 5-15,-1-5 3 0,4-1 9 16,0-4-9-16,3-3-7 0,0-5-2 16,0 1 0-1,0 1-1-15,0-3 0 0,0 0-1 16,0 1 1-1,0 0 0-15,0-1-2 0,0 0-6 16,0 0-1 0,0-1-10-16,0-2-5 0,0 1 2 15,0-3-1-15,0 0-10 16,0 0-26-16,0-10-16 16,11-10-65-16</inkml:trace>
          <inkml:trace contextRef="#ctx0" brushRef="#br0" timeOffset="14655.8083">26721 841 11 0,'0'0'52'0,"0"0"7"16,0 0 9-1,0 0 13-15,0 0 0 0,0 0-8 16,0 0-12-1,-14 33-9-15,14-30-3 16,0-3-6-16,0 0 3 16,0 0-7-16,0 0-8 15,0 0-13-15,0 0-12 16,0 0-6-16,0 0-10 0,0-6-4 16,6-5-35-1,2 1 23-15,6-3 18 0,-6 2-5 16,5 3 2-1,-4 0-1-15,7 3-9 0,3 1-11 16,0-1 2 0,3 1-1-16,-3 4 11 0,0 0 1 15,-3 0 6-15,-4 0 6 0,1 0 6 16,-7 0-15 0,1 0 1-16,-4 9 8 0,-3 2 7 15,0 1 1 1,0 5 19-16,0 2 18 0,-13 1-1 15,-6 2-5 1,-3 4-10-16,0-1-1 0,0 4-12 16,3-5-9-1,3-3 2-15,4-4-1 0,5-3 14 16,1-6 1-16,1 2-2 16,5-5-2-16,-3 1-5 15,-2 0-6-15,5-3 7 16,-3-3-1-16,3 2-6 15,0-2 8-15,0 0-2 16,0 0-5-16,0 0 0 16,0 0-1-16,0 0-1 15,0 0-1-15,0 0-8 0,0 0 1 16,11 0 5 0,10 0 3-16,4 0 14 0,4 0-5 15,2 0-8 1,-3 0 0-16,-2 0 0 0,-1 0 6 15,-6 0-7 1,0 0 0-16,-3 0-1 0,-2 0-19 16,2 0-22-16,-2-2-25 0,-6 2-4 15,-5 0-11 1,-3 0-15-16,0 0-56 0</inkml:trace>
          <inkml:trace contextRef="#ctx0" brushRef="#br0" timeOffset="-3209.3443">22064 1478 150 0,'0'0'186'16,"0"0"-79"-16,0 0-9 0,0 0-16 15,0 0-40 1,0 0-32-16,0 0-9 0,-5 0 1 16,5 0 6-16,0 0 17 15,0 0 30-15,0 0 11 16,0 0-1-16,0 0 10 16,0 0-10-16,0 0-20 15,0 0-22-15,0 0-18 16,0 0-5-16,0 0-19 15,5 0-15-15,17 0-13 16,5-6 8-16,14-3-7 16,0 3 20-16,3 4 10 15,-6-1-7-15,-6 3-1 0,-7 0-1 16,-9 0 18 0,-7 0-2-16,-6 0 8 0,1 0 0 15,-4 0 0 1,0-3 1-16,3 3 1 0,3-2-1 15,4-2-2 1,-1 1-14-16,-4-3-14 0,6 3 0 16,-8 3 2-16,-3 0 7 0,0 0 8 15,0 0-9 1,0 0-28-16,-6 0-38 0,-16 0-91 16,-4 0-135-16</inkml:trace>
          <inkml:trace contextRef="#ctx0" brushRef="#br0" timeOffset="-2099.4618">21975 1817 58 0,'0'0'157'0,"0"0"-82"0,0 0 7 16,0 0 15-16,0 0-31 16,0 0-44-1,0 0-3-15,7 0 4 0,-7 0 1 16,0 0 2-1,0 0 3-15,0 0-1 0,0 0-14 16,0 0 5-16,0 0 1 0,0 0 0 16,0 0-8-1,0 0-6-15,0 0 2 0,0 0 7 16,0 0 1 0,0 0 1-16,0 0-3 0,0 0 2 15,0 0 12 1,0-5-15-16,0-10-13 0,0 2 0 15,0-8 0 1,3-2-10-16,3 4-1 0,4-4-4 16,-1 0-18-16,4 4-8 15,-4 6 7-15,4 0-8 16,-1 4-14-16,4 4-4 16,0 2 16-16,3 1 2 15,0 2 6-15,-3 0 10 16,1 0 7-16,-1 0 13 15,0 8-1-15,-3 3 7 16,-1 2-1-16,-2-6 1 0,-4 5 0 16,0-4 1-1,-2 1 6-15,-4 1-1 0,0 4 4 16,0 1 3 0,0 6 3-16,0 0 3 0,-4 4 5 15,-15 7 5 1,-6 2 0-16,-5 6 17 0,-8 0-14 15,-3 1 0 1,0-3-11-16,3-5-3 0,6-1 5 16,4-10-6-16,6-4-4 0,9-7-4 15,4-2-8 1,2-4 0-16,1 1 6 0,0-4-5 16,3 4-1-1,-7 0 1-15,4 2 5 0,1-3-6 16,-6 2 0-1,6 1 0-15,-3-3-1 0,2 1 0 16,1-3 0-16,2 2-1 16,3-5-6-16,0 0-4 15,0 0-7-15,0 0-5 16,0 0-7-16,0 0-2 16,22 0 24-16,5 0 8 15,8 0 9-15,3-5 1 16,-4 0-9-16,-2-1-1 15,0 1 0-15,-7 1 1 16,2 2-1-16,-5-1 0 16,0-1 1-16,0 2-1 0,-3 2 9 15,4-3 2 1,-5 0-9-16,1 0-1 0,-3 1 1 16,0-2-1-1,-3 4 1-15,-7 0-2 0,-3 0 1 16,0 0-1-1,-3 0 0-15,0 0-1 0,0 0-1 16,0 0 1-16,0 0-1 0,0 0-12 16,0 0-31-1,0 0-43-15,0 0-45 0,0 0-43 16,0 0-86-16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5:05:26.65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6062-2556 61 0,'0'0'42'15,"0"0"3"-15,0 0-18 16,0 0-11-16,0 0 23 16,0 0-23-16,-56-40-9 15,46 40-7-15,-2 0-24 16,-1 0-15-16,0 0-29 16,4 0-7-16,-1 0 63 15,4 0 1-15,3 0-1 16,-2 0 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3:22:34.94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5191B0-B833-4CF2-AFE1-672FB2877C1B}" emma:medium="tactile" emma:mode="ink">
          <msink:context xmlns:msink="http://schemas.microsoft.com/ink/2010/main" type="inkDrawing" rotatedBoundingBox="17367,15016 17759,14841 17772,14871 17380,15047" semanticType="callout" shapeName="Other"/>
        </emma:interpretation>
      </emma:emma>
    </inkml:annotationXML>
    <inkml:trace contextRef="#ctx0" brushRef="#br0">2438 424 23 0,'0'0'59'16,"0"0"-8"-16,0 0-8 0,0 0-15 16,0 0-4-16,0 0-17 15,0 0-6-15,-11-7 27 16,11 7 12-16,-3 0 21 15,3 0-11-15,0 0-12 16,0 0-4-16,0 0-8 16,0 0-1-16,0 0-6 15,0 0-19-15,0-2 2 16,0 2-2-16,0 0 0 16,0 0 0-16,0 0-7 15,0 0 7-15,0 0-1 16,0 0-8-16,0 0 8 0,0 0 1 15,0 0-7 1,0 0 7-16,0 0 0 0,0 0 1 16,6-4 6-16,2 2-7 15,6-4 1-15,-1 0 6 16,1-6-7-16,5 1 10 16,-3 3-10-16,3-6 1 15,-6 5 3-15,-1 0-4 16,-2 4-1-16,-4 3 1 15,0 2-1-15,-2-3 1 16,-1 0 0-16,3 0-1 16,-3 3 1-16,0 0-7 15,0 0 7-15,-3 0 0 16,4 0-3-16,-4 0-3 16,0 0 6-16,0 0 0 0,3 0-2 15,-3 0 1-15,3-3 1 16,0 3 0-16,0 0-4 15,4 0 4-15,-1 0-1 16,0-5 0-16,0 5 1 16,1-6-2-16,-1 4 2 15,0-2 0-15,1 4 1 16,-4-2-1-16,-3 2 0 16,3 0 0-16,-3 0 1 15,0 0-1-15,0 0 1 16,0 0-1-16,0 0-2 15,3-4 2-15,4 4-1 16,-1-3 1-16,-3 1 0 0,3-2 0 16,-3 4-1-16,1 0 1 15,2 0-2-15,-3-5 2 16,0 5 0-16,0 0 0 16,1-2 0-16,-4 2 0 15,3 0 0-15,0-3 0 16,0 3 0-16,-3-3 2 15,0 3-2-15,3 0 0 16,-3 0 4-16,0 0-4 16,3 0 0-16,-1-3 0 15,3 3-7-15,1-3 7 16,2-2 0-16,6 5 1 16,-6-8-1-16,2 1 2 0,-4 5-9 15,2-2 7-15,-5 1 0 16,-1 3 3-16,-2 0-2 15,0 0-1-15,0 0 1 16,0 0 1-16,0 0-2 16,0 0 0-16,0 0-2 15,0 0 2-15,0 0-1 16,0 0-6-16,0 0 7 16,0 0-16-16,0 0 16 15,0 0-2-15,0 0-11 16,0 0 13-16,0 0-13 15,0 0-3-15,0 0 14 16,0 0-40-16,0 0-11 16,0 0-25-16,0 0-88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5:06:51.25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-4-5 103 0,'0'0'163'15,"0"0"-48"-15,0 0-4 16,0 0 2-16,0 0 1 16,0 0-85-16,-3 0-5 15,3 0 21-15,0 0-32 16,0 0 30-16,0 0 3 0,0 0-14 15,0 0 35-15,0 0-27 16,0 0 11-16,0 0-18 16,0 0-31-16,0 0-4 15,0 0-7-15,0 0 9 16,0 0 0-16,0 0 1 16,0 0 6-16,0 0 4 15,0 0 1-15,0 0-4 16,0 0-3-16,0 0-4 15,0 0 28-15,0 0-27 16,0 0 11-16,0 0 0 16,0 0-2-16,0 0-12 15,0 0 1-15,0 0-21 0,0 0 15 16,0 0-98-16,0 0-70 16,3 0-71-1,10 4-4-15,-5-4-136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5:20:43.30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3928-2826 33 0,'0'0'116'16,"0"0"-27"-16,0 0 14 15,0 0-56-15,0 0 8 16,0 0 7-16,0 0-23 16,-41-12 14-16,41 12-44 15,0-3 4-15,0 3 4 16,0 0-16-16,0 0-2 16,0 0-8-16,0 0-11 15,0-2 20-15,3 2-9 16,3 0 9-16,1 0-1 15,2 0 8-15,7 0 2 0,3 0-2 16,3 0-7 0,3 0 19-16,4 0-18 0,-1 5-1 15,0 3 3-15,1 1-2 16,-4-4-1-16,2 0 0 16,0 4 1-16,0-5 8 15,-2 2-8-15,0-4-1 16,1-2 6-16,-7 3 0 15,0-3-7-15,-7 3 1 16,-2 0-5-16,-4-3-3 16,-3 2 8-16,0 2 0 15,0-4-1-15,1 2-10 16,2 1 9-16,-3 0-5 16,3-3-15-16,-2 2 22 15,-1 2-26-15,-3-3-10 0,0 3-8 16,0-4-31-1,0 4 10-15,-16 1-3 0,-9-1 10 16,-1-3-77-16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5:09:40.51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4293 1717 48 0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5:21:26.20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5978-2097 12 0,'0'0'11'0,"0"0"31"15,0 0 33-15,0 0-23 16,0 0-30-16,0 0-21 16,0 0 18-16,-115 123 5 15,115-123 28-15,0 0 49 16,0 0-20-16,0 0-13 15,0 0-3-15,0 0-23 16,0 0 8-16,0 0-14 0,0 0-21 16,0 0 9-16,0 0-23 15,0 0 5-15,0 0 14 16,0 0-18-16,0 0 18 16,0 0-2-16,0 0-17 15,0-12-2-15,-4 4 2 16,4-1-1-16,0 0 20 15,-3 3-20-15,3 5 19 16,-3 1 0-16,0 0-18 16,0 0 7-16,-3 0-8 15,2 0 0-15,1 0-2 16,3 0 9-16,0 0-5 16,0 0-2-16,0 0-13 0,0 0 12 15,0 0-11 1,0 0 4-16,0 0 8 0,0 0-12 15,0 0 11-15,0 0-4 16,0 0-44-16,-3 0-52 16,-10 0-142-16,-2 7-64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5:22:00.89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2655-2903 59 0,'0'0'61'0,"0"0"-32"15,0 0-2-15,0 0 12 16,0 0-9-16,0 0-11 0,0 0 3 16,0 0-12-16,0-4 3 15,0 0-13-15,0 4-19 16,0-2 2-16,0 2-24 16,0 0-2-16,0 0 6 15,3 0-20-15,0 0-38 16</inkml:trace>
  <inkml:trace contextRef="#ctx0" brushRef="#br0" timeOffset="131.9261">2655-2903 20 0,'246'91'1'0,"-214"-91"0"15,-2 0-2-15,14 0-18 16</inkml:trace>
  <inkml:trace contextRef="#ctx0" brushRef="#br0" timeOffset="-363.791">2234-3380 46 0,'0'0'109'0,"0"0"-27"16,0 0-14-16,0 0-6 15,0 0-31-15,0 0-5 16,-25-6-26-16,25 6-7 15,0 0 7-15,-3 0-11 0,3 0 2 16,-7 0 9-16,-2 0 0 16,-4 0 6-16,-6 9 1 15,-6 5-7-15,-3 0 0 16,-1 0-44-16,1 1-13 16,-1-2 20-16,2 1-31 15,2-2 18-15,6 2 9 16,6 6-37-16</inkml:trace>
  <inkml:trace contextRef="#ctx0" brushRef="#br0" timeOffset="695.3999">5043-3023 46 0,'0'0'25'0,"0"0"11"15,0 0-22-15,0 0-14 0,-177 152 15 16,136-118-15 0,3-3-2-16,2 4-44 0,-18 10-3 15,10-8 10-15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5:07:02.34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1095-629 12 0,'0'0'29'0,"0"0"-15"0,0 0-12 16,0 0-2-16,0 0-25 15,0 0 1-15,0 0 16 16</inkml:trace>
  <inkml:trace contextRef="#ctx0" brushRef="#br0" timeOffset="2172.7355">393 1627 363 0,'0'0'166'0,"0"0"-105"0,0 0-19 15,0 0 47-15,0 0-41 16,0 0-48-16,0 0-9 15,3-7 9-15,-3 7-6 16,0 0 16-16,0 0 22 16,0 0 30-16,0 0-1 15,0 0 8-15,0 0-33 16,0 0-5-16,0 0-23 16,0 0-8-16,0 0-47 15,0 0-106-15,0 0-119 16,0 0-304-16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5:07:35.12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9084 300 101 0,'0'0'72'0,"0"0"-34"16,0 0-35-16,0 0 4 16,0 0-14-16,0 0 7 15,0-31-10-15,0 28 8 16,0 3 4-16,0 0 6 15,0 0 1-15,0 0-8 16,-6 0 34-16,0 0-34 16,-4 0-1-16,7 0-1 15,3 0-20-15,0 0-8 16,0 0-50-16,0 0 8 16,0 0 18-16</inkml:trace>
  <inkml:trace contextRef="#ctx0" brushRef="#br0" timeOffset="245.1893">9084 300 22 0,'-25'-31'49'0,"25"31"16"0,0 0-19 0,0 0-1 16,-3 0-26-16,0 0-19 0,3 0-1 15,0 0-30-15,0 0-59 16,0 0 17 0,0 0 22-16</inkml:trace>
  <inkml:trace contextRef="#ctx0" brushRef="#br0" timeOffset="351.1288">9059 275 16 0,'0'0'10'0,"0"0"6"15,0 0-16-15,0 0-29 16,0 0 16-16</inkml:trace>
  <inkml:trace contextRef="#ctx0" brushRef="#br0" timeOffset="528.0318">9059 275 13 0,'19'7'0'0,"-19"-7"-13"16</inkml:trace>
  <inkml:trace contextRef="#ctx0" brushRef="#br0" timeOffset="753.8982">9094 282 17 0,'0'0'54'0,"0"0"-39"0,0 0-8 15,0 0 22-15,0 0-29 16,0 0 0-16,-6 0-1 16,6 0-30-16,0 0 18 15,0 0-7-15,0 0 11 16,0 0 9-16,0 0 19 15,0 0 23-15,0-5-3 16,-4 5-25-16,1-2 19 16,3 2-31-16,0 0 5 15,0 0-14-15,0-4-28 16,0 4-12-16,0 0 11 16,0 0-32-16,0 0 57 15</inkml:trace>
  <inkml:trace contextRef="#ctx0" brushRef="#br0" timeOffset="159.0781">9084 300 22 0</inkml:trace>
  <inkml:trace contextRef="#ctx0" brushRef="#br0" timeOffset="146398.6801">9783 1671 2 0,'0'0'18'15,"0"0"-18"-15,0 0 0 0,0 0 1 16,0 0 1-16,0 0-3 16,0 0 1-16,-145 101-21 15,145-84 20-15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4T11:48:42.16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5F87E81-6CE0-4AA7-AF04-D817401AE435}" emma:medium="tactile" emma:mode="ink">
          <msink:context xmlns:msink="http://schemas.microsoft.com/ink/2010/main" type="inkDrawing" rotatedBoundingBox="3347,5752 3362,5752 3362,5767 3347,5767" shapeName="Other"/>
        </emma:interpretation>
      </emma:emma>
    </inkml:annotationXML>
    <inkml:trace contextRef="#ctx0" brushRef="#br0">0 0 0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49:05.29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3840B8F-B904-48B4-9F8E-4F0DF9A26A56}" emma:medium="tactile" emma:mode="ink">
          <msink:context xmlns:msink="http://schemas.microsoft.com/ink/2010/main" type="inkDrawing" rotatedBoundingBox="6042,8400 10728,8328 10729,8426 6043,8497" shapeName="Other"/>
        </emma:interpretation>
      </emma:emma>
    </inkml:annotationXML>
    <inkml:trace contextRef="#ctx0" brushRef="#br0">0 96 142 0,'0'0'203'0,"0"0"-151"0,0 0-45 15,0 0 2 1,0 0 38-16,0 0-15 0,3 2-13 15,-3-2-2-15,3 0 16 16,-3 0 1-16,2 0-6 16,-2 0-10-16,0 0-8 15,0 0-4-15,0 0 2 16,0 0 4-16,0 0-5 16,0 0-5-16,0 0-2 15,0 0 0-15,0 0 0 16,0 0 0-16,0 0 0 0,0 0 1 15,0 0 0 1,3 0 0-16,0 0 1 0,8 0-1 16,0 0 6-1,2 0-6-15,0 0 0 0,2 0 1 16,-2 0 11 0,0 0-5-16,-1 0-7 0,-2 0 0 15,6 0 1 1,2 0 4-16,8 0-5 0,-1 0 6 15,3 0-1-15,-2 0 2 0,-1 0-6 16,-4 0 5 0,4 0 4-16,0-2-2 0,4-4 3 15,-1 0-2 1,-6 0-2-16,-3 4-7 0,-3-1 7 16,-7 3-8-1,1 0 0-15,-4 0 0 16,1 0-1-16,-1 0-1 0,0 0 1 15,1 0 0-15,2 0 0 16,7 0 1-16,3 0 1 16,3 0-1-16,5 0 0 15,5 0 1-15,-1 0 0 16,1 0 0-16,-1 0 1 16,-2 0-2-16,2 0 1 15,-5 0 1-15,-4 0-1 16,-8 0-1-16,2 0 0 15,1 0 0-15,1 0 0 0,10 0 1 16,4 0 5 0,6 0-6-16,0 0 1 0,3 0-1 15,-3 0 0 1,-4 0 1-16,-8 0-1 0,-9 0 0 16,-4 0 0-1,-2 0 0-15,-5 0 0 0,-4 0 0 16,4 0 0-16,2 0 0 0,0 0 0 15,11 0 0 1,6 3 0-16,7-1 0 16,6-2 0-16,3 3 0 15,3-3 0-15,-3 3 0 0,-3-3 0 16,-3 3 0 0,-8 0 0-16,-8-1 0 0,-3-2-1 15,-7 4 1 1,-3-4-2-16,-2 0 1 15,-1 0 1-15,6 0-1 0,7 0 1 16,6 0 0 0,6 0 1-16,7 0-1 0,3 0 0 15,-3 2-2-15,3-2 1 16,-8 0-6-16,-1 3 6 16,-7-3 1-16,-7 0-1 15,1 3-1-15,-6-3 1 16,-1 3 1-16,1-3-1 15,-4 2 1-15,7-2-1 16,-1 0 1-16,10 4 0 16,7-4 0-16,4 0 1 15,13 0-1-15,0 0 0 16,1 0-1-16,1 0 0 0,-11 0 0 16,-5 0-2-1,-10 0 2-15,-3 0-5 0,-3 0 5 16,-5 0 1-1,2 0-1-15,3 0 1 0,1 0 0 16,4 0 1 0,1 3-1-16,6-3 1 0,7 0-1 15,6 0-1-15,6 0 1 0,1 0-2 16,-2 0 0 0,-5-3-6-16,-6-1 7 0,-10 4 1 15,-3-2-1 1,0 2-2-16,-3 0 3 0,3-3-1 15,-3 3 1 1,3-3 0-16,-1 3 0 0,4-3 0 16,7 1 0-1,9-2 0-15,3 2-1 0,4-1 1 16,2 0 0-16,-6 3-6 16,-9-3 5-16,-8 3 0 15,-8 0 0-15,-3 0-2 16,-3 0 2-16,2 0 1 15,8 0 0-15,2 0 1 16,3 0 0-16,4 0 2 16,3 0-2-16,6-3 0 15,-5 1 1-15,2-1 6 0,0 1-7 16,-9 2-1 0,-4 0 0-16,-6 0 0 0,-7 0 0 15,-5 0-1 1,-4 0-1-16,0 0 2 0,0 0 0 15,3 0 7 1,4 0 1-16,9-7 5 0,6-2-6 16,7-5-7-1,1 3-1-15,2 0-5 0,-2 0 6 16,-9 5-3-16,-8 3-6 0,-7 3-1 16,-6 0-3-1,-3 0 2-15,0 0 4 0,0 0 7 16,0 0 2-1,0 0-1-15,0 0 1 0,0 0-2 16,3 0 0 0,4 0-2-16,2 0 1 0,4 0-11 15,-4 0 11-15,1 0-1 16,-1 0 2-16,-6 0-1 16,1 0 0-16,-1 0-5 15,-3 3 5-15,3-1 1 16,3-2 1-16,4 4 10 15,2-1 2-15,7-3 2 16,6 2 1-16,4-2-6 16,-2 0-3-16,3 0-5 15,-11 0-2-15,-5 0 0 16,-4 0-2-16,-7 4-4 0,0-2 4 16,0-2 1-16,4 0 1 15,2 3 0-15,7-3 1 16,6 0 12-16,6 0-3 15,4 0-1-15,3 0-9 16,-7 0 1-16,-6 0-1 16,-6 0 0-16,-5 0-2 0,-3 0 1 15,-5 0 0 1,-1 0-1-16,-2 0 1 0,0 0 0 16,0 0 1-1,0 0-1-15,3 0 1 0,5 0-3 16,-3 0 2-1,9 0 1-15,-3 0 1 0,2 0-1 16,-4 0 2 0,-6 0-1-16,1 0 0 0,-4 0 0 15,0 0 0-15,0 0 8 16,0 0 4-16,0 0 7 16,0 0-8-16,0 0-12 15,0 0-1-15,0 0-16 16,0 0-21-16,-7 0-27 15,-5 0-70-15,-6 0-126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49:08.29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291300B-BC24-4D14-B9BC-3B47BD995218}" emma:medium="tactile" emma:mode="ink">
          <msink:context xmlns:msink="http://schemas.microsoft.com/ink/2010/main" type="inkDrawing" rotatedBoundingBox="6072,10339 10599,10304 10600,10420 6073,10455" semanticType="underline" shapeName="Other"/>
        </emma:interpretation>
      </emma:emma>
    </inkml:annotationXML>
    <inkml:trace contextRef="#ctx0" brushRef="#br0">30 127 22 0,'0'0'20'0,"0"0"10"16,0 0-9-16,0 0-7 15,0 0-5 1,0 0 5-16,0 0 13 0,-26-16 1 16,23 13-5-1,3 0-10-15,0 0-13 0,0 1 0 16,0-2 11-16,0 1 14 0,0 3-2 16,0-2 2-1,0 2-4-15,0 0-1 0,0 0-11 16,0-4 1-1,-3 4 0-15,3 0 12 0,0-1 17 16,0 1 10 0,0-4-7-16,0 4-2 0,0 0 11 15,0-2-2 1,0 2-9-16,0 0-4 0,0 0-7 16,0 0-4-16,0 0-5 15,0 0-4-15,0 0-2 16,0 0-5-16,0 0-3 0,0 0-5 15,0 0 0 1,0 0 1-16,3 0-1 0,10 0 0 16,3 0 5-1,3 0-4-15,-1 0-1 0,5 0 2 16,-1 0 7-16,0 0-3 16,0 0-5-16,0-4-1 15,0 2 6-15,0-4-6 16,-1 4-1-1,-4-1 2-15,-1 3-1 0,-8 0-1 16,3 0-1 0,-3 0 0-16,5 0 1 0,3 0-1 15,6 0 1 1,6 0 1-16,7 0 0 0,3 0 5 16,3 0-4-16,-3 0 0 0,-5-3-2 15,0 0 1 1,-9 3-1-16,-5 0 0 0,-3 0-1 15,-4 0 1 1,1 0-1-16,-4 0 0 16,1 0 1-16,3 0 0 0,-1 0 0 15,7 0 1 1,3-2-1-16,3 2 0 0,4-4 1 16,-2 2-1-1,3 2 1-15,-6 0-1 0,-5-3-1 16,-3 3 1-1,-1 0-1-15,-2 0 0 0,3 0-1 16,3 0 2-16,3 0 0 0,9 0 0 16,7-4 2-1,5-3-1-15,6-2 0 0,-3 0 0 16,-2 2-1 0,-6 1-1-16,-9 3 1 0,-7 3 0 15,-7 0 0 1,-5 0-1-16,-1 0-6 0,-5 0 6 15,-1 0-1 1,3 0 1-16,7 0-1 0,6 0 1 16,6 0 1-16,10 0 1 0,1 0 0 15,9 0 0 1,2 0-1-16,0 3 0 0,-6-1 0 16,-3 4 0-1,-6-4-9-15,-7 4 8 16,2-3 0-16,0 0 0 15,0 0 1-15,1-3 0 16,7 0 0-16,6 0 0 0,3 0 1 16,13 0-1-1,2 0 0-15,4 0 0 0,3 0 0 16,1 0 0 0,-4 0 0-16,-4 0-2 0,1 0 1 15,-10 0-8 1,-6 0 1-16,-9 0 0 0,-6 0 7 15,-4 0 0 1,-3 0 0-16,-4 0 1 0,4 0-3 16,-3 0 2-16,0 0 1 0,3 0-1 15,3 0 1 1,0 0-1-16,4 0 1 0,-1 0-1 16,1 0 1-1,-1 0-2-15,-4 2 1 0,6-2-1 16,-3 4 1-1,1-4 1-15,4 0 0 0,0 0-3 16,-1 0 2-16,7 0 1 16,-3 0-2-16,-4 0 1 15,1 0-5-15,-5 0-1 16,3 0 6-16,-3 0 0 16,1 0 1-16,1 2-1 15,-1-2 0-15,-6 3 0 16,4-1-2-16,-1 2 3 15,-3-4-1-15,0 0-12 16,2 0-5-16,1 0 8 16,1 0 9-16,5 0 0 0,-6 0 0 15,1 0-1 1,-11 0-5-16,-2 0 6 0,-3 0-8 16,-1 0 8-1,1 0-5-15,2 0 6 0,7 0 0 16,3 0 0-1,7 0 1-15,4 0 0 0,5 0 0 16,3 0 0-16,-3-4 0 16,-3 2-1-16,-7-1 0 15,-6 3-1-15,-6 0 1 0,-7 0-1 16,-2 0-1 0,-7 0 1-16,3 0 0 0,-3 0 0 15,3 0-1 1,3 0 0-16,4 0 1 0,6 0 0 15,6 0 1 1,8 0 0-16,5 0 7 0,3 0-6 16,-3 0 0-1,-4 0-1-15,-9 0 1 0,-6 0 0 0,-6 0-1 16,-7 0 1 0,0 0 6-16,-3 0 11 15,0 0-4-15,0 0-5 16,0 0-8-16,0 0 6 15,3 0-7-15,3-2-2 16,1-2 1-16,2 2 0 16,1-1-5-16,-4 0 5 0,-3 0 1 15,0 3 0 1,-3 0 1-16,0 0 0 0,0 0 13 16,0 0 17-1,0 0-5-15,0 0-26 0,0 0-13 16,-19 0-61-1,-6 0-121-15,0 0-213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3:22:40.33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9E32B6-9974-48CD-A8BF-0E467F4FF3EF}" emma:medium="tactile" emma:mode="ink">
          <msink:context xmlns:msink="http://schemas.microsoft.com/ink/2010/main" type="inkDrawing" rotatedBoundingBox="18003,14966 18022,14978 18014,14991 17995,14978" semanticType="callout" shapeName="Other"/>
        </emma:interpretation>
      </emma:emma>
    </inkml:annotationXML>
    <inkml:trace contextRef="#ctx0" brushRef="#br0">3062 372 78 0,'0'0'85'16,"0"0"-25"-16,0 0-32 15,0 0-8-15,0 0-6 16,0 0-3-16,0 0-11 0,0 0-1 16,-19-12-1-1,19 12-20-15,0 0 9 0,0 0 1 16,0 0 3-16,0 0 9 15,0 0 0-15,0 0 9 16,0 0 8-16,0 0-4 16,0 0 15-16,0 0 5 15,0 0 0-15,0 0 2 16,0 0-22-16,0 0-11 16,0 0 3-16,0 0-5 15,0 0 0-15,0 0 0 16,0 0-11-16,0 0 10 15,0 0-8-15,0 0 0 16,0 0-10-16,0 0-27 16,0 0-4-16,0 0-34 15,0 0-78-15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49:11.32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94E8005-08AB-4739-9EDD-466625A64996}" emma:medium="tactile" emma:mode="ink">
          <msink:context xmlns:msink="http://schemas.microsoft.com/ink/2010/main" type="inkDrawing" rotatedBoundingBox="10372,10079 10576,8367 11188,8440 10985,10151" semanticType="enclosure" shapeName="Other"/>
        </emma:interpretation>
      </emma:emma>
    </inkml:annotationXML>
    <inkml:trace contextRef="#ctx0" brushRef="#br0">382-1 35 0,'0'0'43'16,"0"0"9"-16,0 0-12 15,0 0-9-15,0 0 0 16,0 0-9-16,0 0-3 16,-7 0 8-16,7 0-1 0,0 0 3 15,0 0-6 1,0 0-13-16,0 0-8 0,0 0-2 16,0 0 0-1,0 0-1-15,0 0 0 0,0 0 1 16,0 0 16-1,0 0 0-15,0 0-10 0,-3 0-6 16,3 0-2-16,0 0-6 0,0 0 7 16,-3 0-1-1,0 0 1-15,-7 0 0 0,-2 0 1 16,-7 3-1 0,3 6 1-16,3 0 2 0,1-4-2 15,5-3 0 1,-2 4 0-16,3 0 8 0,-4 0 13 15,2 1-7 1,0-1-8-16,2 3-6 0,1 0 0 16,-3-1 0-16,0 5 0 15,2 2 19-15,-5 2 4 16,6-2 3-16,-1-4-26 16,-2 0-1-16,6-3 0 15,-1 1 0-15,0-1 0 16,-5 0 0-16,6 4 1 15,-4-3 10-15,3-1-2 16,0 1-7-16,0 0-1 0,3-2 3 16,-4 2-2-1,4 0 0-15,-3-1-1 0,3 4 0 16,0-5 0 0,-3 6 1-16,3-2-1 0,-3 0 1 15,0-1-1 1,-4 3 1-16,4 1 0 0,-3 0 0 15,0 0 6 1,3 4-5-16,-4-2 8 0,4 0-9 16,-3 2 12-16,3-1-11 0,-1-1-1 15,1 2 0 1,3-4 0-16,-3-1-1 16,0 1 0-16,0-4 0 15,0 2 0-15,-1 2 0 0,1-4 0 16,0 8 1-1,-3-1 1-15,3 2 5 0,0 1-6 16,3 1 5-16,-4 1-4 16,4-3-1-16,-3 5 5 15,3 1-6-15,-3-1 1 16,3-5 0-16,-3 1 0 16,3-7 1-16,-3 1-2 15,3-5 0-15,0-1 0 16,0 4 0-16,0 2 0 15,-3 0 0-15,3 4 0 16,0 1 8-16,-4 0 0 16,1 1-2-16,3-3 3 0,0 0-8 15,0 0 8 1,0-2-9-16,-3-4 1 0,3 0 1 16,0 1-1-1,0-4 0-15,0 3 0 0,0-2 0 16,-3 0-1-1,3 2 1-15,0 0 1 0,0 3 5 16,0 3 3-16,0-2-4 0,0 0-5 16,0 2 1-1,0-8-1-15,0 6 0 0,0-3 0 16,0-2 0 0,0-1 8-16,0 2-8 0,0-2 0 15,0-3 1 1,0 1-1-16,0 1 0 0,0-3 0 15,0 3 9 1,3 3-8-16,3-3-1 0,-2 1 0 16,2-4 1-16,-3 4 0 15,0-3-2-15,0 0 1 16,1 0-1-16,-4-1 1 16,3 0-1-16,0 0 0 15,0 8 0-15,3-5 1 16,1 7-1-16,2-4 0 15,1 4 0-15,-1-4 0 16,4 2 0-16,-1 1 1 0,-2-1 0 16,2-3 0-1,-5 1 0-15,-1-5 1 16,0-1 5-16,1 0-7 0,-4-1 0 16,0 2 0-1,0-3 0-15,-1 5 0 0,6-2 0 16,-2 5-1-1,-1-3 1-15,1 5-1 0,2-6 1 16,-3 2-1 0,1-3-2-16,-1 0 2 0,-2-4-1 15,-1 0 1 1,1-2 0-16,-3 0 1 0,3 0 1 16,-3 0-1-16,3 0-1 0,5 0 0 15,0 0-6 1,2 0 6-16,5 0-7 0,4 0-9 15,0 0-20 1,0-4-14-16,-16-11-23 0,-3 2-100 16,0-2-198-16</inkml:trace>
    <inkml:trace contextRef="#ctx0" brushRef="#br0" timeOffset="1787.4243">400-15 46 0,'0'0'55'0,"0"0"-3"15,0 0-4-15,0 0-1 16,0 0 2-16,0 0 3 16,0 0-8-16,41-11-13 15,-41 11-2 1,0 0-3-16,0 0-6 0,0 0-14 16,4 0-6-16,2 0 0 0,2 0-1 15,6 0 1 1,-4 0 0-16,2 0 1 0,-2 0-1 15,-4 0 3 1,-1 0 6-16,3 0-8 0,-5 2-1 16,0-2 0-1,-1 3 1-15,1 3-1 0,3 3 3 16,1 2 7-16,2 4-1 16,1-2-9-16,-1 4 1 15,1 3-1-15,-1 0 1 0,1 0-1 16,-4 2 3-1,0-2 4-15,4 0 2 0,-7-3-2 16,0 0-6 0,0-6 2-16,-3 0-2 15,3 1 1-15,-3-4-1 16,0 4 6-16,0-1-6 16,3 3-1-16,1 8 1 0,-4 1-1 15,3 5 0 1,-3 4 0-16,3-1 0 0,-3 0 1 15,0 0 15 1,0-2 9-16,0-7-24 0,0-3 0 16,0-1 0-1,0-1 10-15,0 3 2 0,0-1-4 16,0 2-9-16,0 1 9 0,0 3-9 16,-3-2 2-1,3 3 3-15,-3-1-5 0,3 1-1 16,-4-1 1-1,1 0 0-15,-3 1 0 0,3-1 1 16,-7-2-1 0,4-1 2-16,0-2 6 0,-1-2-7 15,1-2 0 1,3 1 0-16,-3 0 0 0,-1 3 0 16,1-3 0-16,3 3-1 15,-2 0 0-15,-3 3 1 16,2-1-1-16,1 3 0 15,-9 4 0-15,6-3 0 16,-5-1 2-16,-1-5-1 0,6-1 0 16,-3-1 0-1,6-1 0-15,-1-2 8 16,3-5-9-16,-4 2 0 0,4-2 0 16,3 3-3-1,-3-6 2-15,3 5-1 0,-3-3 1 16,3 1 1-16,-3 3-1 15,-1-3 1-15,-2 2 0 16,0-1 0-16,-4 2 0 16,-2 2 7-16,-1-1-6 15,4-2 8-15,-4-2-6 16,7-1-2-16,-1-3 0 16,1 3-1-16,3-4 1 0,-3 4-1 15,-1-2 1 1,1 3-1-16,0 1 0 0,-1 0 0 15,1-2 0 1,3 0-1-16,3-6 1 0,-3-1-1 16,3 2-6-1,0-4-6-15,0 0-14 0,0 0-27 16,0 0-61-16,0-4-104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49:22.31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04AF37D-3C5D-4D6A-93A9-DB7C9C179D55}" emma:medium="tactile" emma:mode="ink">
          <msink:context xmlns:msink="http://schemas.microsoft.com/ink/2010/main" type="writingRegion" rotatedBoundingBox="9707,8739 10063,8739 10063,9226 9707,9226"/>
        </emma:interpretation>
      </emma:emma>
    </inkml:annotationXML>
    <inkml:traceGroup>
      <inkml:annotationXML>
        <emma:emma xmlns:emma="http://www.w3.org/2003/04/emma" version="1.0">
          <emma:interpretation id="{2649B1E2-8726-428D-9DD5-F9F5CD74AB95}" emma:medium="tactile" emma:mode="ink">
            <msink:context xmlns:msink="http://schemas.microsoft.com/ink/2010/main" type="paragraph" rotatedBoundingBox="9707,8739 10063,8739 10063,9226 9707,9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211939-01F2-47C6-A76F-E50F4F2390F9}" emma:medium="tactile" emma:mode="ink">
              <msink:context xmlns:msink="http://schemas.microsoft.com/ink/2010/main" type="line" rotatedBoundingBox="9707,8739 10063,8739 10063,9226 9707,9226"/>
            </emma:interpretation>
          </emma:emma>
        </inkml:annotationXML>
        <inkml:traceGroup>
          <inkml:annotationXML>
            <emma:emma xmlns:emma="http://www.w3.org/2003/04/emma" version="1.0">
              <emma:interpretation id="{10FA66AE-E0CF-45A4-A131-0209FB047EED}" emma:medium="tactile" emma:mode="ink">
                <msink:context xmlns:msink="http://schemas.microsoft.com/ink/2010/main" type="inkWord" rotatedBoundingBox="9707,8739 10063,8739 10063,9226 9707,9226">
                  <msink:destinationLink direction="to" ref="{E0EC9D36-DB2B-49E9-91E3-69798C2EFF6B}"/>
                </msink:context>
              </emma:interpretation>
              <emma:one-of disjunction-type="recognition" id="oneOf0">
                <emma:interpretation id="interp0" emma:lang="en-US" emma:confidence="1">
                  <emma:literal>K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is</emma:literal>
                </emma:interpretation>
              </emma:one-of>
            </emma:emma>
          </inkml:annotationXML>
          <inkml:trace contextRef="#ctx0" brushRef="#br0">59 45 39 0,'0'0'69'0,"0"0"2"16,0 0-12-16,0 0-10 15,0 0 15-15,0 0 1 16,0 0 5-16,0-41-19 16,0 37-15-16,0 0-12 15,0 4-9-15,0 0-9 16,0 0-6-16,0 0 0 0,0 0 0 16,0 0 0-1,0 0 1-15,0 0-1 0,0 0 1 16,0 0 31-1,0 0 4-15,0 0-3 0,0 0-7 16,0 0-13 0,0 0-13-16,0 0 0 0,0 0-15 15,0 4-2 1,0 13 10-16,0 6 7 0,0 2 0 16,3 1 0-16,-3-1 0 15,0 0 0-15,0-2 0 16,0 0 0-16,0-5 0 0,0-2 9 15,-3-2-1 1,1-3 5-16,-1 2-7 16,-2 0-4-16,2-5 5 15,0 4-7-15,3-2 1 16,-3 3 0-16,1-3 0 0,-6 2 1 16,5 2 5-1,-3-3-6-15,1 1 5 0,2-7-5 16,-2 1 1-1,2 0 4-15,1 0-5 0,2-3-1 16,-3 3 0 0,3-5-1-16,0 5 0 0,0-3-9 15,0-3 9-15,0 3-1 16,0-3-8-16,0 0 4 16,0 0 5-16,0 0-1 15,0 0 1-15,0 0 1 0,0 0-2 16,0 0-12-1,0 0-17-15,0 0-29 0,0 0-38 16,0 0-45 0,0-8-78-16</inkml:trace>
          <inkml:trace contextRef="#ctx0" brushRef="#br0" timeOffset="1119.9967">351 79 3 0,'0'0'0'16,"0"0"-3"-16,0 0 3 0,0 0 0 15,0 0 21 1,0 0 42-16,0 0 8 0,5 0 10 16,-5 0 8-1,0 0-18-15,0 0-16 0,0 0-16 16,0 0-18 0,0 0-15-16,0 0-6 0,0 0 0 15,0 0-1-15,0 0-7 16,0 0-2-16,-8 0-4 15,0 0 14-15,-8 0 9 0,-6 12 10 16,0 2 1 0,-3 0 0-16,2 3 2 15,1-3 1-15,7-3-9 16,2 1-13-16,0-1-1 16,4 1 0-16,-1-3 0 15,1-2 1-15,-1 2-1 0,4-3 1 16,0-1 1-16,0-2-1 15,2-1 1-15,4 2 6 16,0-3-6-16,0-1-1 16,0 0-1-16,0 4 0 15,0-4-1-15,0 0 1 16,0 0 0-16,0 0 1 16,-3 0 1-16,3 0 5 15,0 0 3-15,0 0 1 0,0 0 4 16,0 0-6-1,0 0-9-15,0 0 0 0,0 0-1 16,0 0-5 0,0 0-5-16,0 0 1 0,0 4 5 15,0-3 5 1,0 4 1-16,0-5-1 0,0 3 2 16,0-3-1-1,0 0 6-15,0 0-6 0,0 1-1 16,0 2 0-16,7 3 7 0,2 5 1 15,4-3 2 1,-1 6-2-16,4-1 5 0,3 1 0 16,-3-3 0-1,0 0-5-15,-1-1-1 16,-2-1-5-16,0 0-1 16,-4 0 7-16,-1 0 2 15,0 0 7-15,-2-2-3 0,-1 2-5 16,3-4 0-16,-5 4-9 15,2-2 1-15,-2 3 0 16,5-5-1 0,-5 1 1-16,0 0-1 0,-1-3 1 15,1-1 0-15,-3 2-1 16,3-2 2-16,-3-2-1 16,0 2-1-1,0-2 1-15,0 0 0 0,0 0 0 16,0 0-1-16,0 0 0 0,0 0-20 15,0 0-14 1,0 0-54-16,0 0-130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0:55.322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63B03B-F797-469D-9D26-9F728222A1B8}" emma:medium="tactile" emma:mode="ink">
          <msink:context xmlns:msink="http://schemas.microsoft.com/ink/2010/main" type="writingRegion" rotatedBoundingBox="6915,11518 8102,10057 8831,10650 7644,12110"/>
        </emma:interpretation>
      </emma:emma>
    </inkml:annotationXML>
    <inkml:traceGroup>
      <inkml:annotationXML>
        <emma:emma xmlns:emma="http://www.w3.org/2003/04/emma" version="1.0">
          <emma:interpretation id="{CE699C7E-F3A7-40BD-9F0B-3B252109ED06}" emma:medium="tactile" emma:mode="ink">
            <msink:context xmlns:msink="http://schemas.microsoft.com/ink/2010/main" type="paragraph" rotatedBoundingBox="6915,11518 8102,10057 8831,10650 7644,12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10B965-50C0-4DE8-81D3-6867E2FC418F}" emma:medium="tactile" emma:mode="ink">
              <msink:context xmlns:msink="http://schemas.microsoft.com/ink/2010/main" type="line" rotatedBoundingBox="6915,11518 8102,10057 8831,10650 7644,12110"/>
            </emma:interpretation>
          </emma:emma>
        </inkml:annotationXML>
        <inkml:traceGroup>
          <inkml:annotationXML>
            <emma:emma xmlns:emma="http://www.w3.org/2003/04/emma" version="1.0">
              <emma:interpretation id="{CD8BE339-495E-4EEE-922C-24239E23A334}" emma:medium="tactile" emma:mode="ink">
                <msink:context xmlns:msink="http://schemas.microsoft.com/ink/2010/main" type="inkWord" rotatedBoundingBox="6915,11518 8102,10057 8831,10650 7644,12110"/>
              </emma:interpretation>
              <emma:one-of disjunction-type="recognition" id="oneOf0">
                <emma:interpretation id="interp0" emma:lang="en-US" emma:confidence="0">
                  <emma:literal>into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-Want.</emma:literal>
                </emma:interpretation>
                <emma:interpretation id="interp3" emma:lang="en-US" emma:confidence="0">
                  <emma:literal>in].</emma:literal>
                </emma:interpretation>
                <emma:interpretation id="interp4" emma:lang="en-US" emma:confidence="0">
                  <emma:literal>-Wat.</emma:literal>
                </emma:interpretation>
              </emma:one-of>
            </emma:emma>
          </inkml:annotationXML>
          <inkml:trace contextRef="#ctx0" brushRef="#br0">-90 1714 7 0,'0'0'45'0,"0"0"-19"16,0 0-16-1,0 0-9-15,0 0 0 0,0 0-1 16,0 0-1 0,0 0 1-16,0 0 0 0,3 2 0 15,-3-2 10 1,0 0 3-16,0 0 10 0,0 0 6 15,0 0 5 1,0 0-15-16,0 0-16 0,0 4-3 16,0-1 0-16,0-1 0 15,0 7 0-15,5-1 0 16,-3 1 2-16,-2 0 8 16,0 1 16-16,0-1 0 15,0-1-7-15,0-2 2 0,0 3-2 16,0-1 1-1,0 3-7-15,0 2-4 16,0-3-8-16,0 2 0 16,0-2 0-16,0 3-1 15,0 1 1-15,0-6-1 0,0 1 0 16,0-3 0 0,0-5 0-16,0-1 0 0,0 3 1 15,0-3 15 1,0 0 4-16,0 0 0 0,0 0-3 15,0 0-2-15,0 5-7 16,0-5-2-16,0 0-5 16,0 0 0-16,0 0 1 0,0 0 0 15,0 0 11 1,0 0-3-16,0 0 0 0,0 0-1 16,0 0-1-1,0 0-6-15,0 0-1 0,0 0 0 16,0 0-1-1,0 0-1-15,0 0-22 0,0 0-38 16,0 0-57 0,3 0-88-16</inkml:trace>
          <inkml:trace contextRef="#ctx0" brushRef="#br0" timeOffset="-3578.5435">131 1237 5 0,'0'0'66'15,"0"0"5"-15,0 0 12 16,0 0-24-16,0 0-28 16,0 0-23-16,-3-51-7 15,8 42 9-15,3 1 8 16,-8 4 18-16,0 1 1 16,0 1-14-16,0-2-2 15,0 2 12-15,0 2-16 0,0-3-5 16,0 3-11-1,0 0 6-15,0 0-6 0,0 0-1 16,0 0 0 0,0 0-1-16,0 0-6 0,0 0-1 15,0 0 8 1,0 0 0-16,0 0 0 0,0 0 0 16,0 0 1-16,0 0 9 0,0 0-4 15,0 0-5 1,0 0 0-16,0 0-1 0,0 0 0 15,0 0-1 1,0 0 1-16,0 0-1 0,0 0 1 16,0 0-1-1,0 0 1-15,0 0 0 0,0 0 0 16,0 0 0 0,0 0 1-16,0 0 0 0,0 0 0 15,0 0-1-15,0 3 1 16,0 8-1-16,0 1 2 15,0 3-1-15,-3-6-1 16,-2 0-1-16,3 3 1 16,-1-1 0-16,-3 0 1 15,-1 1 5-15,1-1 1 16,0 1 9-16,0-2 1 16,-1-4-15-16,4 3-2 0,0-1 0 15,0 0 0 1,0 8 0-16,-1-3 0 0,1 3 0 15,0 2 0 1,-3 2 0-16,-4 2 0 0,-2 4 2 16,-1 2-1-1,0-3 0-15,4 4 11 0,-4-6-12 16,7 0 0 0,3-4-1-16,0-2 1 0,3-3-2 15,0-2 0-15,0-4 1 16,0 1 1-16,0-3 0 15,0-1 0-15,0 1 0 16,0-1 0-16,0-1 0 16,-3 3 0-16,3-1 2 15,-4 2-2-15,1 3 0 16,3 2 0-16,0-5 0 16,0 1 0-16,0-4 0 0,0-5 0 15,0 3-1 1,0-3 1-16,0 0 0 0,0 0 0 15,0 0 1 1,0 0 8-16,0 0-8 0,0 0 1 16,0 0-1-1,0 0-1-15,0 0-6 0,0 0-31 16,0 0-61 0,0 0-78-16,0 0-59 0</inkml:trace>
          <inkml:trace contextRef="#ctx0" brushRef="#br0" timeOffset="-1440.7147">24 1669 64 0,'0'0'57'16,"0"0"5"-16,0 0-11 15,0 0-31-15,0 0-19 16,0 0 2-16,0 0-2 0,0 0 11 16,0 0 28-1,0 0 11-15,0 0-2 0,0 0-9 16,0 0-11 0,0 0-10-16,0 0-8 0,0 0-3 15,0 0-8 1,9 0-7-16,13 0 7 0,1 0 6 15,2-4-4 1,-3 3 0-16,-3-3 5 0,-3 2-7 16,-7 2-1-16,1 0 1 0,-2-3 1 15,1 3 0 1,1-3 6-16,4 3-6 0,-6 0 12 16,5-3-3-1,-1 3-8-15,1-3 5 0,0 3-7 16,-4 0 0-1,-3 0-2-15,4 0 1 0,-4 0 1 16,4 0 0-16,-1 0 0 16,-3 0 1-1,1 0 0-15,-4 0 1 0,-3 0 0 16,3 0-1-16,-3 0 11 16,0 0 8-16,0 0 3 15,0 0-3-15,0 0-11 16,0 0-6-16,3 0-3 15,-3 0 0-15,0 0 0 16,0 0-2-16,0 0 0 16,0 0 2-16,0 0 0 0,0 0 0 15,0 0 0 1,0 0 2-16,0 0 5 0,0 0 1 16,0 0 14-1,0 0 1-15,0 0-10 0,0 0-6 16,0 0-6-1,0 0 0-15,0 0-1 0,0 0 0 16,0 0-1-16,0 0 1 0,0 0 0 16,0 0 0-1,0 0 1-15,0 0-1 0,0 0-1 16,0 0-19 0,-13 0-29-16,-2 0-71 0,-4 0-138 15</inkml:trace>
          <inkml:trace contextRef="#ctx0" brushRef="#br0" timeOffset="-2496.8382">59 1304 48 0,'0'0'69'0,"0"0"0"16,0 0-17 0,0 0-16-16,0 0-18 0,0 0 0 15,0 0 1 1,0 0-6-16,0 0-1 0,0 0 6 15,0 0 7-15,0 0-2 0,0 0-3 16,0 0 5 0,0 0-4-16,0 0-9 0,0 0-12 15,3-3 0 1,9 0-1-16,7-2 1 0,0 1 0 16,-3 3 0-1,0-3 0-15,-8 4-1 0,3 0-6 16,-3 0 6-16,6 0 1 15,5 0 0-15,2-5 1 16,10-1 9-16,1 0 6 16,0 0-14-16,-4 1 8 15,-6-1-3-15,-6 3-7 16,-7 0 1-16,-2 3-1 16,-7 0 0-16,3 0 0 15,-3 0 0-15,0 0 1 16,3 0-1-16,6 0 1 15,1-2-1-15,1 2 0 0,5-4 1 16,1 3 0 0,-1-3-1-16,-5 4 1 0,-1-4 0 15,-1 4-1 1,-4 0 0-16,-5 0 0 0,3 0 0 16,-3 0 0-1,0 0 1-15,0 0 0 0,0 0 7 16,0 0 2-16,0 0-2 0,0 0-8 15,0 0 1 1,0 0-1-16,0 0 2 0,0 0-2 16,0 0-2-1,0 0 1-15,0 0-5 0,0 0-14 16,0 0-22 0,0 0-30-16,0 0-21 0,-14 13 18 15,-2-5-73-15</inkml:trace>
          <inkml:trace contextRef="#ctx0" brushRef="#br0" timeOffset="4121.0598">-4 1124 3 0,'-41'-27'12'0,"41"27"-11"15,0-3 12-15,0 0 13 16,0 3 3-16,0 0 7 15,0 0-3-15,0-3 10 16,0 2-1-16,0-4-3 16,0 1-16-16,0-1-21 15,0 0-1-15,0 0 0 16,-4-1 0-16,4 4 11 0,0-1-4 16,0 0-6-1,0 3-2-15,0 0-19 0,0 0-6 16,0 0 10-1,0 0 14-15,0-3 0 0,0 3 1 16,0 0 7 0,0 0 10-16,0 0 5 0,0 0 2 15,0 0 5 1,0 0 3-16,0 0-6 0,0 0-13 16,0 0-12-16,0-3 0 0,0 3-1 15,0 0-7 1,7-2 6-16,-1 2 0 0,0 0 0 15,-3 0-7 1,-3 0 8-16,4-4 1 0,-4 4 5 16,0 0 1-1,0 0 2-15,0 0-1 16,3-1 1-16,6 1-9 0,7-4 0 16,9-1 0-1,4-1 0-15,5 0-1 0,-2 0 1 16,-7 1 0-1,-4 2 0-15,-5 0 0 0,-2 3 1 16,-6-3 5 0,3 3-5-16,-6-3 0 0,4 2 2 15,-2 1 4 1,-1-5-5-16,-3 5 5 0,3 0-6 16,-2-3 0-16,-1 3-1 0,3 0-1 15,0 0 1 1,4 0-1-16,-1-2 1 0,1 2-1 15,2 0 1 1,-2-4 1-16,-1 4-1 0,-2-3 0 16,-1 3 0-1,0-2 1-15,-3 2-1 0,1 0 1 16,-1 0-1-16,3 0-1 16,0 0 1-16,1 0 0 15,-1-2 0-15,0 2 0 16,-3 0 0-16,4 0 0 15,-4 0 0-15,0 0 0 16,0 0-1-16,0 0-1 16,4 0 1-16,-1 0 1 15,0 0-1-15,1 0-2 16,2 0 2-16,1 0 1 16,1 0 0-16,3 0 2 15,2 0 0-15,-5 0 0 16,0 0-1-16,-6 0-1 0,-2 0 1 15,0 0-1 1,0 0-1-16,2 0 1 0,0 0 0 16,1 0-1-1,1 0 0-15,2 0 0 0,0 0-1 16,4 0 2-16,0 0 0 0,-4 0 0 16,-2 0 2-1,-1 0-2-15,-6 0 0 0,0 0 0 16,0 0 0-1,0 0 1-15,0 0 1 0,0 0 11 16,0 0 4 0,0 0-2-16,0 0-14 0,0 0-1 15,0 0-10 1,0 0-7-16,0 0 5 0,0 0 6 16,0 0 5-16,0 0 1 15,-6 0 1-15,-4 0 0 16,-3 0 0-16,1 0-1 15,-4 0 0-15,0 0 1 16,-3 0-1-16,5 0 0 16,0 0 0-16,1 0 0 15,2 0 0-15,0 0 0 16,6 0-1-16,-6 0-12 0,6 0 5 16,-4 0 0-1,2 0-10-15,-2 0-4 0,-1 0 3 16,4 0 13-1,0 0 4-15,-1 0 2 0,4 0 0 16,3 0 2 0,0 0 7-16,-3 0 4 0,3 0-3 15,-3 0-9 1,0 0 0-16,0 0 0 0,-4 0-1 16,4 0 0-16,0 0 0 0,-3 0 0 15,3-3 0 1,-1 3 1-16,1-3-1 0,0 0 2 15,0 0-2 1,0-2 0-16,0 1 1 0,3 0 0 16,0 0 5-1,0 4 2-15,0 0-6 0,0 0-2 16,0 0-6-16,-4 0-3 16,4 0-1-1,0 0 0-15,0 0 9 0,0 0 1 16,0 0 1-16,0 0 10 15,0 0-9-15,0 0-2 16,0 0 0-16,0 0-1 16,0 0-15-16,0-3-11 15,13 3 25 1,3 0 2-16,0-2 8 0,-7-2-1 16,1 1-1-16,-7 3-6 0,0 0 1 15,-3 0 6 1,0 0 5-16,0 0-5 0,6 0-7 15,4 0 0 1,4 0-1-16,10 0 1 0,4 0 0 16,-4 0 0-1,1 0 1-15,-6 0 14 0,-6 0-15 0,-7 0-3 16,-3 0 2 0,1 0 1-16,-4 0-1 0,0 0 0 15,0 0 0 1,0 0-5-16,0 3 4 0,3 3 2 15,3 1 0 1,0-3 0-16,4 2 0 0,-4-3 0 16,4 0 2-1,-1 0-1-15,1 0 0 0,-4 0 0 16,-3-1 0-16,-3 0-1 16,3-2 0-16,-3 0 0 15,0 3 1 1,0-3 0-16,0 0 0 0,0 0 9 15,0 0-4-15,0 0 10 0,0 0-2 16,0 0-1 0,0 0-7-16,0 0-5 0,0 0 1 15,0 0-2 1,0 0 0-16,0 0 1 16,0 4 0-16,0-4 8 0,-12 2-6 15,-7 6-2 1,0-4 0-16,3-1 6 0,0 3 12 15,4-4-9 1,-1-2 0-16,3 3-3 0,4 3-6 16,-2-3-1-1,0 2-1-15,-1 0 1 0,-1 3-1 16,2-3 0-16,-6 3 1 0,6-2-1 16,-3-1 1-1,3 1 0-15,-5 0 1 16,7 0-1-16,-3-2 1 15,5 1 0-15,1-1-1 0,-3 2-1 16,3 2-8 0,-4 4 8-16,1-5 0 0,0 6 0 15,3-5 1 1,-4-2 0-16,4-1 0 0,0 1 0 16,0-3 2-16,3-3 5 15,0 3-6-15,0-3 5 16,0 0 3-16,0 0-1 15,0 0 5-15,0 0-4 16,0 0-6-16,0 0 6 16,0 0-1-16,0 0 4 15,0 0 4-15,0 0 1 16,0 0-4-16,0 0-10 0,0 0 8 16,0-6-10-1,0 0 7-15,0-2-8 0,0-3-1 16,0-2-11-1,0 0 2-15,0-4 4 0,0 2-7 16,6 2-4 0,-3-1 17-16,1 5 1 0,-1 3 6 15,-3 1-5 1,0 0 8-16,0-1 3 0,0 3-3 16,0-3 3-16,0 0-6 15,0 1-6-15,0-1 0 16,0 2 0-16,0-1 0 15,0 2 0-15,0 3-1 16,0-2 0-16,0 2 0 16,0-4 0-16,0 1 0 15,0-1 0-15,0 1 0 16,0-6 1-16,0 4 0 0,0 1 0 16,0 0 1-1,0 0-1-15,0 4 2 0,0 0-3 16,0 0 0-1,0 0-9-15,0 0-1 0,0 0-4 16,0 0 1 0,0 0 7-16,0 0 6 0,0 0 6 15,0 0 1 1,0 0-5-16,0 0-1 0,0 0 0 16,0 0 0-16,0 0-1 0,0 0-1 15,0 0 1 1,0 0 0-16,0 0-2 0,0 0-6 15,0 0-2 1,0 0 4-16,0 0-1 0,0 0 7 16,0 0 0-1,0 0 10-15,0 0 5 0,0 0 6 16,0 0-3-16,0 0-17 16,0 0 1-16,0 0-2 15,0 0-8-15,0 0-7 16,0 0-5-16,0 0 4 15,0 0 8-15,0 0 8 16,0 0 3-16,0 0-2 16,0 0 5-16,0 0 4 0,0 0 0 15,0 0-1 1,0 0-2-16,0 0-7 16,0 0 0-16,0 0 0 0,0 0-1 15,0 0 0 1,0 0 1-16,0 0 0 0,0 0 0 15,0 0-2 1,0 0 1-16,0 0-6 0,0 0-2 16,0 0-2-1,0 0-4-15,0 0 4 0,0-3 2 16,9 3 8-16,7-2 1 0,-3-2 0 16,4 1-2-1,2 1 2-15,8 2-1 0,0 0-1 16,1 0 1-1,1 0 1-15,-7 0-10 0,0 0 8 16,-6 0 2 0,-4 0-1-16,-2 0 1 0,-4 0 0 15,-6 0 1 1,3 0-1-16,-3 0 1 0,0 0 8 16,0 0 7-16,0 0 11 15,0 0 6-15,0 0-14 16,0 0-19-16,0 0-9 15,0 0-41-15,0 0-61 16,-3 9-126-16,-3-4-79 0</inkml:trace>
          <inkml:trace contextRef="#ctx0" brushRef="#br1" timeOffset="-37196.6395">-1064 1952 13 0,'0'0'22'0,"0"0"-21"0,0 0 41 16,0 0-15 0,0 0-18-16,0 0-9 0,75-147-1 15,-63 141-19 1,-2 0-21-16,9 6-11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49:20.81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0EC9D36-DB2B-49E9-91E3-69798C2EFF6B}" emma:medium="tactile" emma:mode="ink">
          <msink:context xmlns:msink="http://schemas.microsoft.com/ink/2010/main" type="inkDrawing" rotatedBoundingBox="6576,9218 9580,9114 9593,9487 6589,9591" semanticType="callout" shapeName="Other">
            <msink:sourceLink direction="to" ref="{10FA66AE-E0CF-45A4-A131-0209FB047EED}"/>
            <msink:sourceLink direction="from" ref="{DF900DB8-2758-446E-9A7C-5EB90A13D022}"/>
          </msink:context>
        </emma:interpretation>
      </emma:emma>
    </inkml:annotationXML>
    <inkml:trace contextRef="#ctx0" brushRef="#br0">0 273 41 0,'0'0'23'16,"0"0"21"-16,0 0 20 0,0 0-15 15,0 0-12 1,0 0-12-16,0 0-12 0,0 0-2 16,0 0 5-1,0 0 13-15,0 0 14 0,0 0 12 16,0 0 10-1,0 0-17-15,0 0-12 0,0 0-9 16,0 0-2-16,0 0-1 16,0 0-5-16,0 0-9 15,0 0-9-15,0 0 0 16,0 0-1-16,0 0 1 16,0 0 6-16,0 0-1 15,0 0 6-15,0 0 1 16,0 0 1-16,0 0 2 15,0 0-7-15,0 0 1 16,0 0-2-16,0 0 0 16,0 0-8-16,0 0 0 0,0 0 0 15,0 0-1 1,0 0 1-16,0 0-1 0,0 0-5 16,0 0-1-1,2 0 1-15,9 0 6 0,2 0 0 16,-4 0 0-1,4 0 1-15,-5 0 0 0,-2 0-1 16,5 0 0-16,-3 0 0 0,5 0 0 16,1 0 0-1,0 0 0-15,2-2 0 0,0 2 1 16,3-4-1 0,0 2 1-16,3-1 0 0,-6 1 1 15,-1-2-1-15,-2 4 0 16,0 0 0-16,-4 0 2 15,1 0-2-15,2-2 0 16,1 2-1 0,3 0 1-16,3-3 0 0,0 3 0 15,3-4 0-15,0 2 0 16,2-1-1-16,-2 0 1 16,-6 0-1-16,0 1-1 15,-4 2 1-15,-2 0 0 16,-4 0 0-16,3 0-1 0,-2 0-1 15,-1 0 1 1,0 0 1-16,7 0-1 0,0 0 1 16,6 0 1-1,0 0 8-15,-2 0-9 0,2 0-2 16,-5 0 1 0,-1 0 0-16,-5 0 0 0,3 0-1 15,-5 0 1-15,2 0-6 0,5 0 7 16,6 2 0-1,0 4 0-15,9-3 2 0,1-3-1 16,2 2 0 0,4-2 1-16,0 0-1 0,-2 0 0 15,0 0 8 1,-9 0-9-16,-2 0 0 0,-3 0 0 16,-9 0-2-1,2 0-5-15,-2 0 7 0,2 0-1 16,7 4 1-16,7-4 1 15,2 0 0-15,7 0 0 16,-1 0 6-16,1 0-6 16,0 0 0-1,-11 0-1-15,-2 0 0 0,-6 0-1 16,-7 0 0 0,-2 0-1-16,-1 0 0 0,0 0 1 15,7 0 0-15,6 0 1 0,6 0 0 16,10 0 7-1,6 0-6-15,3 0 0 0,5 0 8 16,-1 0-8 0,-1-4 1-16,-9 2-2 0,-3-1 0 15,-10 3 0 1,-6 0 0-16,-3 0-1 16,-7 0 0-16,1 0 0 0,-1 0 0 15,4 0 1-15,3 0 1 16,6 0-1-16,2 0 0 15,1 0 1-15,0-3 0 16,-3 0 0-16,-3 3-1 16,0 0 0-16,-3 0 0 15,-3 0 0-15,-1 0-1 16,1 0 1-16,3 0-1 16,-1 0 1-16,8 0 0 15,2 0 0-15,-1-2 0 16,4-2 0-16,1-1 0 0,-4 2 0 15,-3 1 0 1,-6-2 0-16,-7 2-1 0,1 2 0 16,-4 0-1-1,7 0 1-15,3 0 0 0,9 0 0 16,6 0 0 0,7-3-1-16,5 3-6 0,3 0-4 15,-3-2-4-15,-5 2 5 0,-7-4 3 16,-5 4 1-1,-14 0 6-15,-6 0-5 16,-2 0 3-16,-4 0 2 16,0 0-1-16,0 0 1 15,0 0 1-15,0 0 0 0,0 0 0 16,0 0-2 0,6 0-8-16,0 0-6 0,1 0 9 15,2 0 6-15,-1 0-7 16,0 0 6-16,-8 0 0 15,0 0 1-15,0 0 1 16,0 0 0-16,0 0 17 16,0 0 3-16,0 0 5 15,0 0-8-15,0 0-5 0,0 0-6 16,0 0-6 0,0 0-7-16,0 0-16 0,0 0-13 15,0 0-2 1,0 0-3-16,0 0 3 0,0-3 5 15,0-3-68 1,-8-1 45-16,-3-5 12 0,-5 1 2 16,-6 3 26-1,3-4 16-15,0 4 0 0,3 2 13 16,4 0 19-16,-1 3-6 0,0-1-5 16,1-2-13-1,-1-1-8-15,-3-2 1 0,-1 1-1 16,1 0 1-1,2-1 9-15,6 1 3 0,-3 3 8 16,6-3 11 0,-1 3 11-16,-2 0-12 0,3-1 5 15,-6 4-2-15,6-4-5 16,-1 3-3-16,-4-2 6 16,4 1-15-16,-3-1-5 15,2 0-11 1,1 1 0-16,0 2-1 0,6 2 0 15,-3 0 0-15,3 0-13 16,0 0-2-16,0 0 5 16,0 0 9-16,0 0 1 15,0 0 0-15,0 0 1 16,0 0 15-16,0 0 4 0,0 0 6 16,0 0-3-1,0 0-10-15,0 0-13 0,0 0 0 16,0 0-10-1,0 0-10-15,0 0-12 0,0 0-4 16,18 0 26 0,-2 6 9-16,3 4 1 0,2 2 1 15,4-4 0-15,-1 3 9 0,0-2-3 16,1 0-5 0,0-3 4-16,4 2-5 0,2 1 1 15,1-1-1 1,-1 1 5-16,1 2-6 0,0-3 1 15,1-2-1 1,-3 3 0-16,-3-7 1 0,-5 4 0 16,-6-1-1-1,-3-1 0-15,-4-1 0 0,-6-3-1 16,0 2 0-16,0 2 0 16,4-2 0-16,-4-2 1 15,0 3 0-15,0-3 0 16,0 0 0-16,4 0 0 15,-4 0 0-15,0 0-1 16,-3 0 1-16,0 0-1 16,0 0 0-16,0 0 1 15,0 0 0-15,0 2 12 0,0-2-3 16,0 0-7 0,0 0-2-16,0 0 0 0,0 0-2 15,-6 0 1 1,-4 0-1-16,1 0 1 0,-7 3-8 15,-3 0 8 1,0 0 1-16,-3 2-1 0,0-1 1 16,3 1 0-1,-2-3 1-15,2 4 6 16,3-3 0-16,-1 3-4 0,3-3 10 16,1 3-4-16,0-4-9 0,1 6 2 15,-4-2-2 1,3 3 0-16,4 0 1 0,-1-3-2 15,4-4 2 1,0-2-1-16,3 3 0 0,0-3 1 16,-4 2 11-1,-2 2 2-15,-1-2-2 0,4 1-2 16,0 0 0 0,-1 0-10-16,4 0 0 0,3 2-6 15,-3 1-1-15,0 3 1 16,-3 2 5-16,2-3 0 15,1 1-1-15,-3-1 2 16,3 1 0-16,0-4 0 16,-1 1 2-16,4-3 5 15,-3-3-5-15,3 3 5 16,0-3-6-16,0 0 9 16,0 0-8-16,0 0-2 0,0 0-7 15,0 0-4 1,0 0-2-16,0 0 2 0,0 0 9 15,0 0 1 1,0 0 1-16,0 0 10 0,0 0 6 16,0 0 6-1,0-8-9-15,0-8-6 0,0-3-1 16,0-4-6 0,3-2 1-16,4 0-1 0,-4-4 0 15,3 3 0-15,-3-1 1 0,1 1 0 16,-4 3 7-1,0 4 7-15,0 5 9 0,0 2 15 16,0 9-3 0,0 1-14-16,0 2-14 0,0 0-8 15,0 0-13 1,0 0-10-16,0 0-10 0,0 0-9 16,0 0 10-16,0 0 5 15,0 0 4-15,0 0 5 16,0 0 1-16,0 0-9 15,0 0-22-15,0 0-30 16,0 0-36-16,-10 5-75 16,1 7-56-16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0:56.12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 4 2 0,'0'0'18'16,"0"0"7"-1,0 0 23-15,0 0 12 16,0 0-14-16,0 0-31 0,0 0-8 15,0 0-6 1,0-1 15-16,0 1 6 0,0 0-9 16,0 0-6-1,0 0-7-15,0 0-12 0,0 0-14 16,0 0-20 0,0-4-45-16,0 4-14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0:09.98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443A5E-C1DC-4E0E-A3D2-ACA12C05E277}" emma:medium="tactile" emma:mode="ink">
          <msink:context xmlns:msink="http://schemas.microsoft.com/ink/2010/main" type="writingRegion" rotatedBoundingBox="8865,8847 8788,10135 8341,10108 8417,8820"/>
        </emma:interpretation>
      </emma:emma>
    </inkml:annotationXML>
    <inkml:traceGroup>
      <inkml:annotationXML>
        <emma:emma xmlns:emma="http://www.w3.org/2003/04/emma" version="1.0">
          <emma:interpretation id="{4C6AE7B4-2115-426E-96B9-3BAD421644B6}" emma:medium="tactile" emma:mode="ink">
            <msink:context xmlns:msink="http://schemas.microsoft.com/ink/2010/main" type="paragraph" rotatedBoundingBox="8865,8847 8788,10135 8341,10108 8417,8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2DC5B3-9097-4F0F-857D-8A4332C57332}" emma:medium="tactile" emma:mode="ink">
              <msink:context xmlns:msink="http://schemas.microsoft.com/ink/2010/main" type="line" rotatedBoundingBox="8865,8847 8788,10135 8341,10108 8417,8820"/>
            </emma:interpretation>
          </emma:emma>
        </inkml:annotationXML>
        <inkml:traceGroup>
          <inkml:annotationXML>
            <emma:emma xmlns:emma="http://www.w3.org/2003/04/emma" version="1.0">
              <emma:interpretation id="{34F68F7E-052F-419B-9EF2-5F76BD32DA49}" emma:medium="tactile" emma:mode="ink">
                <msink:context xmlns:msink="http://schemas.microsoft.com/ink/2010/main" type="inkWord" rotatedBoundingBox="8865,8847 8788,10135 8341,10108 8417,8820"/>
              </emma:interpretation>
              <emma:one-of disjunction-type="recognition" id="oneOf0">
                <emma:interpretation id="interp0" emma:lang="en-US" emma:confidence="0">
                  <emma:literal>QQ</emma:literal>
                </emma:interpretation>
                <emma:interpretation id="interp1" emma:lang="en-US" emma:confidence="1">
                  <emma:literal>Q Q</emma:literal>
                </emma:interpretation>
                <emma:interpretation id="interp2" emma:lang="en-US" emma:confidence="0">
                  <emma:literal>QU l</emma:literal>
                </emma:interpretation>
                <emma:interpretation id="interp3" emma:lang="en-US" emma:confidence="0">
                  <emma:literal>00 0 l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854-654 33 0,'0'0'50'16,"0"0"-1"-16,0 0-7 16,0 0-9-16,0 0 2 15,0 0-2-15,0 0-8 0,-6-15 14 16,4 12 0-1,2 3-16-15,-5-3-10 0,5 3-12 16,-3 0 8 0,3-3-9-16,0 3 0 0,-3-3 0 15,-2-2 1 1,2-2 0-16,-5 1-1 0,3-1-1 16,-1-2 0-1,3 3 1-15,-7-2 0 0,4 2 0 16,-4 1-1-16,1 1 0 15,-7 3-8-15,-3 1-1 16,-3 0-1-16,0 0 3 16,3 0 1-16,3 0 0 15,5 0-5-15,1 0 5 16,1 0 1-16,-1 5 6 16,1-1 0-16,-1-3 1 15,7-1-1-15,0 4 1 0,-3-4 0 16,-1 2-1-1,-2 4-1-15,-7-1 1 0,0 4 0 16,-3 0 0 0,0-2 0-16,8 5 0 0,-3-3-1 15,3 2 0 1,3-4-1-16,3 2-4 0,2-3-1 16,3 0 5-1,-3 3-4-15,-2-7 5 0,3 4 1 16,2 0-1-16,-3 0 1 0,0 3 0 15,-3-4 1 1,-1 3 0-16,-2 1 0 0,6-1 1 16,-4-2-2-1,7 1 0-15,0 1-1 0,0 1-6 16,0-2 5 0,0 5 1-16,0-1 0 0,0-4 0 15,0 7 0-15,0-10 1 16,0 1 0-16,0-1-1 15,0-2 1-15,7 4 1 16,-1-3-1-16,0 3 1 16,4 0 0-16,-1-1 0 15,1 0 0-15,1 1-1 16,2 3 0-16,-2-1 1 16,0-2-1-16,-5 0 0 15,4 3 0-15,-4-4 0 16,-3-3 0-16,4 4 0 0,-1-3 1 15,0 0-1 1,4 0 0-16,2-3 7 0,1 2-5 16,3-2-1-1,0 0 0-15,3 0-1 0,-2 0 1 16,2 0 0-16,0 0 1 16,-3 0 6-16,-3-8-1 15,-4-1-6-15,-3 2 8 16,-2-1 0-16,-1 1-8 15,-3 1 8-15,3 3 1 16,-3-2-4-16,0 2-6 16,0-3 0-16,6-1 0 15,1-6-7-15,2-1-13 0,4 0 7 16,-4 0 11 0,1 3-5-16,-1 5 7 0,-6 1 0 15,-3 5 0 1,0 0 0-16,0 0 0 0,0 0-6 15,0 0-11 1,0 0-25-16,0 0 2 0,0 0 11 16,0 0 12-1,0 11 2-15,-6 11-25 0,-7 1-11 16,1-2-35-16</inkml:trace>
          <inkml:trace contextRef="#ctx0" brushRef="#br0" timeOffset="960.0848">722-638 67 0,'0'0'44'15,"0"0"-19"-15,0 0-12 16,0 0 6-16,0 0 1 15,0 0-6-15,0 0 1 0,-3 0-7 16,3 0-6 0,-3 0-2-16,-3 4-1 15,0 4-7-15,-4 1 8 16,1 1 0-16,-1 3-1 16,4-4 0-16,4-5-8 0,2-1-1 15,0-3 8 1,-3 3 0-16,-2-3 1 15,-3 3 1-15,-11 3 1 16,0-1 6-16,-6 4-7 0,0-4 1 16,2 0 0-1,5 3 6-15,2-7-6 0,6 3-1 16,2-4 1-16,5 0 0 0,3 0 0 16,0 0 6-1,0 0-6-15,0 0-1 0,0 0-1 16,0 0-6-1,0 0 6-15,0 0-1 0,0 0 2 16,0 0 0 0,0 0 0-16,0 0 2 0,0 0 8 15,0 0-4 1,0 0 2-16,0 0-2 0,0 0-5 16,0 0-1-16,0 0 0 15,0 0-13-15,0 0-6 16,0 0-6-16,0 0-14 15,0 0-43-15</inkml:trace>
          <inkml:trace contextRef="#ctx0" brushRef="#br0" timeOffset="2607.0312">764 317 20 0,'0'0'64'0,"0"0"-25"0,0 0-15 16,0 0-3-16,0 0-10 15,0 0-1 1,0 0-3-16,0-21 5 0,0 20-5 16,0-7-7-16,-7 3 0 15,4-3 0-15,0 0 7 16,3-1 3 0,0 2-8-16,0 1-1 0,0-2 7 15,0 7 7-15,0 1-2 16,0 0-7-16,0 0-6 15,-3-4 0-15,0 4-1 0,-2 0 1 16,3-2-6 0,-4-1-10-16,0-2 15 0,-1 2 1 15,1 0-2 1,0 0 1-16,-1 3 0 0,1-3 1 16,0 3-2-1,-4 0-5-15,1 0 6 0,-4 0-5 16,-6 0 5-16,-3 0 1 0,0 3 0 15,0 8 0 1,0 1 0-16,9-2 0 16,2-1-2-16,3-3 0 15,2 0-5-15,3 2 6 0,1-2-1 16,-1 0 2 0,-2-1 2-16,2 0-1 0,-2 3 7 15,-4-7 12 1,-1 5-7-16,1 0-12 0,-1 0 6 15,1 2-5-15,-1 1-1 16,4 1 0 0,3 0-1-16,3-2-1 0,0 3 0 15,0 1 0 1,0-3 1-16,0 1 0 0,0-4 0 16,0-1 0-1,0 1 0-15,0-3 1 0,0-3-1 16,3 2 0-16,-3 2 0 0,3-3 0 15,0 7 0 1,2-3 0-16,6 6 1 0,-3-3 0 16,6 4 14-1,-1 3-7-15,-2-8-2 0,5 5 6 16,-2-7-5 0,0 1-6-16,-4-4 9 0,3 2-1 15,-7-2-2 1,0-2-7-16,-6 3 0 0,3-3 0 15,-3 0 1-15,0 0 0 16,0 0 0-16,7 0 6 16,2 0-5-16,10 0 5 15,6 0-5-15,4-3-1 16,2-7 1-16,-2 1-1 16,-10 0 0-16,-5 2 0 15,-6 4 6-15,-2-1-1 16,-6 4 9-16,0 0 6 0,0 0 2 15,0 0-5 1,0 0-11-16,0 0-7 0,0 0-14 16,0 0-47-1,0 0-90-15,0 17-16 0</inkml:trace>
          <inkml:trace contextRef="#ctx0" brushRef="#br0" timeOffset="3567.0918">710 362 18 0,'0'0'20'0,"0"0"-3"15,0 0 6 1,0 0-1-16,0 0-11 0,0 0-1 15,0 0-1-15,0 0 11 16,0 0 13-16,0 0 6 16,0 0-11-16,0 0-11 15,0 0-5-15,0 0-12 16,0 0-1-16,-3 0 0 16,-7 2 0-16,-2 4 1 15,-4-3 0-15,-3 0 1 16,0 0-1-16,0 0 0 0,-3 0 2 15,0-1-2 1,3 2 1-16,3-4 1 0,5 1-2 16,0-1 0-1,6 4 0-15,2-4-2 0,3 0 2 16,0 4-2 0,0-4 1-16,0 0-1 0,0 0 1 15,-5 0 0 1,5 0 1-16,-3 0 1 0,-2 1 5 15,-4-1 2-15,-4 4 1 16,-3 1-9-16,2-2 1 16,6 0-1-16,-1 0 0 15,9-1 0-15,-4-2 1 16,4 0-1-16,0 0 0 0,0 0-13 16,0 0-7-1,0 3-9-15,0 0-9 0,0 0 12 16,0-1-7-16,0 13-7 15,0-4-40-15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1:03.05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29C2BE8-BD7F-4ACC-8EB4-2A07E66B3E91}" emma:medium="tactile" emma:mode="ink">
          <msink:context xmlns:msink="http://schemas.microsoft.com/ink/2010/main" type="writingRegion" rotatedBoundingBox="8779,11039 11042,11025 11046,11692 8783,11705">
            <msink:destinationLink direction="with" ref="{84148539-9666-4AC2-BA2E-7BE12DBE92BD}"/>
          </msink:context>
        </emma:interpretation>
      </emma:emma>
    </inkml:annotationXML>
    <inkml:traceGroup>
      <inkml:annotationXML>
        <emma:emma xmlns:emma="http://www.w3.org/2003/04/emma" version="1.0">
          <emma:interpretation id="{14DCE155-71F4-408D-82FF-C5DC38E6CAF8}" emma:medium="tactile" emma:mode="ink">
            <msink:context xmlns:msink="http://schemas.microsoft.com/ink/2010/main" type="paragraph" rotatedBoundingBox="8779,11039 11042,11025 11046,11692 8783,11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A46B05-423F-483F-84D9-AC299EC0F933}" emma:medium="tactile" emma:mode="ink">
              <msink:context xmlns:msink="http://schemas.microsoft.com/ink/2010/main" type="line" rotatedBoundingBox="8779,11039 11042,11025 11046,11692 8783,11705"/>
            </emma:interpretation>
          </emma:emma>
        </inkml:annotationXML>
        <inkml:traceGroup>
          <inkml:annotationXML>
            <emma:emma xmlns:emma="http://www.w3.org/2003/04/emma" version="1.0">
              <emma:interpretation id="{75819EF5-E1DA-425E-97C6-662B14B57553}" emma:medium="tactile" emma:mode="ink">
                <msink:context xmlns:msink="http://schemas.microsoft.com/ink/2010/main" type="inkWord" rotatedBoundingBox="8779,11039 11042,11025 11046,11692 8783,11705"/>
              </emma:interpretation>
              <emma:one-of disjunction-type="recognition" id="oneOf0">
                <emma:interpretation id="interp0" emma:lang="en-US" emma:confidence="0">
                  <emma:literal>FEK</emma:literal>
                </emma:interpretation>
                <emma:interpretation id="interp1" emma:lang="en-US" emma:confidence="0">
                  <emma:literal>IEK</emma:literal>
                </emma:interpretation>
                <emma:interpretation id="interp2" emma:lang="en-US" emma:confidence="0">
                  <emma:literal>ICK</emma:literal>
                </emma:interpretation>
                <emma:interpretation id="interp3" emma:lang="en-US" emma:confidence="0">
                  <emma:literal>FCK</emma:literal>
                </emma:interpretation>
                <emma:interpretation id="interp4" emma:lang="en-US" emma:confidence="0">
                  <emma:literal>FGK</emma:literal>
                </emma:interpretation>
              </emma:one-of>
            </emma:emma>
          </inkml:annotationXML>
          <inkml:trace contextRef="#ctx0" brushRef="#br0">1956 1695 15 0,'0'0'92'16,"0"0"-17"-16,0 0-14 15,0 0-20-15,0 0-9 16,0 0 0-16,0 0 1 16,-13-4-1-16,13-1-12 15,-3 3 0-15,0-2 13 16,-1 2-10-16,1-5-2 15,0 5-3-15,-3-3-16 0,0-1-1 16,2 3 0 0,-2-3-1-16,3 3-1 0,0 0-9 15,0-2 1 1,-1 2 3-16,1-3 6 0,-3 1-1 16,0 1 0-1,-1 1 0-15,-2 1-11 0,-1 0-6 16,-5 2-3-1,-4 0 4-15,3 0 7 0,0 0 3 16,0 0 6-16,7 0 0 16,4 0 0-16,-3 0-6 15,2 2 1-15,1 7 5 16,-3 0 1-16,0-1-1 16,-3-3-1-16,3 4 1 15,2-4 1-15,-2 0-1 16,3 1 0-16,2 1 0 15,-3 1 0-15,-1 1 1 0,1-1 0 16,-4 3 0 0,4 4 0-16,-3-2 0 0,-1 1 0 15,1 0 2 1,2-2-2-16,1 2 0 0,3 0 1 16,-3 5-1-1,2-4 1-15,1 2-1 0,0 3 0 16,3 0 1-1,0-4 6-15,0 2-6 0,0-6 0 16,0 2 0-16,0-4 1 0,0-1-1 16,0 3 1-1,0-1-1-15,0-2 0 0,0 0 0 16,3-5-1 0,4 2-1-16,2 2 1 0,1-4 0 15,2 1 2 1,4-2 6-16,-3 0 3 0,2 0 0 15,3-2 1-15,1 3-4 16,3-4 1-16,5 0 1 16,-3 0 0-16,1 0-9 15,0 0 1-15,-3 0 0 16,-3 0 0-16,-3 0-2 16,0 0 1-1,-7 0-1-15,1 0 1 0,-1 0-1 16,-2 0 1-1,2 0 0-15,1 0 6 0,-1-5-6 16,4-1-1-16,-1 0 0 0,4-2-7 16,0-4 5-1,0 3-8-15,-2-1-1 0,-4 4-1 16,-1 0 12 0,-6 4 0-16,-3 2 1 0,0 0 6 15,0 0-6 1,0 0-1-16,0 0-10 0,0 0-13 15,0 0-28-15,0 0-57 16,0-3-127-16</inkml:trace>
          <inkml:trace contextRef="#ctx0" brushRef="#br0" timeOffset="1021.3107">1823 1767 36 0,'0'0'52'0,"0"0"6"16,0 0 1-16,0 0-4 0,0 0-16 15,0 0-18 1,0 0-19-16,0 0-1 0,0 0 0 16,0 0-1-16,0 0 0 15,0 0 0-15,0 0 0 16,0 0 1-16,0 0 0 16,0 0 0-16,0 0 1 15,0 0 6-15,0 0 15 16,0 0-8-16,0 0-14 15,0 0-1-15,0 0-1 16,0 0-1-16,0 0-8 0,0 0 2 16,0 0 7-1,0 0 1-15,0 0 0 0,0 7 7 16,0 1 0 0,-6 1 6-16,3 2-4 0,-4-3-1 15,-2 3 0 1,-1-2-1-16,1 3 7 0,-1-4 2 15,1 1-6 1,4-2-1-16,-6 2-8 0,3 0 1 16,-6 2-1-16,-2 0 0 15,-3-1 6 1,1 0-1-16,-1-1-5 0,4-3 1 16,2 0-2-16,7-1 0 0,3-2 0 15,-1-3 0 1,4 0 1-16,-3 2 0 0,0-2-1 15,0 0 6 1,0 4 3-16,-4-4-8 0,4 0 10 16,3 0 8-1,0 0 3-15,0 0-14 0,0 0-7 16,0 0 5-16,0 0-6 16,0 0 0-16,0 0-9 15,0 0-10-15,0 0 2 16,0 0-3-16,0 0 4 15,0 0-4-15,0 0-14 16,0 0-25-16,0 0-65 0,10 0-96 0</inkml:trace>
          <inkml:trace contextRef="#ctx0" brushRef="#br0" timeOffset="2108.8171">2493 1521 15 0,'0'0'73'0,"0"0"-9"0,0 0-8 16,0 0-14-16,0 0-13 15,0 0-18-15,0 0-11 16,10-36-1-16,-7 36 0 16,0 0 1-16,-3 0 0 15,0 0 2-15,0 0 29 16,0 0 23-16,0-6-11 16,0 3-27-16,0-3 1 15,0 4-5-15,0-1-11 16,0 0-1-16,0-2 1 15,0 1-1-15,0 2-1 0,0 2 1 16,0 0 0 0,0 0-1-16,0 0-6 0,0 0 1 15,0 0-2 1,0 0 8-16,0 2 6 0,0 10 12 16,0 8-4-1,-3 3-7-15,0-1-1 0,3 1-6 16,-4-1-8-16,4-2 7 15,0 0 1-15,0-2-1 16,0-2 1-16,0 0 0 16,0 3 0-16,0 0 1 15,-6 1 5-15,0-1 3 16,-4 4 2-16,4-3-5 16,3 3-5-16,-3-6-1 15,2 2 0-15,4-4 0 16,0 1 0-16,0 2 1 15,0-5-1-15,0 1 1 0,-3-2-1 16,3-1 2 0,-3-2-2-16,3 1 1 0,-3 3-1 15,0-5 0 1,3 3 1-16,-3-2-1 0,3 0 1 16,0 0-1-16,0 0 0 15,0-2 0-15,-3 1 0 16,3-2 0-16,0 1 0 0,-4 1 0 15,4-3 2 1,-3 4-1-16,0-4 8 16,0-2-8-16,0 3 0 15,0-1 0-15,-1-2 0 16,1 0 0-16,3-3 0 0,0 3 6 16,0-3-7-1,0 0 0-15,0 0-17 0,0 0-25 16,0 0-34-1,0 0-73-15,0 0-73 0</inkml:trace>
          <inkml:trace contextRef="#ctx0" brushRef="#br0" timeOffset="3106.4194">2977 1448 75 0,'0'0'51'0,"0"0"-25"16,0 0 46 0,0 0-9-16,0 0-30 0,0 0-25 15,0 0-8 1,-19-10 0-16,19 10 1 0,-3 0 8 15,1 0 5 1,-4 0 2-16,-10 0 0 0,-3 10 21 16,-3 7-12-1,0 1-12-15,3 1-12 0,0 0 1 16,0 7-1-16,3 0 1 0,-3-1-1 16,0-3 0-1,0-1 0-15,0-2 0 0,4-1-1 16,-6-1 7-1,2-1 2-15,-5 2-8 0,7-1 9 16,1-7 6 0,6-5 4-16,4 1-10 0,3-6-1 15,3 3-8-15,0-3 0 16,0 0 6-16,0 0-6 16,0 0 5-16,0 0 1 15,0 0-1-15,0 0-5 16,-3 0-1-16,3 0 0 15,0 0 0-15,-3 4 0 16,3-4 0-16,0 2-1 16,0-2-5-16,0 0-4 15,0 0 0-15,0 3-10 16,0-3 11-16,9 3 9 0,-1 0 10 16,6-1-8-1,-1 4 8-15,1 0-3 0,5 3 6 16,-3-1-4-1,0 1-9-15,0 2 0 0,0 0 1 16,-1 3 11-16,4 4-11 0,0-4 6 16,0-1-6-1,0-2 5-15,0 1 4 0,0 0-8 16,3-1-1 0,0-2 1-16,0 1 11 0,-1-4 11 15,-2-3 6 1,-8 0-9-16,-6-3-11 15,-2 3-9-15,0-3 6 16,-3 0-6-16,0 0-1 16,0 3-1-16,0-3-2 0,3 3-3 15,2 3 5 1,0-4-8-16,-2 4 3 0,3-5-4 16,-1 4 3-1,-3-5-7-15,1 0-18 0,0 0-23 16,6 0-17-16,-2-6-39 0,2-11-54 15</inkml:trace>
          <inkml:trace contextRef="#ctx0" brushRef="#br0" timeOffset="-2107.9246">789 1947 49 0,'0'0'65'0,"0"0"-3"0,0 0-8 15,0 0-13 1,0 0 0-16,0 0 2 0,0 0 0 16,-8-43-5-1,8 37-11-15,-3 1 11 0,3-1-15 16,0 3-12-1,-2 0-5-15,2 3-5 0,0 0-1 16,0 0-1-16,0 0 0 0,0 0 0 16,0 0-9-1,0 0 9-15,0 0 1 0,0 0 1 16,0 0 7 0,0 0 8-16,0 0 3 0,0 0-3 15,0 0 1 1,0 0 8-16,0 0-14 0,0-2-11 15,0-3-12-15,0 1 5 16,2-1 0-16,12 1 6 16,-1-1 1-16,-5 2 0 15,6-3 0-15,-3 3 0 16,5-3 0-16,3 4-2 16,3-4 2-16,3 1-1 15,4-1 1-15,-1-1 0 16,1 3-1-16,-7-2 1 15,0 3 0-15,-10 0 0 16,-2 3-2-16,-4 0-4 0,-6 0 5 16,2 0 1-1,-2 0-2-15,0 0-9 0,0 0 11 16,0 0 0 0,0 0 10-16,0 0 9 0,0 0 7 15,0 0-3-15,0 0-12 16,0 0-10-16,0 0-1 15,0 0-23-15,0 0-35 16,-5 0-56-16,-8 0-72 16,-2 0-59-16</inkml:trace>
          <inkml:trace contextRef="#ctx0" brushRef="#br0" timeOffset="-1471.552">789 1615 5 0,'0'0'70'16,"0"0"-11"-16,0 0-27 0,0 0-15 15,0 0-1 1,0 0-4-16,0 0-11 0,0 0 9 15,0 0-9 1,0 0 0-16,0 0 0 0,0 0-1 16,0 0 2-16,0 0 5 0,0 0 2 15,0 0 6 1,0 0 11-16,3 0 8 0,-1 0-10 16,9 0-8-1,0 0 0-15,8 0 8 0,6 0-2 16,1 0-8-1,5 0 4-15,-2-2-7 0,2-2-5 16,1 2 3 0,-4-4-2-16,-6 3-6 0,-3 0 0 15,-9 3 1-15,-4 0-1 16,-6 0 0-16,3 0 8 16,-3 0 4-16,0 0 20 15,0 0 10-15,0 0-1 16,0 0-16-16,0 0-15 15,0 0-11-15,0 0-7 16,0 0-15-16,0 0-24 16,0 0-35-16,0 0-53 0,-6 12-82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0:03.67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79328D-F72B-4270-A28B-209BB0903E1E}" emma:medium="tactile" emma:mode="ink">
          <msink:context xmlns:msink="http://schemas.microsoft.com/ink/2010/main" type="writingRegion" rotatedBoundingBox="8554,9854 7267,10145 7034,9112 8321,8822"/>
        </emma:interpretation>
      </emma:emma>
    </inkml:annotationXML>
    <inkml:traceGroup>
      <inkml:annotationXML>
        <emma:emma xmlns:emma="http://www.w3.org/2003/04/emma" version="1.0">
          <emma:interpretation id="{55ADDB21-18E3-4922-A480-7C2E921732D2}" emma:medium="tactile" emma:mode="ink">
            <msink:context xmlns:msink="http://schemas.microsoft.com/ink/2010/main" type="paragraph" rotatedBoundingBox="8342,9902 7267,10145 7190,9801 8264,9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FA1D3A-B27F-4333-9F3E-7C2A86D9F480}" emma:medium="tactile" emma:mode="ink">
              <msink:context xmlns:msink="http://schemas.microsoft.com/ink/2010/main" type="line" rotatedBoundingBox="8342,9902 7267,10145 7190,9801 8264,9558"/>
            </emma:interpretation>
          </emma:emma>
        </inkml:annotationXML>
        <inkml:traceGroup>
          <inkml:annotationXML>
            <emma:emma xmlns:emma="http://www.w3.org/2003/04/emma" version="1.0">
              <emma:interpretation id="{9959C4F7-41F2-4F95-9796-FAACFDD63AC7}" emma:medium="tactile" emma:mode="ink">
                <msink:context xmlns:msink="http://schemas.microsoft.com/ink/2010/main" type="inkWord" rotatedBoundingBox="8342,9902 7267,10145 7190,9801 8264,9558"/>
              </emma:interpretation>
              <emma:one-of disjunction-type="recognition" id="oneOf0">
                <emma:interpretation id="interp0" emma:lang="en-US" emma:confidence="0">
                  <emma:literal>Is.</emma:literal>
                </emma:interpretation>
                <emma:interpretation id="interp1" emma:lang="en-US" emma:confidence="0">
                  <emma:literal>It.</emma:literal>
                </emma:interpretation>
                <emma:interpretation id="interp2" emma:lang="en-US" emma:confidence="0">
                  <emma:literal>C.</emma:literal>
                </emma:interpretation>
                <emma:interpretation id="interp3" emma:lang="en-US" emma:confidence="0">
                  <emma:literal>IT.</emma:literal>
                </emma:interpretation>
                <emma:interpretation id="interp4" emma:lang="en-US" emma:confidence="0">
                  <emma:literal>e.</emma:literal>
                </emma:interpretation>
              </emma:one-of>
            </emma:emma>
          </inkml:annotationXML>
          <inkml:trace contextRef="#ctx0" brushRef="#br0">-780 382 2 0,'0'0'35'0,"0"0"11"16,0 0 12-16,0 0-1 0,0 0-2 15,0 0-9-15,0 0-18 16,7 0-28-16,2 0-5 15,7-3-6-15,-5 0-1 16,5-3 11-16,-5 3-1 16,-6 3-5-16,-2 0 7 15,0 0-1-15,-3-2 1 16,0 2 2-16,0-4 16 16,0 0-9-16,0 0-8 15,0 3 1-15,0-4 0 16,0 4-2-16,0 1 0 0,0-3-6 15,0 3-7 1,0 0 11-16,3 0 1 0,-3 0 1 16,0 0 7-1,0 0 2-15,0 0 5 0,0 0-1 16,0 0-4 0,0 0-8-16,0 0 6 0,0 0-7 15,0 0 0-15,0 0-1 16,0 0 0-16,0 0 0 15,0 0-6-15,0 0 6 16,0 0 1-16,0 0 0 16,0 0 10-16,0 0 21 15,0 0 15-15,0 0-1 16,0 0-8-16,0 0-8 16,0 0-16-16,0 0-13 15,0 0 0-15,0 0-1 16,13 0-16-16,6 0 5 0,6-5 11 15,0 5 1 1,-2-1 1-16,-5-2-1 0,-5 3 0 16,-7 0 0-1,1 0-2-15,-1 0 1 0,0 0 1 16,1 0-1 0,2 0 1-16,1 0-1 0,2 0 1 15,4 0-1-15,0 0 1 0,0 4 0 16,-5 1-1-1,0-1 0-15,-6 2-9 0,1-2 8 16,-3-2 1 0,-3 0 0-16,0 2-1 0,5-4 2 15,-5 2 0 1,0-2 0-16,0 0 0 16,0 0 0-16,0 0-1 15,3 0 1-15,-3 0-2 0,0 0 1 16,2 3 0-16,4 0 0 15,-3 3 0 1,4-3 1-16,-4-1 0 0,0 2 0 16,-3-4 0-16,3 0 1 15,-3 0-1-15,0 0 1 16,0 0 12-16,3 0 7 16,-3 0 5-16,0 0-9 15,3 0-15-15,4 0 0 0,-4 0-1 16,-3 0-1-1,3 0 1-15,-3 0-1 0,0 0 1 16,0 0 0 0,0 0 6-16,0 0 11 0,0 0 18 15,0 0-8 1,0 0-18-16,0 0-9 0,0-4 0 16,-3 2 0-1,3 2 0-15,0 0-1 0,-3 0-5 16,3-3-6-16,-3 3 1 0,-7 0-5 15,1-3-10 1,-7 0-7-16,-5 0 15 0,-1 0 11 16,-8 1-4-1,9 2 9-15,-1-4 1 0,10 2 1 16,2 2 0 0,4-2 1-16,-1-2-1 0,1 4 1 15,0-1-1 1,-1-4 0-16,-2 4 0 0,3-2 0 15,-1 3 0-15,4-5 0 16,0 5 0-16,3 0 0 16,0 0-1-16,0 0-7 15,0 0-1-15,0 0-7 16,0 0 9-16,0 0-2 16,0 0 9-16,0 0 0 15,0-1 1-15,0 1 6 16,0-3-7-16,0 3 0 0,0-3 0 15,0 3 0 1,0 0-10-16,13 0-3 0,-1 0 6 16,7 0 5-1,3 0-9-15,0 0 9 0,1 0 1 16,-9 0 0 0,0 0 1-16,-6 0 0 0,-3 0-1 15,-2 0 1 1,-3 0 0-16,0 0 0 0,0 0 0 15,0 0 1-15,0 0 1 16,0 0-2-16,0 0 0 16,0 0 0-16,0 0 0 0,0 0-9 15,0 0-14 1,0 0-9-16,0 0 11 0,0 0 15 16,0 0 6-1,0 0 0-15,0 0 0 0,0 0 0 16,0 0 2-16,0 0 14 15,0 0 18-15,0 0 7 16,-3-3-33-16,-13-5-8 16,0-1 0-16,3 3 0 15,4-2 0-15,3 4 1 16,2 3 0-16,1-3-1 16,0 4-1-16,3 0-10 15,-3 0-12-15,3 0-2 16,-3 0 16-16,3 0 7 15,-3 0 2-15,3-4 0 0,0 4 9 16,0 0-2 0,0-1 4-16,0 1-3 0,0-4 2 15,0 4-9 1,0-2 0-16,0 2-1 0,0 0-1 16,0 0-18-1,0 0-9-15,0 0-6 0,0 0 10 16,15 0 5-16,4 0 8 0,-1 0 3 15,1 0 7 1,-2 0-6-16,-4 0 7 0,-5 0-1 16,-2 0 1-1,-1 0 0-15,-5 0 0 0,3 0 1 16,-3 0-1 0,0 0 0-16,0 0-1 0,0 0 0 15,0 0-12 1,0 0-8-16,0 0 2 15,0 0 10-15,0 0 8 0,0 0 1 16,-3 0 1-16,-11 0 1 16,-2 0 8-1,8 0-2-15,0 0 37 16,5 0-2-16,3 0-30 0,0 0-11 16,0 0-2-16,0 0 0 0,0 0 0 15,0 0-1 1,0 0-15-16,0 0-11 0,-5 0-28 15,2 0-42 1</inkml:trace>
          <inkml:trace contextRef="#ctx0" brushRef="#br0" timeOffset="-4414.2501">-691 269 74 0,'0'0'68'0,"0"0"-47"15,0 0-8 1,0 0 3-16,0 0-15 0,0 0 8 15,0 0-9 1,0 0-6-16,0-21-4 0,0 21 3 16,0 0 7-1,5 0 1-15,-2 0-1 0,3 0 2 16,-6 0-2 0,4 0 2-16,-1 0 28 0,0 0 16 15,0-1-24-15,3-5-16 0,-3-2 7 16,1 7-12-1,-1-3 10-15,0 2-1 0,0 2-9 16,7 0-1 0,2-3 0-16,4 0 0 15,0-2 0-15,-1 2 0 16,-2 0 0-16,3 0 0 0,0-2 0 16,3 1 0-16,-4 3 0 15,1 1 0-15,-6 0-2 16,-4 0 1-1,-1 0-2-15,3 0 2 0,-5 0 0 16,3 0-1 0,-1 0 1-16,0 0-1 0,-2 0 2 15,0 0-1-15,-1 0 1 16,1 0-1 0,0 0 0-16,0 0 1 0,-3 0-3 15,5 0 3-15,-2 0-1 0,-1 0 0 16,-2 0 1-1,3 0 1-15,-3 0-1 0,3 0 0 16,5 0 0 0,0 0 1-16,1 0-1 0,1 0 0 15,3 0 2 1,-7 0-1-16,0 0-1 0,-3 0 1 16,0 0-1-16,-3 0-1 15,0 0 1-15,4 0 0 16,2 0-1-16,0 1 1 15,4 3 0-15,2-4 0 16,4 0 0-16,3 2 0 16,3-2 0-16,0 0 1 15,0 0 0-15,-6 0 0 16,-3 0-1-16,-7 0 0 16,4 0 0-16,-4 0 0 15,-3 0-1-15,2 0 1 0,-2 3-1 16,2-3 1-1,1 0 0-15,-4 3 0 0,4-3 0 16,2 0 0 0,-6 0 1-16,4 0-1 0,0 0 1 15,1 0 0 1,-1 0 1-16,0 0-1 0,1 0 1 16,-1 0-1-16,4 0-1 0,-1 0-1 15,4 0 1 1,-1 0 1-16,-2 0-1 0,-1 0 0 15,-3 0 0 1,1 0 1-16,-4 0 7 0,-3 0 1 16,0 0 4-1,0 0 3-15,0 0 4 16,0 0-13-16,0 0-6 16,3 0-1-16,3 0-1 0,7 0-5 15,3 0 6-15,6 0 1 16,0 0 1-1,0 0-1-15,-9-3 0 0,-4 0 9 16,-7 1 12-16,1 2 8 16,-3 0 5-16,0 0-8 15,0 0-9-15,0 0-18 16,0 0 0-16,0 0-35 16,0 0-86-16,-8 14-42 0,-1-1-24 0</inkml:trace>
          <inkml:trace contextRef="#ctx0" brushRef="#br0" timeOffset="-19452.664">239 52 15 0,'0'0'33'16,"0"0"4"-16,0 0 20 0,0 0 10 15,0 0-6 1,0 0-2-16,0 0-10 0,0-8-7 16,0 4-12-1,0 1-7-15,0 1-5 0,-2-2-17 16,2 4 6-16,0-1-6 15,-5-3 0-15,5 4 9 16,-3-2-9-16,0-1 21 16,0 0-6-16,0 1-15 15,-4-2 11-15,4 2-2 16,-3-1 3-16,4 3-12 16,-1-3 0-16,-5 3 0 15,5-3 0-15,0 3-1 16,1 0-1-16,-1 0-1 15,0 0 2-15,-2 0 0 0,2 0 1 16,1 0 6 0,-4 0-4-16,-2 0-3 0,3 0 1 15,-1 0-1 1,3 0 0-16,0 0 0 0,-2 0 0 16,3 0-1-1,-1 0-2-15,0 3 2 0,0 3 0 16,-4 0 0-16,1 2 1 0,0-1 0 15,0-1 0 1,-4 3 0-16,4 0 1 0,-1-3-1 16,1 2-1-1,0 1 1-15,-1-1 0 0,1 1 0 16,0 2 0 0,0-3-1-16,-1 1 0 0,4-3 0 15,0 0 0 1,0-1 1-16,0-3 0 0,-1 1 0 15,4 1 1 1,-3-2 0-16,3 1 1 16,-3 0-1-16,3 3-1 15,-3-1 0-15,0 1-1 0,3 0 0 16,0 1-5-16,0 2 5 16,0 0 1-16,0 0-2 15,0-4 2-15,0 1-1 16,0 0 1-16,0-5-1 0,0 3 1 15,0 0-1 1,0-3 1-16,0 5-1 0,0 0-1 16,0 0-6-1,0 3 8-15,0-4 1 0,0 4-1 16,9 0 0 0,-2 0-1-16,-1-5-1 0,3 2 1 15,-2-1-5 1,-1-1 4-16,0-2 2 0,-3-2 2 15,4 3-2-15,-1-3 0 16,0 0 1-16,1 3 0 16,-1-3-1-16,0 3 0 15,4-3 0-15,-1 3 1 16,4-3 0-16,-5 0-1 16,6 0 0-16,-6 0 0 15,0 0 0-15,-2 0 0 16,-1 0 0-16,3 0 0 0,-5 0 0 15,-1 3 0 1,1-3 0-16,0 0 0 0,0 0-1 16,5 0-8-1,-3 0-7-15,1 0-8 0,4 0 1 16,-4 0 5 0,2 0 1-16,-3 0 4 0,-2 0 7 15,-3 0 6 1,3-3 6-16,-3 0 10 0,0-3 6 15,0 1 4-15,0-1-8 0,0-6-10 16,0 3-8 0,0-5-7-16,0 4-6 0,6-5-19 15,1 2 16 1,-4-2 3-16,3 4-8 0,-3-1 12 16,-3 1 9-1,0 0 7-15,0 2 0 0,0-2-5 16,0 0 11-16,0-3 6 15,0-1-12-15,0-1 0 16,0 2 6-16,0-4-12 16,0 4 5-16,0 0 1 15,-6 1-5-15,0 6 17 16,-1-1 4-16,-2 2-3 16,-4 3 7-16,1 0-8 15,-4 3-7-15,0 0-12 16,0 0 0-16,2 0-8 15,1 0 1-15,-1 3-7 0,3 2-8 16,-5 4-8 0,3 1-16-16,-15 3-32 0,6-5-54 15,0-2-54-15</inkml:trace>
        </inkml:traceGroup>
      </inkml:traceGroup>
    </inkml:traceGroup>
    <inkml:traceGroup>
      <inkml:annotationXML>
        <emma:emma xmlns:emma="http://www.w3.org/2003/04/emma" version="1.0">
          <emma:interpretation id="{F8B6B676-39D2-4EE3-8C42-C5CED091064F}" emma:medium="tactile" emma:mode="ink">
            <msink:context xmlns:msink="http://schemas.microsoft.com/ink/2010/main" type="paragraph" rotatedBoundingBox="8360,8854 8309,9256 8029,9221 8080,8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0CE73A-C4DC-47EF-B819-D3E585BA032D}" emma:medium="tactile" emma:mode="ink">
              <msink:context xmlns:msink="http://schemas.microsoft.com/ink/2010/main" type="line" rotatedBoundingBox="8360,8854 8309,9256 8029,9221 8080,8819"/>
            </emma:interpretation>
          </emma:emma>
        </inkml:annotationXML>
        <inkml:traceGroup>
          <inkml:annotationXML>
            <emma:emma xmlns:emma="http://www.w3.org/2003/04/emma" version="1.0">
              <emma:interpretation id="{A7A9033A-6489-443A-A72D-A298DE14DDEC}" emma:medium="tactile" emma:mode="ink">
                <msink:context xmlns:msink="http://schemas.microsoft.com/ink/2010/main" type="inkWord" rotatedBoundingBox="8360,8854 8309,9256 8029,9221 8080,8819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°</emma:literal>
                </emma:interpretation>
                <emma:interpretation id="interp7" emma:lang="en-US" emma:confidence="0">
                  <emma:literal>E</emma:literal>
                </emma:interpretation>
                <emma:interpretation id="interp8" emma:lang="en-US" emma:confidence="0">
                  <emma:literal>@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-16244.8995">119-676 37 0</inkml:trace>
          <inkml:trace contextRef="#ctx0" brushRef="#br0" timeOffset="-15358.5747">119-676 37 0,'-8'-43'43'0,"3"46"2"0,2 0 2 0,-3 0-5 0,2 2-19 15,1 0-8 1,3 1-5-16,-3 1-2 16,0-2 0-16,3 1-7 0,-3 0-1 15,3-4 0-15,-3 4 1 16,-1 0 2-16,1 0 7 15,0-2 19-15,0 2 1 16,-3 3-8-16,2-3-15 16,4 2-5-16,-3 4-2 15,3-2 0-15,0 5 0 16,0-3 0-16,0 2-2 16,0 0 2-16,0-3 2 15,0 1-1-15,0-4-1 16,0 1 1-16,0 0 0 0,0-3 0 15,0-2-1 1,0 1 1-16,0 1 0 0,0 3-1 16,0-3 1-1,0 3-1-15,3-3 0 0,1 1 0 16,2-1 0 0,-3 2 0-16,3-2 1 0,-2 3-1 15,-1 0 0-15,0-4 0 0,0 3 1 16,0-5 2-1,4 3-2-15,-4-4 0 0,0 4 0 16,3-4-1 0,-1 2 2-16,6-2-1 0,2 2 6 15,-5-1-6 1,5-3 8-16,-1 0 0 0,-2 0-9 16,-4 0 0-1,-3 0 0-15,0 0 0 0,0 0 0 16,1 0 7-16,-1 0 5 15,3 0-3-15,0 0-1 16,7-3-7-16,-3-7-1 16,2 2-5-16,1 0-12 15,-4 3 11-15,-2-1 4 16,-1 1 1-16,-3-3-1 16,-1 3 2-16,1 0 9 15,-3-3 11-15,3-4 9 0,-3 1-3 16,5-3-14-1,0-4-12-15,1-5-1 0,2 5-1 16,-3-5-11 0,-2 0-8-16,3 0 20 0,-6 0 0 15,0 4 0 1,0 1 1-16,0 5 27 0,0-1-11 16,-3 2 7-1,-6 1 9-15,-1 0 5 0,2 2-9 16,0 1-2-16,2 2-15 15,4 0-9-15,2 5-1 16,-3-3 5-16,3 4-6 0,-3 0 0 16,-5 0 0-1,3 0 0-15,-8 0 0 16,-2 0 0-16,-4 11-1 16,0-3 0-16,3 4-9 0,7-3-1 15,-1-4 1-15,1 0-4 16,2-1-5-16,1-2-1 15,-2 1-20-15,-8-3-31 16,0 3-65-16,-3-3-141 16</inkml:trace>
          <inkml:trace contextRef="#ctx0" brushRef="#br0" timeOffset="-16494.8881">119-676 13 0,'0'0'10'0,"0"0"-4"15,0 0 4 1,0 0-3-16,0 0 2 0,0 0-7 15,0 0-1 1,87 0 0-16,-84 0 0 16,-3 0 7-16,0 0 3 15,0 0 24-15,0 0 2 16,0 0-4-16,0 0-31 0,0-3-2 16,0 0-19-1,3-2-3-15,0 1-24 0,-3 1-6 16,4-3 13-1,-1 5 31-15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3:51.96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E5B0427-FA79-44B9-9503-2DB9E9490F8F}" emma:medium="tactile" emma:mode="ink">
          <msink:context xmlns:msink="http://schemas.microsoft.com/ink/2010/main" type="writingRegion" rotatedBoundingBox="4752,8397 6117,8397 6117,12508 4752,12508"/>
        </emma:interpretation>
      </emma:emma>
    </inkml:annotationXML>
    <inkml:traceGroup>
      <inkml:annotationXML>
        <emma:emma xmlns:emma="http://www.w3.org/2003/04/emma" version="1.0">
          <emma:interpretation id="{1E43876D-BC7F-4D9E-B065-6A362E21FF7A}" emma:medium="tactile" emma:mode="ink">
            <msink:context xmlns:msink="http://schemas.microsoft.com/ink/2010/main" type="paragraph" rotatedBoundingBox="4752,8397 6117,8397 6117,12508 4752,12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8EF763-D820-4536-86D9-14E0E751B576}" emma:medium="tactile" emma:mode="ink">
              <msink:context xmlns:msink="http://schemas.microsoft.com/ink/2010/main" type="line" rotatedBoundingBox="4752,8397 6117,8397 6117,12508 4752,12508"/>
            </emma:interpretation>
          </emma:emma>
        </inkml:annotationXML>
        <inkml:traceGroup>
          <inkml:annotationXML>
            <emma:emma xmlns:emma="http://www.w3.org/2003/04/emma" version="1.0">
              <emma:interpretation id="{DF900DB8-2758-446E-9A7C-5EB90A13D022}" emma:medium="tactile" emma:mode="ink">
                <msink:context xmlns:msink="http://schemas.microsoft.com/ink/2010/main" type="inkWord" rotatedBoundingBox="4752,8397 6117,8397 6117,12508 4752,12508">
                  <msink:destinationLink direction="from" ref="{E0EC9D36-DB2B-49E9-91E3-69798C2EFF6B}"/>
                </msink:context>
              </emma:interpretation>
              <emma:one-of disjunction-type="recognition" id="oneOf0">
                <emma:interpretation id="interp0" emma:lang="en-US" emma:confidence="1">
                  <emma:literal>!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/</emma:literal>
                </emma:interpretation>
              </emma:one-of>
            </emma:emma>
          </inkml:annotationXML>
          <inkml:trace contextRef="#ctx0" brushRef="#br0">-792 4102 43 0,'0'0'36'0,"0"0"-11"15,0 0-12 1,0 0-6-16,0 0-7 16,0 0-10-16,0 0-29 0,0 7-36 15</inkml:trace>
          <inkml:trace contextRef="#ctx0" brushRef="#br0" timeOffset="-128506.2141">558 27 3 0,'0'0'23'0,"0"0"3"16,0 0-10-16,0 0-8 0,0 0-7 15,0 0 0 1,0 0-1-16,0-25-1 16,0 25-6-16,0 0-9 15,0 0 10-15,0 0 6 16,0 0 12-16,0 0 20 15,0 0 8-15,0 0-11 16,-3 0-18-16,3 0-10 16,0 0 0-16,0 0-1 15,0 0 1-15,0 0-1 0,-3-4 1 16,3 4 8 0,0 0 11-16,0 0 16 0,0 0-10 15,0 0-13 1,0 0-13-16,0 0 0 0,0 0-2 15,0 0-4 1,0 0 5-16,0 0-11 0,0 0 11 16,0 0-2-16,0 0 2 0,0 0-5 15,0 0 5 1,0 0-7-16,0 0-1 0,0 0-4 16,0 0-6-1,0 0-1-15,-3 0 4 0,0 0 15 16,-4 0 1-1,-2 4 1-15,4 1 0 0,-9 4 6 16,4-4 1 0,1 1-7-16,1 3 6 0,-3-4-7 15,3 1 0 1,-5 3 1-16,2-1-1 0,3 1 0 16,2-1-1-16,3-6 1 15,-2 4-1-15,3-1 1 16,2-1-7-16,-3 1 6 15,-3 1 0-15,-1-1 1 0,-5 4 0 16,2-3 1 0,-2 2 1-16,2-2-1 0,1-4 2 15,6 1 4 1,0 1-6-16,-1-2-1 0,1 4 0 16,-3 3 0-1,3-1 0-15,-4 3-1 0,1-2 1 16,0 0 0-16,3-1-1 15,-1-2-5-15,1 2 3 16,-3-3 2-16,0 3 1 16,-1-1 0-16,1 2 0 15,0-4 0-15,-4 3 1 16,4 1 1-16,0 2-2 16,-4 1 0-16,1 2 0 15,2-1 0-15,-2 2 0 0,4 2 1 16,-6-3-1-1,5 0 0-15,-4 0 0 0,4-2 0 16,-2 2 0 0,0-3 0-16,0 3 0 0,2-2 0 15,-4-1 0 1,7 1 0-16,-3-5-1 0,6 2 1 16,-5-3 0-1,5 3 0-15,0-1 0 0,-2 4 0 16,-1-2 0-16,0 2 0 0,0-1 0 15,0 1 0 1,0-3 0-16,-1 1 1 0,1 2-1 16,0-1 0-1,0-1 0-15,0 3-1 0,3 1 1 16,0-3 0 0,-3 0 0-16,3 3 0 0,0-4 0 15,0 0-2-15,-4 2 2 16,4 0 0-16,-3-1 0 15,3 3 2-15,-3-1-2 16,3 2 1-16,-3-4-1 16,3 4-1-16,0-5 1 15,-3 3 0-15,0-3 1 16,-1 4-1-16,1 1 0 16,0 0 0-16,0-5 0 15,0 1-1-15,0 0 1 16,0 2 1-16,3-2-1 0,-4 3 0 15,4-3-1 1,-3 4 1-16,3-8 0 0,-3 5 1 16,0-4-1-1,3 3 0-15,-3 1 0 0,0 0 0 16,-1-1 0 0,4 2 0-16,-3 2 0 0,3-4 0 15,-3 3 1-15,3 4 0 0,0-1-1 16,0 3 1-1,-3-4 0-15,3 1-1 0,-3 0 1 16,3-6-1 0,0 1-1-16,0-3-6 0,0-1 7 15,0-1 0 1,0 2 0-16,0 0 2 0,0-3-2 16,0 0 1-1,0-1-1-15,0 1 0 0,0-3 0 16,0 2 0-16,0 0 0 15,0-1 0-15,0-2 0 16,0 1 0-16,0 1 0 16,0 1-1-16,0 1-6 15,0-1 6-15,0 4 0 16,0-1 1-16,0 1 0 16,0 0 0-16,0-1 0 15,0 1 0-15,0-1 0 0,3-1 0 16,-3 2 0-1,3 3 0-15,-3-1 1 0,3 1-1 16,0-1 0 0,4 2-1-16,-1-3 1 0,0 1-2 15,4 4 1 1,-1 0-6-16,1-6 6 0,-1 6 1 16,-2-2 0-1,-1 0 1-15,-3-5-1 0,0 0 0 16,-3 1 0-16,3-3 1 0,-3-1 0 15,0 1 0 1,4-1-1-16,-1 1 0 0,0-3 0 16,3 3-1-1,-1 0 0-15,6-1-10 0,-3 0-4 16,0 2 14 0,-2-1-1-16,-1 1 2 0,-5-1-1 15,3 0 0-15,-3-3 1 16,0 3 0-16,0-2 1 15,5 0 5-15,-5 1-4 16,3-1-1-16,0-2-1 16,-1-2 0-16,4 3-1 15,2-3-6-15,-3 4-3 16,-2-2 10-16,3 1 1 16,-1-1-1-16,-5 1 0 15,2 0 0-15,-2 0 0 16,0 0 0-16,3-1 0 0,0 2 0 15,3-2 1 1,1 3 0-16,-1-1-1 0,0 2-1 16,1-3 0-1,2 3 1-15,-3-5 0 0,1 5 0 16,-4-3 0 0,3 2 1-16,-3-1-1 0,-3-2 0 15,4 1-1-15,-4 0 0 0,0 0 1 16,0-1 0-1,3-2 0-15,0 4 1 0,0-4-1 16,3 0 0 0,-3 3 0-16,1-3 0 0,-1 2 1 15,0 2 0 1,-3-4-1-16,3 2 0 0,-3 1 0 16,0 3 0-1,0-4 0-15,0 4 0 0,0-3 1 16,0 0 2-16,0 2 4 15,3-3-6-15,-3 4 0 16,3 1 0-16,4-5 0 16,-1 1-1-16,0-1-1 15,1 2-1-15,-1 2 2 16,-3-4 1-16,3 4 6 16,-2-3-6-16,-1-1-1 15,0 0 0-15,-3 2 0 0,3 2 1 16,-3-3-1-1,3-1 1-15,0 2 1 0,4-4-2 16,-4 0 0 0,3 3 0-16,0-3 0 0,-2 2 2 15,2-2 0 1,-3 0-1-16,0 0 0 0,-3 0 1 16,0 0 4-1,2 0-5-15,-2 0 11 0,0 0-12 16,5 0 2-16,-2 0-1 0,3 0-1 15,-3 0 1 1,2 0 0-16,3 0 0 0,-2 0 0 16,4 0-1-1,-2 0 0-15,3 4 1 0,-3-4 0 16,-2 0-1 0,-3 2 1-16,-3-2 0 15,5 0 0-15,-5 0 7 0,0 0-6 16,0 0 8-16,0 0 6 15,0 2-3-15,0-2-12 16,0 3-1-16,0 0-21 16,0 17-61-16,0-3-21 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1:55.10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DDC4703-4977-4CB3-9022-5DEAD45998AF}" emma:medium="tactile" emma:mode="ink">
          <msink:context xmlns:msink="http://schemas.microsoft.com/ink/2010/main" type="inkDrawing" rotatedBoundingBox="14142,8422 17862,8189 17870,8319 14151,8553" semanticType="callout" shapeName="Other">
            <msink:sourceLink direction="with" ref="{05F632CF-3030-4DCE-92F3-ABA2BA554727}"/>
            <msink:sourceLink direction="with" ref="{D2BBF591-EA5D-480A-ACC1-DEF2BD3F589F}"/>
          </msink:context>
        </emma:interpretation>
      </emma:emma>
    </inkml:annotationXML>
    <inkml:trace contextRef="#ctx0" brushRef="#br0">-5 304 29 0,'0'0'42'16,"0"0"-13"-16,0 0-19 15,0 0-10-15,0 0-2 16,0-6-8-16,0 6 9 0,0 0 0 16,0 0 1-1,0 0 13-15,0-3 17 0,0 1 3 16,0-2-15-1,0 2-5-15,0-3-6 0,0 2 20 16,0 3-2 0,0 0-14-16,0 0-10 0,0 0 0 15,0-3-1-15,0 3 1 0,0-3 9 16,0 0 9 0,0-3-7-16,0 1-12 0,0-4 0 15,3 3 1 1,0 1 1-16,-3 3-2 0,3 2 0 15,-3 0 1 1,0 0-1-16,0 0-1 0,0 0-8 16,0 0 8-1,7-4-8-15,-1 4 8 0,0-2 0 16,7-4 1-16,-4 4 0 16,-2-2 0-16,-1 4 0 15,-6 0 1-15,3 0-1 16,-3 0 0-16,0 0-1 15,0 0 1-15,0 0 0 16,0 0 0-16,0 0 0 16,7-2-1-16,-1 2 0 15,0-3 1-15,7 1 1 0,-4-2-1 16,4 2 0 0,-4-1 0-16,-2-1 0 0,2 4 0 15,-4-2 0 1,3 2 0-16,3-3-1 0,3 3 1 15,-1 0 1 1,1-3-1-16,2 3 0 0,-3-3 0 16,-1 1-1-1,-2-2 1-15,-1 4 0 0,4-2 0 16,-4-1 1-16,7 3-1 0,0-3 0 16,6 0 0-1,6-2 0-15,1 0 0 16,6 1 0-16,-7 1 0 15,-1 1-1-15,-8 2 1 16,-3 0-2-16,0 0 0 16,-2 0-4-16,3 0 6 15,6 0 0-15,5 0 0 0,7-4 0 16,-1-1 1 0,7-3 0-16,-3 2 0 0,-1 0-1 15,-2 3 0 1,3 1 0-16,0 2 0 0,-4 0 0 15,4 0-1 1,-3 0 1-16,-5 0-1 0,3 0 1 16,-1 0 0-1,-5 0 0-15,6 0 0 0,0 0 0 16,5 0 0-16,3 0 0 0,10 0 0 16,4-4 1-1,2 2-1-15,3-1 0 0,-6 1 0 16,-1 2 0-1,-8 0-1-15,-12 0 1 0,-3 0 0 16,-6 0-1 0,-5 0-6-16,-3 0 6 0,6 0 1 15,3 0 0-15,7 0 1 16,9 0-1-16,3 0 2 16,5 0 4-16,0 0-5 15,0 0 0-15,-5 0 0 16,-3-6-1-16,-6-1 0 15,-7 5 0-15,-9 2 0 16,-6 0 0-16,-5 0 0 16,0 0 0-16,-2 0-1 15,10 0 0-15,6 0 0 16,13 0 1-16,14 0 1 0,14 0 1 16,4-11-1-1,5-1 15-15,-10 1-7 0,-8 2-9 16,-10 4 0-1,-19-1 3-15,-9 3-3 0,-10 3 0 16,-2 0 6-16,-1 0-5 16,0 0-1-16,6 0-4 15,13 0 4-15,13 0 1 16,13-5 5-16,15-1 2 16,2 0-7-16,-2 0-1 15,-9 5 0-15,-16 1 0 0,-13 0-1 16,-14 0 0-1,-6 0-6-15,-5 0 0 0,0 0 7 16,0 0 2 0,0 0 12-16,0 0 14 0,0 0 8 15,0 0-12 1,3 0-14-16,0 0-9 0,2-4 0 16,-2 4-1-16,5 0 0 0,-6 0 1 15,4 0-1 1,-6 0 0-16,3 0 0 0,-3 0 0 15,0 0 1 1,0 0 0-16,0 0 0 0,0 0 2 16,0-4-2-1,0 4 7-15,8 0-7 0,-3-1-1 16,7 1 2 0,1-4-2-16,3 4 0 0,-3 0 0 15,-4 0 0-15,-3 0 0 16,-6 0 0-16,3 0 0 15,-3 0 0-15,0 0 1 16,0 0-1 0,4 0-1-16,2 0-1 0,7 0 0 15,5 0 2-15,5 0 0 16,2 0 0-16,-3 0 1 16,-3 0 0-16,-8 0-1 15,-3 0 0-15,-5 0 0 0,-3 0 2 16,0 0-1-1,0 0-1-15,0 0 0 0,3 0-1 16,2 0-1 0,9 0 2-16,2 0 0 0,5 0 0 15,4 0 0 1,0 0 2-16,-3 0-1 0,-6 0-1 16,-6 0 1-1,-7 0-1-15,-3 0 8 0,0 0 13 16,0 0 20-16,0 0 5 0,0 0-12 15,0 0-12 1,0 0-13-16,0 0-9 0,0 0-2 16,0 0-19-1,0 0-50-15,-10 9-68 0,4 8-5 16,-10 3-9-16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3:27:08.84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B0BBBC-DB7B-4F8B-BE05-9D45ECA9E20E}" emma:medium="tactile" emma:mode="ink">
          <msink:context xmlns:msink="http://schemas.microsoft.com/ink/2010/main" type="writingRegion" rotatedBoundingBox="14314,6790 16754,5467 17261,6402 14821,7726"/>
        </emma:interpretation>
      </emma:emma>
    </inkml:annotationXML>
    <inkml:traceGroup>
      <inkml:annotationXML>
        <emma:emma xmlns:emma="http://www.w3.org/2003/04/emma" version="1.0">
          <emma:interpretation id="{0EB0F87F-46D0-4435-9333-D5028B7F68D1}" emma:medium="tactile" emma:mode="ink">
            <msink:context xmlns:msink="http://schemas.microsoft.com/ink/2010/main" type="paragraph" rotatedBoundingBox="14314,6790 16754,5467 17261,6402 14821,7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641EF3-8999-490E-9C36-BB1E043C3112}" emma:medium="tactile" emma:mode="ink">
              <msink:context xmlns:msink="http://schemas.microsoft.com/ink/2010/main" type="line" rotatedBoundingBox="14314,6790 16754,5467 17261,6402 14821,7726"/>
            </emma:interpretation>
          </emma:emma>
        </inkml:annotationXML>
        <inkml:traceGroup>
          <inkml:annotationXML>
            <emma:emma xmlns:emma="http://www.w3.org/2003/04/emma" version="1.0">
              <emma:interpretation id="{8DA607C3-6BEB-4FFA-B12B-DBDB2E427B02}" emma:medium="tactile" emma:mode="ink">
                <msink:context xmlns:msink="http://schemas.microsoft.com/ink/2010/main" type="inkWord" rotatedBoundingBox="14314,6790 14353,6769 14396,6850 14358,6871"/>
              </emma:interpretation>
              <emma:one-of disjunction-type="recognition" id="oneOf0">
                <emma:interpretation id="interp0" emma:lang="en-US" emma:confidence="0">
                  <emma:literal>,</emma:literal>
                </emma:interpretation>
                <emma:interpretation id="interp1" emma:lang="en-US" emma:confidence="0">
                  <emma:literal>/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-1581 131 13 0,'0'0'101'0,"0"0"-42"16,0 0-45-16,0 0-13 16,0 0-2-16,0 0 1 15,5 88-24-15,-5-75-89 0</inkml:trace>
        </inkml:traceGroup>
        <inkml:traceGroup>
          <inkml:annotationXML>
            <emma:emma xmlns:emma="http://www.w3.org/2003/04/emma" version="1.0">
              <emma:interpretation id="{38941A3C-C35A-48F9-99F6-F1C2CB50E5DD}" emma:medium="tactile" emma:mode="ink">
                <msink:context xmlns:msink="http://schemas.microsoft.com/ink/2010/main" type="inkWord" rotatedBoundingBox="15776,6595 17004,5929 17261,6402 16033,7069"/>
              </emma:interpretation>
              <emma:one-of disjunction-type="recognition" id="oneOf1">
                <emma:interpretation id="interp5" emma:lang="en-US" emma:confidence="0">
                  <emma:literal>try.</emma:literal>
                </emma:interpretation>
                <emma:interpretation id="interp6" emma:lang="en-US" emma:confidence="0">
                  <emma:literal>tp.</emma:literal>
                </emma:interpretation>
                <emma:interpretation id="interp7" emma:lang="en-US" emma:confidence="0">
                  <emma:literal>ty.</emma:literal>
                </emma:interpretation>
                <emma:interpretation id="interp8" emma:lang="en-US" emma:confidence="0">
                  <emma:literal>-r.</emma:literal>
                </emma:interpretation>
                <emma:interpretation id="interp9" emma:lang="en-US" emma:confidence="0">
                  <emma:literal>ftp.</emma:literal>
                </emma:interpretation>
              </emma:one-of>
            </emma:emma>
          </inkml:annotationXML>
          <inkml:trace contextRef="#ctx0" brushRef="#br0" timeOffset="2968.6387">1105-619 153 0,'-85'149'101'15,"82"-149"-40"-15,-1 0 27 16,4 0-51-16,0 0-1 0,0 0-36 16,0-2-25-16,0-4-24 15,13-5-44-15,0 3-52 16,-4-1 86-16,-3 3 5 15,-2 6 33-15,-4 0 5 16,0 0 13-16,0 0 3 16,0 0 13-16,0 2 26 15,0 6 20-15,0-7-27 16,0 5-12-16,0-3-20 16,0 0 0-16,0 0-1 15,0-3-5-15,3 2 6 0,3-2-1 16,0 4 2-16,-2-2 5 15,-4 4-6-15,0-4 0 16,0 3 19-16,0-1 11 16,0-4 77-16,-7 0 43 15,-2 0-51-15,-4 0-60 16,0 0-26-16,1-4-11 16,-1-1 8-16,4 0-9 15,-4 0-2-15,4-1 0 16,2 3-46-16,-2 0 8 15,3 3-23-15,-13 0-28 16,6 0-56-16,-3 0-111 0</inkml:trace>
          <inkml:trace contextRef="#ctx0" brushRef="#br0" timeOffset="2362.0435">1146-466 114 0,'0'0'0'0</inkml:trace>
          <inkml:trace contextRef="#ctx0" brushRef="#br0" timeOffset="2527.3634">1105-619 20 0,'0'0'8'0,"0"0"-8"16,0 0-12-16,0 0-4 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0:05.48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987552-C058-4AA3-A45D-352332B55DC9}" emma:medium="tactile" emma:mode="ink">
          <msink:context xmlns:msink="http://schemas.microsoft.com/ink/2010/main" type="inkDrawing" rotatedBoundingBox="6938,8939 8045,8993 8042,9068 6934,9015" shapeName="Other"/>
        </emma:interpretation>
      </emma:emma>
    </inkml:annotationXML>
    <inkml:trace contextRef="#ctx0" brushRef="#br0">-1043-569 2 0,'0'0'13'0,"0"0"11"16,0 0 9-16,0 0-20 15,0 0-7-15,0 0 26 16,0 0 15-16,-27-28-16 0,27 23-7 16,0 5 1-1,0 0-20-15,0 0-5 0,0 0-15 16,0 0-4-1,0 0 11-15,0 0 6 0,0 0 1 16,0 0-1 0,0 0 2-16,6 0 1 0,7 0 20 15,-2 0 9-15,0 0-4 16,0 0-3-16,2-1-9 16,0-3-5-16,6 4-9 0,-1 0 0 15,8 0-2 1,2 0 1-16,7 0 1 0,3 0 0 15,0 0 0 1,-5 0 0-16,0-2 0 16,-9 2 0-16,-5 0 0 15,-6 0 0-15,-7 0 0 16,0 0 0-16,1 0-1 0,-1 0 0 16,0 0 0-1,1 0 0-15,2 0 1 0,0 0 0 16,1 0 0-1,3 0 0-15,-1 0 1 0,7 0 0 16,0 0 0 0,3 0 0-16,0 0 0 0,-6 0-1 15,-3 0 0-15,-7 0 0 0,2 0-1 16,0 0 1 0,-2 0-1-16,-1 0 1 0,6 0 0 15,-3 0 0 1,3 0 1-16,-6 2 0 0,6 2-1 15,-3-4 0 1,1 0 2-16,7 0-1 0,6 0 5 16,0 0-4-1,7 0-2-15,-4 0 1 0,0 0 8 16,-3 0-9-16,-3 0 1 16,-6 0-1-16,-5 0 0 15,3 1-1-15,-6 4 0 16,3-2 0-16,-2-1 1 15,-3 2 0-15,2-1 0 16,-2-3 0-16,2 0 0 16,-2 2 0-16,0-2 1 15,-1 0-1-15,4 3 0 0,2-3 0 16,0 3 0 0,3-1 0-16,0 4 0 0,2-2 0 15,3 2 0 1,-1-4 0-16,-2 0 0 0,-3 2 0 15,-4-2 0 1,0 1 0-16,-3-3 0 0,-3 4 0 16,0-4 0-1,0 0 7-15,0 0 8 0,0 0 5 16,0 0 15-16,0 0-8 0,0 0-17 16,0 0-10-1,0 0-1-15,3 0-9 0,4 2 3 16,-1-2 7-1,-3 0 0-15,0 3 0 0,1-3 1 16,-4 0 7 0,0 0 2-16,0 0-9 0,0 0-1 15,0 0-18-15,-19 5-49 16,-10-4-86-16,1-1-67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2:09.43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A0F2444-6A3C-45DA-9A2E-E559BBBAFD83}" emma:medium="tactile" emma:mode="ink">
          <msink:context xmlns:msink="http://schemas.microsoft.com/ink/2010/main" type="writingRegion" rotatedBoundingBox="17036,9165 17272,8387 17920,8583 17685,9361"/>
        </emma:interpretation>
      </emma:emma>
    </inkml:annotationXML>
    <inkml:traceGroup>
      <inkml:annotationXML>
        <emma:emma xmlns:emma="http://www.w3.org/2003/04/emma" version="1.0">
          <emma:interpretation id="{822D97E5-2ADA-48AA-AC57-6468965A098D}" emma:medium="tactile" emma:mode="ink">
            <msink:context xmlns:msink="http://schemas.microsoft.com/ink/2010/main" type="paragraph" rotatedBoundingBox="17036,9165 17272,8387 17920,8583 17685,9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E9F4BE-992A-4D70-87CC-72DBE3F633A2}" emma:medium="tactile" emma:mode="ink">
              <msink:context xmlns:msink="http://schemas.microsoft.com/ink/2010/main" type="line" rotatedBoundingBox="17036,9165 17272,8387 17920,8583 17685,9361"/>
            </emma:interpretation>
          </emma:emma>
        </inkml:annotationXML>
        <inkml:traceGroup>
          <inkml:annotationXML>
            <emma:emma xmlns:emma="http://www.w3.org/2003/04/emma" version="1.0">
              <emma:interpretation id="{1F860122-1223-4D90-9FAB-843B51BA3025}" emma:medium="tactile" emma:mode="ink">
                <msink:context xmlns:msink="http://schemas.microsoft.com/ink/2010/main" type="inkWord" rotatedBoundingBox="17036,9165 17272,8387 17920,8583 17685,9361">
                  <msink:destinationLink direction="to" ref="{5FA1E4B5-14DA-4E6E-B761-9F0202CA6851}"/>
                </msink:context>
              </emma:interpretation>
              <emma:one-of disjunction-type="recognition" id="oneOf0">
                <emma:interpretation id="interp0" emma:lang="en-US" emma:confidence="0">
                  <emma:literal>tb</emma:literal>
                </emma:interpretation>
                <emma:interpretation id="interp1" emma:lang="en-US" emma:confidence="0">
                  <emma:literal>fb</emma:literal>
                </emma:interpretation>
                <emma:interpretation id="interp2" emma:lang="en-US" emma:confidence="0">
                  <emma:literal>ab</emma:literal>
                </emma:interpretation>
                <emma:interpretation id="interp3" emma:lang="en-US" emma:confidence="0">
                  <emma:literal>Ab</emma:literal>
                </emma:interpretation>
                <emma:interpretation id="interp4" emma:lang="en-US" emma:confidence="0">
                  <emma:literal>Fb</emma:literal>
                </emma:interpretation>
              </emma:one-of>
            </emma:emma>
          </inkml:annotationXML>
          <inkml:trace contextRef="#ctx0" brushRef="#br0">3879 353 36 0,'0'0'42'0,"0"0"10"16,0 0-36-16,0 0-16 0,0 0 1 16,0 0 5-16,0 0 4 15,-41-35-9-15,41 34 7 16,0-5-8-16,0 3-17 16,0 0-5-16,0 1 6 15,0-4 16-15,0 0 7 16,0 0-7-16,0-3 13 15,0 4 25-15,0-4-4 16,0 4 10-16,-5 0 0 16,0-1-5-16,-1 3 3 15,-2 3-12-15,8 0-13 0,0 0-17 16,0 0-13 0,0 0-13-16,0 0-17 0,0 0 8 15,0 0 23 1,0 0 12-16,0 9 0 0,0-1-1 15,0-2-2 1,0 1 3-16,0 2 9 0,0 3-1 16,0 2 20-16,-8 5-1 15,-5 7 1-15,4-1-7 16,3 4-19-16,2 2 9 16,1-2-4-16,3-1-7 15,0-4 1-15,-3 0 0 16,3-1 0-16,-3-2 5 15,-3-6-3-15,-1 2 7 16,1 1 2-16,0-4-2 16,3-6-3-16,-1 1-6 15,4-8-1-15,0-1 1 0,0 0 1 16,0 0-2 0,0 0 0-16,0 0 0 0,0 0-1 15,0 0-8 1,0 0-10-16,0 4-31 0,0 5-51 15,-3 5 30 1,3-1-24-16,0 2-45 0</inkml:trace>
          <inkml:trace contextRef="#ctx0" brushRef="#br0" timeOffset="856.389">4249 299 22 0,'0'0'95'0,"0"0"-33"0,0 0 9 15,0 0-18 1,0 0-11-16,0 0-16 0,0 0 1 16,-13-19-8-16,7 19-7 15,3 0-12 1,-2 0-11-16,-6 0-12 0,-2 5 9 15,-1 9 13 1,-5 1 1-16,-3 2 1 0,-4 2 1 16,1-4-1-1,0 1 0-15,0 2 0 0,-4-1 0 16,-2 3 5-16,-1-1 10 0,-3 2-16 16,5-2 6-1,0-5 6-15,8-4-11 0,3-1-1 16,11-1 0-1,-2-7 1-15,7 3-1 0,0-4 7 16,0 0 2 0,3 2-2-16,0-2 8 0,0 0-1 15,0 0-6 1,0 0-8-16,0 0-20 0,0 0-10 16,0 0-8-16,0 0 18 0,6 6 11 15,1 0-1 1,-1 2 9-16,2-3 1 0,6 4 0 15,-1 1 12 1,1-1 2-16,5 3-4 16,3-1 2-16,4 2-5 15,-1 0 5-15,0 4-11 16,0 0 6-16,1 0-5 0,-4 2 12 16,-3-1-4-1,-3-1-9-15,-4 0-1 0,-6-6 2 16,1 0 12-1,-7-2 8-15,0-6-6 0,0 3-9 16,0-4-1 0,0 1-5-16,0-1 8 0,0 2-9 15,3-4 0 1,0 0 0-16,3 2-13 0,-2-2 11 16,2 0 1-16,-3 0 1 0,0 0-2 15,0 0-48 1,-3 0-68-16,0 0-54 0</inkml:trace>
          <inkml:trace contextRef="#ctx0" brushRef="#br0" timeOffset="2268.4809">3639 150 5 0,'0'0'72'0,"0"0"-7"16,0 0-12-16,0 0-8 15,0 0-5-15,0 0-8 16,0 0-3-16,-3-11 10 16,3 11-2-16,0 0-12 15,0-4-15-15,0 4 0 0,0 0 0 16,0 0 9-1,0-3-1-15,0 3-6 0,0 0-5 16,12-2-7 0,4-2-2-16,6 1 1 0,6 1 1 15,10 0-1 1,6-2-1-16,7 2 1 0,3-4 1 16,-2 3 1-16,-1-3-1 0,-7 2 0 15,-9-2 0 1,-10 3 1-16,-12 3-1 0,-4 0 0 15,-9 0 0 1,3 0 0-16,-3 0-1 0,0 0 0 16,0 0 1-1,3 0-2-15,4 0-4 0,2 0 6 16,7 0 2 0,0 0-1-16,3 0 1 0,-5 0-1 15,-4 0 1-15,-4 0 6 16,-3 0-7-16,-3 0 9 15,0 0 28-15,0 0 21 16,0 0 4-16,0 0-6 16,0 0-21-16,0 0-27 15,0 0-9-15,-6 0-13 16,1 0-11-16,-6 0-15 16,0-4-35-16,-3 2-38 0,-4-1 2 15,-1-3 42 1,-6 4 3-16,0-7 29 0,-1 3 18 15,-2-2 10 1,0-1 8-16,5 0 1 0,8 1 15 16,5 3 24-1,10-1 21-15,0 3-28 0,0 0-20 16,0 1-13 0,0 2-16-16,0 0-12 0,0 0 0 15,3 0 12-15,-3 0 6 0,4 0 10 16,-4 0 0-1,0 0 0-15,3 0 13 0,0 0 3 16,3 0-4 0,7 0-1-16,6 0-1 0,3 0-9 15,3 0-1 1,0 0 1-16,1 0-1 0,-4 0 0 16,-8 8 0-16,0 0 0 15,-6 1 1-15,-3-4 0 16,-5 1 0-16,0-2 1 15,0-4-1-15,0 2 0 16,0-2 1 0,0 3-1-16,0-1 0 0,0 4 6 15,3 3-6-15,-3-1 1 16,0 1-1-16,2 2 0 16,-2-5 6-16,0 0-5 15,0-4 7-15,0 1-1 16,0 0 7-16,0-3 2 0,0 3 2 15,-2-1-5-15,-12 4-14 16,-10 14-42-16,-1-3-83 16,3-3-128-16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2:04.24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5F632CF-3030-4DCE-92F3-ABA2BA554727}" emma:medium="tactile" emma:mode="ink">
          <msink:context xmlns:msink="http://schemas.microsoft.com/ink/2010/main" type="inkDrawing" rotatedBoundingBox="13373,10384 13827,8423 14276,8527 13822,10488" semanticType="verticalRange" shapeName="Other">
            <msink:sourceLink direction="with" ref="{BB5FCC94-6D1F-4699-8292-9C2C348E6A30}"/>
            <msink:destinationLink direction="with" ref="{CDDC4703-4977-4CB3-9022-5DEAD45998AF}"/>
            <msink:destinationLink direction="from" ref="{5FA1E4B5-14DA-4E6E-B761-9F0202CA6851}"/>
            <msink:destinationLink direction="with" ref="{3A074C3E-B9BD-4609-B6E6-BC79CB9A3FE6}"/>
          </msink:context>
        </emma:interpretation>
      </emma:emma>
    </inkml:annotationXML>
    <inkml:trace contextRef="#ctx0" brushRef="#br0">711 47 5 0,'0'0'37'16,"0"0"-1"-16,0 0-14 0,0 0-11 16,0 0 21-1,0 0 7-15,-16-42-6 0,13 42-18 16,0 0-13 0,-4 0 6-16,4 0-1 0,-3 0-7 15,3 0 1 1,0 0 0-16,-1 0 9 0,-2 0 5 15,0 0-2-15,-1 0-12 0,-5 0 0 16,-1 0 0 0,-6 0-1-16,0 9 0 0,-3-2 0 15,0 8 0 1,-5 2 0-16,-3-2 13 0,8-2-5 16,3 0-7-1,8-5-1-15,4 0 1 0,1-3-1 16,0 1 0-1,-1-1 1-15,-2 1 6 0,3 3-6 16,-4 2 1-16,-2 1 12 16,-1 1 1-16,-6 5-15 15,0 2 1-15,-3 0 0 16,3 2 1-16,0 3-2 16,3-2 0-16,7-2 0 15,4-5-2-15,0-2 2 16,5-3-1-16,0 0 1 15,0-2 0-15,-3 0 0 0,3-3 0 16,-3 2 0 0,0 4 1-16,-2-2 18 0,0 2 8 15,-1 5-25 1,1-1-1-16,-1 2 0 0,-5 1 0 16,6 3-1-1,-3-1 3-15,0-1-3 0,2 3-1 16,-4-4 1-16,4 1 0 15,-5 0 6-15,3 3 4 16,-1-4 12-16,2 4-16 16,-2-3-6-16,2 0 10 15,1 0-9-15,0-3 16 16,3 2-14-16,-4-1-3 16,4 1 1-16,-3 4 0 15,0 2 11-15,-1-2-11 0,4 0-1 16,-3-1 0-1,3-2 0-15,-1 0 6 0,-2 0-6 16,3-4 0 0,0 1-1-16,3-2 1 0,0-1-6 15,0-4-2 1,0 5 2-16,0 0 6 0,0-1 9 16,0-3-9-16,0 3 0 15,0-2-1-15,0 2 1 16,0 0 8-16,0 3-8 0,0 3 1 15,0-1-1 1,-3 4 0-16,3-1 1 0,0 1-1 16,0 0 0-1,0-3 0-15,0 0-1 0,0-2-9 16,0-7 10-16,0-1 1 16,0-1-1-16,0-1 2 15,0 1-1-15,0 0 2 16,0-4-2-16,0 4 0 15,0-4-1-15,0 3-1 16,0 5 1-16,0-6 0 16,0 5-1-16,3-3 1 15,0 1 0-15,-3-1 1 0,3 0-1 16,-3-1 0 0,3-2 0-16,0 3 1 0,-3-1 0 15,4 1 5 1,-4 0-4-16,3-4 0 0,-3 0-1 15,0 1 0 1,0-3 1-16,0-1-1 0,0 4 0 16,3-1-1-1,0 5 1-15,0-1-1 0,0-2 0 16,1 5 1-16,-4-4 0 0,3 4-1 16,0-4 0-1,0 3 0-15,0 1 2 0,3-1 5 16,-2 0-6-1,2 0 0-15,0 1 9 0,-3-1 0 16,4-2-9 0,-4 0-1-16,3-3 0 0,-3 1-1 15,4-1 1-15,-4 2 0 16,3 3 0-16,-3-2 1 16,-1 0-1-16,6 2 1 15,-2-2-1-15,4 2 0 16,-1 0 0-16,-1-2 0 15,0-3 0-15,0 2 1 16,-5-6-1-16,5 4 1 16,-3-3-1-16,-2-1 0 15,3 2 1-15,-1-1-1 16,-5-3 1-16,2 2-1 0,-2-2 1 16,0 0 2-1,0 0 3-15,3 0-5 0,-3 0 0 16,0 0 0-1,0 0-1-15,0 0-1 16,0 0 0-16,3 0 0 0,-3 0-1 16,3 0 1-1,-3 0 1-15,0 0 0 0,0 0 1 16,0 0-1-16,0 0-49 16,0 0-199-16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3:55.01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C39ED9A-67E8-4737-B507-BEFEBF4F26F4}" emma:medium="tactile" emma:mode="ink">
          <msink:context xmlns:msink="http://schemas.microsoft.com/ink/2010/main" type="inkDrawing" rotatedBoundingBox="5126,12882 17086,12307 17095,12480 5135,13055" shapeName="Other">
            <msink:destinationLink direction="from" ref="{C11F8D7B-6D32-4893-84E3-E29C2F6459F1}"/>
            <msink:destinationLink direction="to" ref="{2286C0CD-2759-46FD-ABED-1600D1C248B5}"/>
            <msink:destinationLink direction="with" ref="{30BAA2D6-F7DC-4BFF-B549-8E7A99A2BA35}"/>
          </msink:context>
        </emma:interpretation>
      </emma:emma>
    </inkml:annotationXML>
    <inkml:trace contextRef="#ctx0" brushRef="#br0">0 595 33 0,'0'0'0'0,"0"0"-23"16,0 0 13-1,0 0 10-15,0 0 35 0,0 0 5 16,0 0-17-1,0 0-14-15,0 0 4 0,0 0 10 16,0 0 23 0,0 0 0-16,0 0-15 0,0 0-10 15,0 0-5-15,0 0-4 16,0 0-2-16,0 0-2 16,0 0-6-16,0 0 5 15,0 0 2-15,0 0-2 16,10 0-1-16,-1 0-6 15,1 0 1-15,2 0-1 16,-5 0 0-16,-1 0-1 16,-3 0 0-16,3 0 0 0,4 0 0 15,-1 0 1 1,4 0-1-16,3 0 1 0,3 0 0 16,0 0 0-1,3 0 0-15,3 0 0 0,3 0 0 16,1 0 1-1,-2 0-1-15,-2 2 0 0,4 1 1 16,-4-3 0 0,0 2-1-16,1-2 0 0,-1 0 1 15,3 0-1-15,1 0 2 0,2 0-1 16,1 0-1 0,-5 0 1-16,-2 0 2 0,-3 0-2 15,-3 0 0 1,-6 0-1-16,3 0 0 0,-4 0 0 15,7 0 0 1,0 0 0-16,7 0 0 0,2 0 1 16,10 0-1-16,0 0 1 15,0 0-1-15,-5-5 1 16,-1-1 0-16,-7 4 6 16,-9-1-6-16,0 0-1 15,-7 3 0-15,4-3 0 0,-1 3 0 16,4 0 0-1,3-3 1-15,6 0 0 0,7-3 0 16,3 2 7 0,6-3-7-16,0 1 5 0,-1-3 1 15,-2 5 3-15,-4-2-9 16,-2 0 7-16,-10 6-8 16,0 0 0-16,-3 0 0 15,3 0 0-15,2 0 0 16,11 0 0-16,6 0 0 15,6 0 2-15,4 0 0 16,-1 0-1-16,1 0 0 16,-5-3 0-16,-5-3 8 0,-6 4-9 15,-7-1 0 1,-6 3 0-16,-3 0-2 0,0 0 1 16,-3 0 0-1,3 0 0-15,3 0 1 0,5 0 0 16,11 0 0-1,3 0 0-15,7 0 0 0,2 0 1 16,-3 0-1 0,1 0 1-16,-10 0-1 0,-5 0 0 15,-3 0 0-15,-9 0 0 0,1 0 0 16,-3 0 0 0,0 0 7-16,3 0-6 0,3-2 0 15,7-2 10 1,6 1-5-16,9-3-5 15,2 4 1-15,5-4-1 0,0 1-1 16,-4-1 1 0,-6 4-1-16,-6 2 0 0,-9 0 0 15,-4 0 0 1,-4 0-1-16,-2 0 1 0,6 0 0 16,4 0 0-16,12 0 6 15,6-4 1-15,10 2-1 16,6-7-4-16,-1 4 8 15,-2-1-3-15,-3 0-6 16,-4 1 1-16,-5 1 12 16,-7 2-5-16,2-1-8 15,-5 3 10-15,0 0-10 16,3 0-1-16,3 0 1 0,3 0 0 16,7 0-1-1,8 0 0-15,11 0 1 0,5-3 1 16,0 1 5-1,-2-4-7-15,-10 1 8 0,-9-2-7 16,-6 1 1 0,-10 4 4-16,-8 2-5 0,-3-3 0 15,0 3-1 1,-1 0 1-16,9 0-1 0,3 0 1 16,9 0-1-16,10 0 0 15,13 0 2-15,5 0 4 16,7-6-5-16,-9-2-1 15,-10 2 1-15,-14 0-1 16,-11 5 1-16,-15-3 0 16,-4 4-1-16,-6 0 0 15,3 0-1-15,3 0 1 16,9 0 0-16,7 0 0 0,13 0 0 16,11 0 2-1,10 0 6-15,10 0-1 0,-1 0-6 16,-2 0-1-16,-6 0 0 15,-10 0 0-15,-9 0 1 16,-13 0-1 0,-14 0-1-16,-5 0 0 0,-3 0-2 15,-3 0 3 1,6 0-1-16,3 0 1 0,10 0 0 16,9 0 7-16,10 0 3 0,6-5-4 15,-5-4-5 1,-1 3 0-16,-13 0 0 0,-9 4-1 15,-7 2 1 1,-9-3-1-16,-2 3 0 0,2 0 2 16,6 0-4-1,5 0 2-15,0 0 0 0,8 0 0 16,9 0 2-16,6 0-2 16,17 0 0-16,4 0 1 15,11 0 0-15,-3 0-1 16,-6-3 1-16,-13-3-1 15,-17 3 1-15,-12 1-1 16,-5 2 0-16,-11 0-1 16,4 0 1-16,3 0 0 0,7 0 0 15,2 0 0 1,9 0 0-16,9 0 1 16,7 0-1-16,10 0 1 0,6 0-1 15,6 0 1-15,1 0-1 16,-9 0 0-16,-7 0 0 15,-16 0 1 1,-15-4-1-16,-7 4 0 0,-9 0 0 16,-5 0-1-1,5 0 1-15,0 0 0 0,9 0-1 16,4 0 1-16,8 0 0 0,4 0 1 16,7-5-1-1,2 0 1-15,1-4 0 16,1 3-1-16,-1-2 0 15,-7-1-1-15,-6 4 1 0,-3-4 1 16,-10 5-1 0,0-1 0-16,-4 3 0 0,9-4 0 15,0 1 0 1,14-1 0-16,10-2 0 0,9 3-1 16,0-4 1-16,-1 0 0 0,1 3 0 15,-9 0 0 1,-7 0 0-16,-2 4 0 0,-9-1 0 15,-1 0 0 1,3 3 0-16,0-2 0 0,9 2 1 16,7-5 23-1,3-3-11-15,6-1-12 16,2 2 1-16,1-5-1 0,7 1-1 16,3 4 3-16,-2-7-3 15,-7 7 0-15,-14-1-1 16,-8 2-1-16,-14 3 2 15,1-3 0-15,1 4 0 16,5-3 0 0,3-3 0-16,7 3 0 0,5 3 0 15,10-4 0 1,7 0 2-16,5 1-2 0,3-1-2 16,1 4 2-16,2-3 0 0,-2 1 0 15,-6 4 0 1,-13 0 0-16,-13 0-1 0,-12 0 1 15,-13 0-1 1,-6 0 0-16,-2 0 0 0,2 0 0 16,0 0 1-1,3 0 0-15,6 0 0 16,7 0 0-16,6 0 1 0,15 0 0 16,6-5-1-16,9 0 0 15,-3 4-11-15,-5-3-14 16,-16 4-7-16,-16 0 21 15,-12 0 4-15,-11 0-1 16,-5 0 0-16,0 0-2 16,0 0 9-16,0 0 0 15,0 0 0-15,0 0-14 16,0 0-9-16,-11 0-30 0,-21 0-29 16,4 0-41-1,-1 0-71-15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3:58.8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CDB2471-5335-4296-8332-33C4840EE064}" emma:medium="tactile" emma:mode="ink">
          <msink:context xmlns:msink="http://schemas.microsoft.com/ink/2010/main" type="inkDrawing" rotatedBoundingBox="5378,14900 17124,14062 17133,14184 5387,15021" semanticType="callout" shapeName="Other">
            <msink:destinationLink direction="to" ref="{C11F8D7B-6D32-4893-84E3-E29C2F6459F1}"/>
            <msink:destinationLink direction="from" ref="{2286C0CD-2759-46FD-ABED-1600D1C248B5}"/>
          </msink:context>
        </emma:interpretation>
      </emma:emma>
    </inkml:annotationXML>
    <inkml:trace contextRef="#ctx0" brushRef="#br0">61 899 45 0,'0'0'0'0,"0"0"-42"16,0 0 42-16,0 0 32 15,0 0 17-15,0 0-12 16,0 0-15-16,-13-6-8 16,10 4-3-16,0-4 20 15,-2 3-3-15,2-3-1 16,-2 5-1-16,2 1-4 15,1 0 9-15,2-8-6 16,-3 8-3-16,0 0 1 0,0-1-2 16,3 1-2-1,-5-4 6-15,5 4 3 0,-3 0-2 16,1 0-5 0,2 0-8-16,-3 0 4 0,3 0-3 15,0 0-2 1,0 0-3-16,-3 0-1 0,3 0 5 15,0-2 3-15,0 2-3 16,0 0 3-16,0 0-6 16,0 0 3-16,0 0 6 15,0 0-2-15,0 0-2 16,0 0-7-16,0 0-1 0,0 0 1 16,0 0-7-1,0 0 6-15,0 0-6 0,0 0-1 16,0 0 0-1,0 0 0-15,0 0 0 0,0 0-1 16,0 0 1-16,0 0-9 16,0 0 8-16,6 0-9 15,13 0 10-15,13-3 0 16,-2 3 0 0,5-3 1-16,-4 3-1 0,-2-3 0 15,-4 0 0 1,-6 3 0-16,0 0 0 0,-3 0 1 15,3 0-1 1,6-5 2-16,2 5-2 0,8 0 0 16,6-6 0-16,6 4 1 0,4-4-1 15,-1 2 1 1,-5 1-1-16,-4 1 0 0,-11 2 0 16,-5 0 0-1,-6 0 0-15,-6 0-1 0,-4 0 1 16,4 0 0-1,0 0 0-15,9-4 0 0,6 4 0 16,1 0 1-16,5-7-1 16,4 4 0-16,-3-3 0 15,-5 3 0-15,-1 3 0 16,-4 0-1-16,0 0 1 16,-3 0 0-16,4 0 0 15,8-3 0-15,4 3 0 16,10 0 0-16,1-2 0 15,5 2 0-15,-1 0 0 16,-2 0 0-16,-7 0 0 16,-3 0 0-16,0 0 0 0,-1 0 0 15,1 0 0 1,6-8 0-16,4 1 1 0,-1 1-1 16,1 1 0-1,-2-1 0-15,-3 6 1 0,-3-5-1 16,-2 2-1-1,0 3 1-15,0 0-1 0,0 0 1 16,5 0 0-16,3 0 0 0,-3-3 0 16,4 3 0-1,-2 0 0-15,-4-2 1 0,2-2-1 16,-2 2 0 0,2-1 0-16,-6 0 0 0,-3 3 0 15,1-5 0 1,-3-1 0-16,0 3 0 0,3-1 0 15,-2-1 0 1,2 3 1-16,0-4-1 0,0-6 1 16,3 4 0-16,-3 3 0 15,6-8-1-15,4 6 0 16,-2 1 0-16,4-6 0 16,4 5 0-16,0 1 0 15,-1-1 1-15,-2 2-1 16,-5-1 0-16,1 1 0 15,1-1 0-15,-4 3 0 16,3-2 0-16,1-1 0 0,1 4 0 16,2-5 0-1,5 2 0-15,4-1 0 0,2-5 1 16,6 2 0 0,-6 4-1-16,-2-6 1 0,-3 2-1 15,-1 3 0 1,3 1 0-16,-2-1 0 0,0 0 0 15,-7 4-1 1,-2 2 0-16,-7 0 0 0,0 0 0 16,2 0 1-16,4 0-1 15,7 0 1-15,3-4 1 0,3-1-1 16,3 3 1 0,-1-4 0-16,-2-1 0 0,0 2-1 15,0-1 0 1,-3 4 0-16,3 2 0 0,-1-6 1 15,4 3-1 1,0 0 0-16,0 1 0 0,5-3 0 16,-1-1 2-16,5 3-2 15,-2-3 0-15,1 0 0 16,-4 0 1-16,-8 3-1 16,-2 1-1-16,-9 2 1 15,-1 0 0-15,-4 0 0 16,8 0 0-16,-1 0 0 15,7-4 0-15,3 2 0 16,2-4 0-16,-2 1 1 16,0-5-1-16,-3 5 1 15,-4-6-1-15,-2 5 0 0,-5 1 1 16,-5 2-1 0,-6 0 0-16,-7 3-1 0,4 0 1 15,12 0 0 1,10 0 1-16,11 0-1 0,11 0-1 15,3-3 1 1,-4-4-1-16,-8 0 0 0,-15 2-1 16,-11-1 2-16,-15 6 0 0,-8-6 0 15,-5 4 2-15,0-2-1 16,6 2-1 0,6-4 0-16,6 3 0 0,14-3 0 15,7 0 0 1,8 1 0-16,7 0 0 0,2 1 0 15,4-1-1 1,-8 2 1-16,1-2 0 0,-6 5-2 16,-9-3 1-1,-7 3 1-15,-14 0 0 0,-8-3 0 16,-3 3 0-16,-3-3 1 0,6 3-1 16,10-3 0-1,9 1 0-15,3-2 0 0,10 3 2 16,-2 1-2-1,2 0 0-15,-1 0 0 0,-2 0 0 16,-13 0 0 0,-7 0 0-16,-8 0 0 0,-6 0 0 15,-3 0 0 1,-4 0-2-16,4 0 1 0,2 0 1 16,9 0 0-16,7 0 0 15,12-4 1-15,7-1 1 16,5-1-2-16,3 0 0 15,-2 3 0-15,-3 3 0 16,-7 0-2-16,-9 0 2 16,-3 0 0-16,-4 0-1 15,-2 0 0-15,1 0 1 16,3 0-1-16,0 0 1 0,9 0 0 16,2 0 0-1,0 0 0-15,3 0 0 0,-4 0 1 16,3-3 0-1,-10 0-1-15,-1 1 0 0,-6 2-1 16,-4 0 1 0,-3 0-2-16,0 0-6 0,0 0 7 15,3 0 0-15,7 0 0 0,-2 0 1 16,8 0 0 0,-3 0 0-16,0-6 0 0,-1 0 1 15,-2 0-1 1,3 1 1-16,-4 1-1 15,-2-3 0-15,2 1 0 16,-7 3 0-16,3 1 0 16,-6-2 0-16,4 2 0 15,0-2 0-15,7 0 0 0,6 0 0 16,0-1 0 0,3 0 0-16,0-3 0 0,-5 7 1 15,-4-8-1 1,-7 4 0-16,-6-1 0 0,0 3 2 15,0-3-2 1,10 0 0-16,5 0 1 0,10 1-1 16,10-4 0-1,2 1 0-15,4 2 0 0,3 1 0 16,-6-1 0-16,-7 4 0 0,-10 2 0 16,-15-5 0-1,-9 5 0-15,-8 0 0 0,-8 0 12 16,0 0 7-1,0 0-3-15,0 0-6 0,0 0-10 16,0 0 1 0,0 0-1-16,11 0-2 0,11 0-7 15,10-4 9-15,9-1 3 16,3-1-3-16,0 0 0 16,-9 0 0-16,-8 1-2 15,-13 2-12-15,-9 0-8 16,-5 3 10-16,0 0-34 15,-24 0-61-15,-55 3-51 16,7 17-69-16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4:02.55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11F8D7B-6D32-4893-84E3-E29C2F6459F1}" emma:medium="tactile" emma:mode="ink">
          <msink:context xmlns:msink="http://schemas.microsoft.com/ink/2010/main" type="inkDrawing" rotatedBoundingBox="5241,12945 5571,14717 5129,14800 4798,13028" semanticType="callout" shapeName="Other">
            <msink:sourceLink direction="to" ref="{3CDB2471-5335-4296-8332-33C4840EE064}"/>
            <msink:sourceLink direction="from" ref="{CC39ED9A-67E8-4737-B507-BEFEBF4F26F4}"/>
          </msink:context>
        </emma:interpretation>
      </emma:emma>
    </inkml:annotationXML>
    <inkml:trace contextRef="#ctx0" brushRef="#br0">283 44 7 0,'0'0'55'0,"0"0"-7"0,0 0-18 15,0 0-2 1,0 0 5-16,0 0-12 0,0 0-13 16,-28-40 0-1,28 40-1-15,0 0-5 0,0-3 4 16,0 3 1-1,0 0 10-15,-6 0 15 16,-4 0-15-16,1 0-8 0,-4 0-8 16,4 0 14-1,-1 0 6-15,7 0-20 0,0 0-1 16,0 0-19 0,3 0 3-16,0 0 15 0,-2 6-6 15,2 5 6 1,-5 0 0-16,2-2-5 0,-3 3 6 15,1-2 0 1,-6-1 1-16,3 2 8 0,-6-2 4 16,6-3 1-16,0 2-8 0,3 3-5 15,-1 0 0 1,3 1-1-16,3 5-7 0,0-4-5 16,0 5 4-1,-5-6 7-15,5-1 1 0,-2-3-1 16,-1-3 1-1,0 4 0-15,0 3 0 0,-5-1 2 16,3 1 6-16,-1 4-7 16,0 5-1-16,-1-3 0 15,4 5 0-15,0 4 0 16,0-3 0-16,-4 3 2 16,4-3-2-16,-3-2 0 15,3-4 1-15,-4-1-1 16,4 1 2-16,-3-5 5 15,3-1-1-15,0 1 2 16,0 9 2-16,3-3 8 16,0 4-8-16,0 1-10 0,0 6 0 15,0-3 0 1,0 2 1-16,0-4 0 0,0 3-1 16,0-5 0-1,0 2 0-15,0-7 1 0,0 2 9 16,0-4-1-1,0-1-8-15,0-4 6 0,0-2-5 16,-4-2 6-16,4 3-8 0,0-6 0 16,0 7-2-1,0 2-11-15,0-2 13 0,4 6 0 16,5 0 0 0,-3 0 1-16,1 0 6 0,-1-4-6 15,-6 5 4 1,0-4-5-16,0-1 0 0,0 0 6 15,0-2-5 1,0-3 5-16,0-2-4 0,0-3-1 16,0 0 0-16,0 3-1 15,3-1-1-15,0 4 0 16,4-1-5-16,-1 3 6 16,-3 2 0-16,3 5 1 15,-2-4 0-15,-1 4 0 16,0 0 6-16,-3-5-6 15,3 4 0-15,-3-2-1 16,0-5-1-16,0 1 1 0,0 1 1 16,0-3-1-1,3 0 1-15,2-4-1 0,0 3-1 16,-2 3 0 0,3-8 1-16,-3 6 0 0,-1 0 0 15,3-4 0 1,-2 3 0-16,0-2 1 0,-3 3 0 15,3-1-1 1,0-2 0-16,2 6 0 16,3-2 0-16,-5 1 0 15,2 1 1-15,3-3 0 0,-5 2 0 16,2 0-1-16,-2-9 0 16,0 2 0-16,-3-2 0 15,0 1 0-15,0 0-1 16,0-3-1-16,0 3 1 15,0-1 0-15,0 4 0 16,0-2 1-16,0 1 1 16,0 0 0-16,8 1-1 15,-6 0 0-15,4 0 0 0,-3-1 0 16,0 1 1 0,2-4-1-16,-5 5 1 0,0-1 0 15,0-6-1 1,0 2 0-16,0 3-2 0,0-1 1 15,2 1 1 1,1 1 0-16,0 2 0 0,3-6 0 16,4 4 0-16,-4 3 0 0,4 0 2 15,-1-4 4 1,1 1-4-16,-4 0-1 0,-3-4 0 16,-3-2 0-1,0 0-1-15,0 6 0 0,0-6 0 16,0 0-1-1,0 0 0-15,0 2 0 0,0-2-2 16,3 0-5-16,3 4 8 16,4 1 1-16,-1 2 0 15,4-1 1-15,-3 1-1 16,-1-7 6-16,-3 6-7 16,-3-3 0-16,-3 0 0 15,4-1 0-15,-4-2-1 16,0 0 1-16,0 0-2 15,0 0 0-15,3 4 1 16,0-4 1-16,3 2 0 16,-3-2 0-16,7 5-1 0,-1-5 0 15,4 0 0 1,-4 0 1-16,4 0 0 0,-5 4 1 16,-3-4-1-1,-2 0 0-15,-3 0 0 0,0 0 0 16,0 0 0-1,0 0 0-15,0 3 0 0,3-3-1 16,0 0-1-16,2 0 2 0,6 0-1 16,-6 0-2-1,3 0-3-15,-2 0 5 0,-6 0-6 16,2 0 6 0,-2 0 0-16,0 2 1 0,0-2-1 15,0 0-1 1,0 0-6-16,3 0 6 0,3 4 1 15,4-4 1 1,4 0 0-16,-6 2 0 0,1-2 0 16,-2 0-1-16,-4 0 1 15,-3 0-1-15,0 0 0 16,0 3 1-16,0-3-1 16,0 0 1-16,0 2 0 15,0-2 0-15,0 0 0 16,0 0 0-16,3 0 0 15,0 0-1-15,0 0-8 16,7 0-2-16,-1 0 10 0,1 0 1 16,-1-5 1-16,-6-1 7 15,-3 1 11-15,0 1 0 16,0-1 0-16,0-3-6 16,0 2 1-16,0 0-5 15,0 1-8-15,0-1-1 16,0 1 0-16,0-1 0 15,0-1-2-15,0 5-4 16,0-4 4-16,0 4 2 16,0 2 0-16,0 0 0 15,0 0 0-15,-3 0 7 16,-3 0-1-16,3 0 2 0,3 0-8 16,0 0-11-1,0 0-34-15,0 0-30 0,0 2 11 16,3 6 15-1,6 8-18-15,-2-3-23 0,-7-7-36 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4:06.06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286C0CD-2759-46FD-ABED-1600D1C248B5}" emma:medium="tactile" emma:mode="ink">
          <msink:context xmlns:msink="http://schemas.microsoft.com/ink/2010/main" type="inkDrawing" rotatedBoundingBox="16550,13962 16629,12325 17392,12361 17313,13999" semanticType="callout" shapeName="Other">
            <msink:sourceLink direction="from" ref="{3CDB2471-5335-4296-8332-33C4840EE064}"/>
            <msink:sourceLink direction="to" ref="{CC39ED9A-67E8-4737-B507-BEFEBF4F26F4}"/>
          </msink:context>
        </emma:interpretation>
      </emma:emma>
    </inkml:annotationXML>
    <inkml:trace contextRef="#ctx0" brushRef="#br0">515 33 17 0,'-69'-31'36'0,"53"31"-1"0,0-4-18 16,0 4-10 0,7 0 18-16,6 0 25 0,-1 0-19 15,4 0-29-15,0 0-2 16,0 0-7-16,0 0 6 16,-6 0 1-16,0 0 1 15,0 8 9-15,-4-7 5 16,1 5-8-16,2 0-6 15,1-3 5 1,3-1-5-16,0 1 0 0,0 3 6 16,3-3 2-16,-4 3 1 0,4-1 12 15,-3 0-9 1,0 1-5-16,-3 0-6 0,-1 3 6 16,-5-1 5-1,-1 4 16-15,-3 1-9 0,-3 5-9 16,8-3-9-1,-3 3-1-15,6 0 0 0,-3-1 0 16,6-1-1 0,-1 2 6-16,3-5 1 0,-4 5-6 15,-2-4 0-15,2 0 0 16,1-2-1-16,-3 1 2 16,-1-1 5-16,1-1 3 15,2 4-4-15,1-6-5 16,0 1 0-16,3 1 0 15,-4 0 0-15,1 2 1 16,0 0-2-16,-1 4 1 16,-2 4-1-16,3-2 0 0,-4 3 1 15,4 1 0 1,-4-1-1-16,4 1 0 0,0 0-1 16,-1-3 1-16,4-1 0 15,3-2 0-15,-3 1 0 16,3-4 0-16,0-1 2 15,-3 2-1-15,3 2 1 16,0-4 6-16,-3 8 13 16,3-4-13-16,0-1-7 15,0 2 0-15,0-1 0 16,0-1 2-16,0 2-2 0,0 2 8 16,0 0-6-1,0-1-3-15,0-1 1 0,0 1 0 16,0-2-1-1,0-3 6-15,0 4-6 0,0-4 0 16,0-3 0 0,0 2 0-16,0-4 1 0,0 3-1 15,3-4 0 1,0 1 0-16,0-3 1 0,0-1 0 16,1 5 1-16,-4-6-1 15,0 5-1-15,3-1 1 16,-3 7 0-16,3-1 0 15,-3 3 1-15,3 2-1 16,0-2 0-16,0 0 6 16,1-2-7-16,-1-4 1 15,0 3-1-15,3-3 0 16,-3 0 0-16,0 4 0 0,1-2 1 16,-4 4-1-1,3-2 0-15,-3 2-8 0,0-3 8 16,0-2-1-1,0-1 1-15,0-3 0 0,3 1 0 16,0-3 1 0,0 2-1-16,0 1 0 0,1 0 0 15,-1-2 3 1,0 5-2-16,3-4 5 0,0 3-5 16,1-2 0-16,-1 2 6 0,0-2-1 15,4 0-5 1,-4-2 0-16,1 2 6 0,-1 0-6 15,3 3 0 1,4-4 1-16,-5-1 5 0,6 2-1 16,-6 0-5-1,6-3 2-15,-1 0 4 0,1-1-5 16,-1 1-1-16,0-2 6 16,-1 0-6-16,-2-2 1 15,-4 1-1-15,0-3 0 16,1 4 1-16,-4-4-2 15,0 2 0-15,3-2 0 16,4 4 1-16,-4-1-1 16,4-3 1-16,-1 0-1 15,4 0 0-15,-4 0 0 16,1 0 1-16,-4 0 0 16,0 0-1-16,-3 0 0 0,4 0 0 15,-4 0 0 1,3 0-1-16,1 0 1 0,-1 0 0 15,3 0 0 1,7 0 0-16,0 0 1 0,0 0-1 16,-2-3-1-1,2-10 0-15,-2 6-6 0,-3-5 6 16,-1 1 0-16,-4-1 0 0,-3 3 1 16,2 2 0-1,-5 1 1-15,3 0 1 0,-3 0-1 16,0 1 1-1,2-3-2-15,4-4 0 0,5 1 0 16,-3-5-1 0,5 1 0-16,-1-5 1 0,1 4-1 15,0 0 1-15,-4 3 0 16,-6 1 1 0,4 2 10-16,-7-6-10 0,3 5 0 15,0-3-1 1,0-3-1-16,3 0 0 0,1 4-1 15,-1-4 1-15,0-3 0 0,1 2 1 16,-1 2 0 0,-3-5 2-16,0-2 4 0,-3 4-6 15,0-3 2 1,0 2 36-16,0 0-8 0,0 0-15 16,0 0-8-1,0 0 3-15,0 1 6 0,0-7-15 16,3-3-1-1,7 1-9-15,-1-5 9 0,1 3 0 16,-1 3 0-16,-3 2 7 16,-6 2-5-16,0 2 11 15,0 2 7-15,0 5-7 0,0 0 3 16,0 0-9 0,0 0-6-16,0-3 0 0,0 3 8 15,0-4-8 1,0 5 0-16,0-2-1 0,0-2 2 15,0 0 5-15,0 1 3 16,-3-5-1-16,0 2 2 16,-3 2 5-16,0 2 4 15,-1 2-5-15,4 0-1 16,0 5-1-16,3 0-6 16,0-1-1-1,0-2 4-15,0 0-8 0,-3-4-2 16,3-4 1-1,-3-4-1-15,-4-1 0 0,1-2-6 16,-7-1 6-16,-2 2 10 0,-4 5 3 16,0 0-12-1,0 7-1-15,3 1 23 0,7 5 0 16,2 1-10 0,7 6-12-16,0-3-1 15,0 3 0-15,0 0-10 0,0 0-12 16,-3 0-24-1,0 0-29-15,-7 0-12 0,-37 9-59 16,4 6-82 0,-11 2-65-16</inkml:trace>
    <inkml:trace contextRef="#ctx0" brushRef="#br0" timeOffset="-2071.7195">515 33 32 0,'0'0'22'15,"0"0"1"1,0 0-15-16,0 0-7 0,0 0-1 16,0 0 0-16,0 0 0 0,-35-3 0 15,35 0-28 1,0 0-13-16,0 1 24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4:23.67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0BAA2D6-F7DC-4BFF-B549-8E7A99A2BA35}" emma:medium="tactile" emma:mode="ink">
          <msink:context xmlns:msink="http://schemas.microsoft.com/ink/2010/main" type="inkDrawing" rotatedBoundingBox="12027,13261 13433,12027 13513,12118 12106,13352" semanticType="callout" shapeName="Other">
            <msink:sourceLink direction="with" ref="{CC39ED9A-67E8-4737-B507-BEFEBF4F26F4}"/>
          </msink:context>
        </emma:interpretation>
      </emma:emma>
    </inkml:annotationXML>
    <inkml:trace contextRef="#ctx0" brushRef="#br0">-3 1253 20 0,'0'0'52'0,"0"0"2"16,0 0-18-16,0 0-10 0,0 0 0 16,0 0 3-1,0 0 4-15,0-8-6 0,0 4-8 16,0 4-13 0,0 0-6-16,0-1-1 0,0 1 0 15,0 0-5 1,0 0 6-16,0 0 1 0,0 0 6 15,0 0 15 1,0 0 12-16,0-4 7 0,0 0-20 16,0-1-19-16,0 1-1 0,0-1 0 15,0 0-1 1,0 0-13-16,3-1-3 0,3-3 6 16,1 2 2-1,-1-2 7-15,0 3 1 0,-3-2 1 16,-1-1 6-1,3 0-6-15,-2-3-1 0,3 1 1 16,-1-3 0-16,6-3-1 16,8 1 0-16,2-7-1 15,7-1 0-15,7-1 0 16,0-1 0-16,3 1 0 16,-7 0-1-16,-6 0 2 15,-3 2 0 1,-3 0 0-16,-3 3 2 0,-3 1 0 15,-5 0-1-15,3-3 8 16,-3 6 5-16,6-4-7 16,7-2-7-16,7-3-1 0,10-4-1 15,10-2-6 1,2-3-1-16,7-6-3 0,3 3 1 16,-11 4 4-1,-5 2 6-15,-9 5 0 0,-13 3 1 16,-6 8 0-1,-3 2 1-15,-4 2-1 0,1-1 0 16,-1 2 1-16,4-4-1 0,2 1 0 16,3-6-1-1,4-1 0-15,5-3 1 0,0 1-1 16,-2 1 1 0,-3 4 0-16,-6 6-1 0,-6 3 1 15,-7 5 0 1,0 3-1-16,-3 0-6 0,0 0 0 15,0 0-18 1,0 0-9-16,0 0 5 0,3 0 17 16,3-3 12-16,10-6 1 15,3 0 6-15,3-8-5 16,0 4 6-16,0-1-7 16,-6-1 0-16,-3 6 9 15,-4 2-3-15,1 1-6 16,-4 0 5-16,4 1-5 15,-7 2 0-15,0 0-1 16,0 1 3-16,-1-2 8 0,6 1 4 16,-2-3-4-1,-1 1-5-15,6-3-5 0,0 2 0 16,0-2 0 0,0 3-1-16,-1 1 1 0,-4-1-1 15,-3 1 0 1,-3 4 0-16,3 0-1 0,-3 0 1 15,0 0 0 1,0 0 1-16,0 0 14 0,0 0 11 16,0 0 5-16,0 0-4 0,0 0 2 15,0 0-7 1,0 0-2-16,0-2-3 0,0 2-2 16,0 0-13-1,0 0-2-15,0 0-9 0,0 0-7 16,0 0-77-1,-22 17-102-15,-6 6 38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4:25.68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6E4BADF-BD22-4FC8-9DF6-9023EFC3C0CA}" emma:medium="tactile" emma:mode="ink">
          <msink:context xmlns:msink="http://schemas.microsoft.com/ink/2010/main" type="writingRegion" rotatedBoundingBox="13988,11625 14312,11625 14312,12233 13988,12233"/>
        </emma:interpretation>
      </emma:emma>
    </inkml:annotationXML>
    <inkml:traceGroup>
      <inkml:annotationXML>
        <emma:emma xmlns:emma="http://www.w3.org/2003/04/emma" version="1.0">
          <emma:interpretation id="{1A18A3EC-71CC-4532-A26D-90BA67B0E987}" emma:medium="tactile" emma:mode="ink">
            <msink:context xmlns:msink="http://schemas.microsoft.com/ink/2010/main" type="paragraph" rotatedBoundingBox="13988,11625 14312,11625 14312,12233 13988,12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258052-5C61-4B31-B125-CAC008E99230}" emma:medium="tactile" emma:mode="ink">
              <msink:context xmlns:msink="http://schemas.microsoft.com/ink/2010/main" type="line" rotatedBoundingBox="13988,11625 14312,11625 14312,12233 13988,12233"/>
            </emma:interpretation>
          </emma:emma>
        </inkml:annotationXML>
        <inkml:traceGroup>
          <inkml:annotationXML>
            <emma:emma xmlns:emma="http://www.w3.org/2003/04/emma" version="1.0">
              <emma:interpretation id="{E281A9D4-B04F-4017-802E-B6F04F0F7502}" emma:medium="tactile" emma:mode="ink">
                <msink:context xmlns:msink="http://schemas.microsoft.com/ink/2010/main" type="inkWord" rotatedBoundingBox="13988,11625 14312,11625 14312,12233 13988,12233"/>
              </emma:interpretation>
              <emma:one-of disjunction-type="recognition" id="oneOf0">
                <emma:interpretation id="interp0" emma:lang="en-US" emma:confidence="0">
                  <emma:literal>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297 109 20 0,'0'0'8'16,"0"0"-8"-1,0 0 9-15,0 0 11 0,0 0-13 16,0 0 2 0,0 0 2-16,28-54 12 0,-28 51 22 15,0-2-7 1,0 1-14-16,0 3-9 0,0-3-1 15,-11-1-11 1,3 1-2-16,2-1 5 0,3-1-4 16,-1 0 8-16,1 4-9 15,3-2 12-15,0 2-3 16,-3 2 2-16,0 0-1 16,0 0-9-16,-4 0 12 15,4 0-2-15,-6 0-4 16,2 0-8-16,-2 0 0 0,-4 0-7 15,-2 0 5 1,-1 0-4-16,0 0 5 0,3 8-1 16,1-2 0-1,-1 1-4-15,4 2 6 0,-1 0-1 16,1 0 0 0,-1 0-1-16,1 2 1 0,4-4 0 15,-6 7 1 1,3-4 0-16,-3-1-1 0,6-1 1 15,-1-3 0-15,1 4-6 0,2-4-6 16,3 4 11 0,-2-3-2-16,-1 2 2 0,0 4 1 15,0-3 0-15,-2 2 0 16,0-3 1 0,2 3-1-16,-3-3 2 0,1-1-1 15,0 2 1 1,2-3-1-16,0 1 0 0,3-1-1 15,0 2-1 1,0-2-6-16,0-1 6 0,0 4 0 16,0-3-9-16,0-3 9 0,0 3 1 15,0-4-1 1,0-2 1-16,0 3 0 0,0-3-1 16,0 0 2-1,0 0-1-15,0 0 1 0,0 0 6 16,6 0-5-1,-4 0 9-15,9 0-5 0,0 0-4 16,5 0 9-16,3 0-1 16,3 0-9-16,-3 0 7 15,-3 0-7-15,-7 0-1 16,-2 0 0-16,-4 0 0 16,-3 0 0-16,3 0-1 15,-3 0 0-15,0 0 0 16,0 0-1-16,3 0-5 15,7 0 7-15,-1 0 0 16,4 0 0-16,3 0 1 16,-1 0 0-16,-2 5-1 0,0 1 1 15,-4 0-1 1,-3-1-8-16,-6 4-9 0,0-4-5 16,0 5 8-1,0-5 14-15,0 3 0 0,0 0 7 16,0 1 3-1,0 2-9-15,0 1 6 0,0-1-5 16,0 0 4-16,0 4-5 0,0-4 1 16,0 1 5-1,0-4-7-15,0 4 1 0,0-1-1 16,0-3 0 0,0 4 1-16,-6-1 14 0,0 0 2 15,-4 0-3 1,4-2-1-16,0-4-4 0,-4 4 0 15,4-4-8 1,-4 1 9-16,1 0-8 0,-4-1 6 16,1 1-2-16,2-3 1 15,-6 0 9-15,4 0 3 16,-4 0-12-16,0-3 0 16,0 2-5-16,5-2 15 15,0 0 12-15,6 0 0 16,2 0 10-16,3 0 14 15,0 0-14-15,0 0-14 16,0-8-15-16,0 2-2 0,0 0 3 16,0 4-3-1,0 2-1-15,-6 0-6 0,1 0-1 16,0 0-16 0,-1 0 7-16,3 0 1 0,-2 0-11 15,5 0-17 1,0 0-29-16,0 0-43 0,30 8-24 15,8-2-49 1,-1-6 28-16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4:19.71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D9EBBF5-3D8F-4E02-9D72-D5F55C697A80}" emma:medium="tactile" emma:mode="ink">
          <msink:context xmlns:msink="http://schemas.microsoft.com/ink/2010/main" type="writingRegion" rotatedBoundingBox="10446,14815 12248,14626 12441,16467 10639,16656"/>
        </emma:interpretation>
      </emma:emma>
    </inkml:annotationXML>
    <inkml:traceGroup>
      <inkml:annotationXML>
        <emma:emma xmlns:emma="http://www.w3.org/2003/04/emma" version="1.0">
          <emma:interpretation id="{1E751609-714B-468E-AF1D-E2B4DD59144F}" emma:medium="tactile" emma:mode="ink">
            <msink:context xmlns:msink="http://schemas.microsoft.com/ink/2010/main" type="paragraph" rotatedBoundingBox="10629,14727 12088,14743 12082,15271 10624,15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2283AC-62F0-4166-958A-52522DF548C8}" emma:medium="tactile" emma:mode="ink">
              <msink:context xmlns:msink="http://schemas.microsoft.com/ink/2010/main" type="line" rotatedBoundingBox="10629,14727 12088,14743 12082,15271 10624,15255"/>
            </emma:interpretation>
          </emma:emma>
        </inkml:annotationXML>
        <inkml:traceGroup>
          <inkml:annotationXML>
            <emma:emma xmlns:emma="http://www.w3.org/2003/04/emma" version="1.0">
              <emma:interpretation id="{F07AFFC9-0D55-4E47-9B64-0367DAECB24E}" emma:medium="tactile" emma:mode="ink">
                <msink:context xmlns:msink="http://schemas.microsoft.com/ink/2010/main" type="inkWord" rotatedBoundingBox="10629,14795 10679,14796 10674,15256 10624,15255"/>
              </emma:interpretation>
              <emma:one-of disjunction-type="recognition" id="oneOf0">
                <emma:interpretation id="interp0" emma:lang="en-US" emma:confidence="0">
                  <emma:literal>l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|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508 2081 39 0,'0'0'38'15,"0"0"-18"-15,0 0-6 0,0 0 18 16,0 0 21 0,0 0 8-16,0-5-6 0,0 2-22 15,-3-2-10-15,3-1 0 0,-2-1 3 16,-1 5-3 0,3-1 0-16,-3 3-7 0,3 0-14 15,0 0-2 1,0 0 0-16,0 0-2 0,0 0-5 15,-3 0-2 1,3 0 1-16,0 0-1 0,0 0-4 16,0 0 0-16,0 9 10 15,0 8-3-15,0 5 6 16,0-2 0-16,0 6 1 16,0-1 16-16,0 4-8 15,0-4-9-15,0 1 1 16,3-1 10-16,0-4-5 15,-3 3-6-15,3-1-6 16,-3-2 6-16,2 0 0 16,-2 1 0-16,0-1 1 15,3-4 0-15,-3 4 0 16,0-11 0-16,0 4-1 0,0-8 1 16,3 0-1-1,-3-1 1-15,0-5-1 0,5 4-1 16,-5-4-1-1,3 0 1-15,-3 0-14 0,3 0 2 16,-3 0-3 0,2 0-15-16,4 0-36 0,-1 0-41 15,0 0-68-15</inkml:trace>
        </inkml:traceGroup>
        <inkml:traceGroup>
          <inkml:annotationXML>
            <emma:emma xmlns:emma="http://www.w3.org/2003/04/emma" version="1.0">
              <emma:interpretation id="{FEEEA19C-94FD-42B2-B973-90B9846A8269}" emma:medium="tactile" emma:mode="ink">
                <msink:context xmlns:msink="http://schemas.microsoft.com/ink/2010/main" type="inkWord" rotatedBoundingBox="12050,14743 12088,14743 12083,15261 12044,15260"/>
              </emma:interpretation>
              <emma:one-of disjunction-type="recognition" id="oneOf1">
                <emma:interpretation id="interp5" emma:lang="en-US" emma:confidence="0">
                  <emma:literal>I</emma:literal>
                </emma:interpretation>
                <emma:interpretation id="interp6" emma:lang="en-US" emma:confidence="0">
                  <emma:literal>l</emma:literal>
                </emma:interpretation>
                <emma:interpretation id="interp7" emma:lang="en-US" emma:confidence="0">
                  <emma:literal>,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099.8806">1953 2053 35 0,'0'0'40'0,"0"0"-4"16,0 0 8-16,0 0-1 15,0 0 4-15,0 0 4 16,0 0-5-16,-38-36-20 0,38 23-26 16,0 11-6-1,0-3 6-15,0 5 1 0,0 0 8 16,0 0 0-1,0 0 14-15,0 0 23 0,0 0 16 16,0 0-12 0,0 0-22-16,0 0-28 0,0 0-5 15,0 0-12 1,0 11 16-16,0 6-1 0,0 6-4 16,6-7 4-16,4 7 1 0,-4-1 0 15,0-1 0 1,-6-2-7-16,0 5 8 0,0-2 6 15,0 3 7 1,0 4 4-16,0-4-7 0,-3 2-9 16,3-1 1-1,0 1 5-15,0-5-7 0,0-5 0 16,0-4-2-16,0 0-6 16,0-5 0-16,3 0 8 15,-3-2-2-15,0 0 2 16,0-2-1-16,0 4 0 15,0-2 0-15,0-5 1 16,0 5 9-16,0 3-9 16,0-1 1-16,0-8 0 15,0 3-1-15,0 0 0 16,0-3-6-16,0 2-1 16,0-2-3-16,0 0 4 0,0 0 6 15,0 0 1 1,0 0 6-16,0 0-4 0,0 0-2 15,0 0-1 1,0 7-35-16,0-1-99 0,0-1-85 0</inkml:trace>
        </inkml:traceGroup>
      </inkml:traceGroup>
    </inkml:traceGroup>
    <inkml:traceGroup>
      <inkml:annotationXML>
        <emma:emma xmlns:emma="http://www.w3.org/2003/04/emma" version="1.0">
          <emma:interpretation id="{898FABC7-C455-42EB-A2E4-2D7CC3961312}" emma:medium="tactile" emma:mode="ink">
            <msink:context xmlns:msink="http://schemas.microsoft.com/ink/2010/main" type="paragraph" rotatedBoundingBox="10521,15545 11960,15359 11986,15557 10547,15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5CB467-4DE9-4E65-B331-9707CAD20558}" emma:medium="tactile" emma:mode="ink">
              <msink:context xmlns:msink="http://schemas.microsoft.com/ink/2010/main" type="inkBullet" rotatedBoundingBox="10525,15580 10576,15573 10586,15648 10535,15655"/>
            </emma:interpretation>
            <emma:one-of disjunction-type="recognition" id="oneOf2">
              <emma:interpretation id="interp10" emma:lang="en-US" emma:confidence="0">
                <emma:literal>•</emma:literal>
              </emma:interpretation>
            </emma:one-of>
          </emma:emma>
        </inkml:annotationXML>
        <inkml:trace contextRef="#ctx0" brushRef="#br0" timeOffset="50653.8215">434 2888 10 0,'0'0'54'16,"0"0"12"-16,0 0 8 0,0 0-4 15,0 0 4 1,0 0-25-16,0 0-7 0,0 0-18 16,0-20-12-1,0 15-11-15,0 1 1 16,0 4-1-16,0-2 6 0,0 2-6 15,0 0 1 1,0 0 5-16,0 0-6 0,0 0 17 16,-4 0 9-16,-2 0-5 15,3 0-8-15,3 0-12 16,0 0-2-16,0 0-6 16,0 0-19-16,0 0-18 15,0 0-2-15,0 0 12 16,0 0 16-16,0 0 5 15,0 0 12-15,0 0 2 16,0 0 6-16,0 0 5 16,0 0 5-16,-3 0 0 15,0 0 1-15,3 0-10 0,0 0-9 16,0 0-10 0,0 0-6-16,0 0-1 0,0 0-1 15,0 0 7 1,0 0 9-16,0 0 2 0,0 0 0 15,0 0 6-15,0 0 6 16,0 0 3-16,-7 0-14 16,4 0-1-16,0 0 0 0,0 0 1 15,3 0-1 1,0 0-1-16,0 0-6 0,0-7-1 16,0 7-21-1,0 0-26-15,0 0-13 0,0 0 31 16,0 0 22-1,0 0 14-15,0 0 1 0,0 0 1 16,0 0 10 0,-3 0 2-16,0 0 19 0,3 0-13 15,0 0-19-15,0 0-25 0,0 0-38 16,0 0-1 0,6 9-25-16</inkml:trace>
        <inkml:trace contextRef="#ctx0" brushRef="#br0" timeOffset="51053.7985">412 2908 38 0,'0'0'33'0,"0"0"10"16,0 0 25-16,0 0-5 16,0 0-34-16,0 0-29 15,0 0-19-15,0 0 3 16,0 0 15-16,0 0 1 15,0 0 11-15,0 0 12 16,0 0 8-16,0-9-10 16,0 3-20-16,0 1 1 15,0-1-2-15,0 0-6 0,0-5-4 16,0 3-4 0,0 1 2-16,0 1-1 0,3 1-4 15,-3-1 0 1,3 4-5-16,-3 2 3 0,3 0 2 15,-3 0 10 1,0 0-2-16,0 0-4 0,0 0-8 16,0 0-8-16,0 0-15 0,0 0 24 15,6 2 9 1,-3 7 5-16,4-1-4 0,-4 5 8 16,3 0-5-1,-3-5 6-15</inkml:trace>
      </inkml:traceGroup>
      <inkml:traceGroup>
        <inkml:annotationXML>
          <emma:emma xmlns:emma="http://www.w3.org/2003/04/emma" version="1.0">
            <emma:interpretation id="{23DBCC3C-C1C6-4B07-BA91-F86E85C78B95}" emma:medium="tactile" emma:mode="ink">
              <msink:context xmlns:msink="http://schemas.microsoft.com/ink/2010/main" type="line" rotatedBoundingBox="10804,15509 11960,15359 11986,15557 10829,15706"/>
            </emma:interpretation>
          </emma:emma>
        </inkml:annotationXML>
        <inkml:traceGroup>
          <inkml:annotationXML>
            <emma:emma xmlns:emma="http://www.w3.org/2003/04/emma" version="1.0">
              <emma:interpretation id="{36162DB2-F9A1-4D8A-BF50-82B8791152CA}" emma:medium="tactile" emma:mode="ink">
                <msink:context xmlns:msink="http://schemas.microsoft.com/ink/2010/main" type="inkWord" rotatedBoundingBox="10804,15509 11960,15359 11986,15557 10829,15706"/>
              </emma:interpretation>
              <emma:one-of disjunction-type="recognition" id="oneOf3">
                <emma:interpretation id="interp11" emma:lang="en-US" emma:confidence="0">
                  <emma:literal>.</emma:literal>
                </emma:interpretation>
                <emma:interpretation id="interp12" emma:lang="en-US" emma:confidence="0">
                  <emma:literal>-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m</emma:literal>
                </emma:interpretation>
                <emma:interpretation id="interp15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8470.0286">840 2942 9 0,'0'0'14'16,"0"0"11"-16,0 0-1 0,0 0 1 15,0 0 11 1,0 0-7-16,0 0-6 0,0 0-22 15,-41-19 5 1,28 15-6-16,-1 2 0 0,3-1-1 16,-5 3 0-16,3 0 0 15,1-3 1 1,2 3 0-16,1 0 0 0,3-3 0 16,2 3 13-1,1 0 10-15,3 0 0 0,0 0-13 16,0 0-10-1,0-2 0-15,0 2-1 0,0 0-9 16,0-6-2 0,0 3 2-16,0 3 10 0,0-4 1 15,3 2 13-15,1 2 8 0,-4-3 4 16,3 3 7 0,-3 0-7-16,6-2-7 0,0-2-2 15,7 2-10 1,6-4 0-16,6-5-6 0,4 3-1 15,-4 1 0 1,-1-1 0-16,-2 3 0 0,0 1 0 16,-3 2 0-16,0-1 0 15,-3 0 1-15,0 3-1 16,-4 0 1-16,4-6-1 16,3 6 1-16,6-5 12 15,4-1-1-15,2 3-12 16,-2 1-2-16,-4 2 1 15,-4 0 1-15,-2 0-1 16,3 0 1-16,-6 0 0 16,-1 0 0-16,-2 0 0 15,-7 0 0-15,1 0-1 0,-4 0 1 16,0 0 0 0,0 0 0-16,7 0 1 0,5-4 0 15,1 4 0 1,3-5 5-16,3 5-3 0,0-6-2 15,-3 4 0-15,-3-1 0 16,-3 3-1-16,-2-3 1 16,3 3-1-16,-1-3 1 15,1-3 9-15,-1 4-9 16,3-4-1-16,-1 4 0 16,-2-1 1-16,0-1-1 0,-1 2 0 15,1 2 0 1,-4-3 1-16,1 3-1 0,-4-4 1 15,1 4-1 1,-1 0-1-16,0 0 1 0,0 0-1 16,7 0-1-1,0 0 1-15,9 0 0 16,3 0 1-16,-3 0 1 16,2 0-1-16,-8 0 1 0,-2 0-1 15,-9 0 0-15,-2 0 0 0,-3 0 1 16,0 0 13-1,0 0 14-15,0 0 22 0,0 0 6 16,0 0-5 0,-3 0-19-16,-2 4-32 0,2-4 0 15,3 0-13 1,0 0-4-16,0 0 2 0,-5 0 2 16,5 0 6-16,-6 0-7 15,1-4-14-15,-9-4 17 16,3-9-2-16,-5 4 12 15,0-2 1 1,-3 4-2-16,0-1 2 0,7 5 1 16,2 0 8-16,4 1-2 15,6 4-7-15,0-1 0 16,0 0-19-16,0 3-8 0,0 0-24 16,0 0-15-1,0 0 8-15,3 0 38 0,0 0 13 16,0 0 6-1,0 0 1-15,1 0 0 0,2 0 1 16,3 0 6 0,4 0 3-16,3 3 3 0,6 2-6 15,0 8-6 1,-1-11 0-16,1 7-1 0,0 5 1 16,-6-9-1-16,-3 6 0 0,-4-2 0 15,-6-1-6 1,-3-2-9-16,0 0 11 0,0-1 4 15,0-5 35 1,0 0 17-16,0 0-5 16,-3 6-8-16,0-6-13 15,3 0-14-15,-3 0-5 16,3 0-7-16,-3 0 1 0,3 0-1 16,0 0-1-1,0 0-7-15,0 0 6 0,0 0-9 16,0 0-7-1,-4 2-16-15,-5 5-11 0,-15 10-23 16,-3-3-37 0,2 2-67-16</inkml:trace>
        </inkml:traceGroup>
      </inkml:traceGroup>
    </inkml:traceGroup>
    <inkml:traceGroup>
      <inkml:annotationXML>
        <emma:emma xmlns:emma="http://www.w3.org/2003/04/emma" version="1.0">
          <emma:interpretation id="{AC8FD55C-3072-4D73-B492-733344FC4856}" emma:medium="tactile" emma:mode="ink">
            <msink:context xmlns:msink="http://schemas.microsoft.com/ink/2010/main" type="paragraph" rotatedBoundingBox="10614,15828 12355,15646 12441,16467 10700,16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C40127-79D0-46D4-93EB-D9F23DB914EF}" emma:medium="tactile" emma:mode="ink">
              <msink:context xmlns:msink="http://schemas.microsoft.com/ink/2010/main" type="line" rotatedBoundingBox="10614,15828 12355,15646 12441,16467 10700,16650"/>
            </emma:interpretation>
          </emma:emma>
        </inkml:annotationXML>
        <inkml:traceGroup>
          <inkml:annotationXML>
            <emma:emma xmlns:emma="http://www.w3.org/2003/04/emma" version="1.0">
              <emma:interpretation id="{DD7030AA-2C77-4175-9AF2-80E74893694D}" emma:medium="tactile" emma:mode="ink">
                <msink:context xmlns:msink="http://schemas.microsoft.com/ink/2010/main" type="inkWord" rotatedBoundingBox="10614,15828 12355,15646 12441,16467 10700,16650"/>
              </emma:interpretation>
              <emma:one-of disjunction-type="recognition" id="oneOf4">
                <emma:interpretation id="interp16" emma:lang="en-US" emma:confidence="0">
                  <emma:literal>volt</emma:literal>
                </emma:interpretation>
                <emma:interpretation id="interp17" emma:lang="en-US" emma:confidence="0">
                  <emma:literal>volte</emma:literal>
                </emma:interpretation>
                <emma:interpretation id="interp18" emma:lang="en-US" emma:confidence="0">
                  <emma:literal>volti</emma:literal>
                </emma:interpretation>
                <emma:interpretation id="interp19" emma:lang="en-US" emma:confidence="0">
                  <emma:literal>volts</emma:literal>
                </emma:interpretation>
                <emma:interpretation id="interp20" emma:lang="en-US" emma:confidence="0">
                  <emma:literal>olt</emma:literal>
                </emma:interpretation>
              </emma:one-of>
            </emma:emma>
          </inkml:annotationXML>
          <inkml:trace contextRef="#ctx0" brushRef="#br0" timeOffset="55434.0888">1512 3621 33 0,'0'0'16'15,"0"0"7"-15,0 0 12 0,0 0 30 16,0 0-19 0,0 0-30-16,0 0-2 0,0-51 28 15,0 51 9 1,0-6-17-16,0 3-16 0,-6-2-1 15,4 0-3 1,-3-1-5-16,2-1-8 0,3-1 5 16,-3 3-6-16,3-1 0 15,0 0-1-15,-3 6 1 16,-2-6 0-16,0 6 1 16,-4 0 0-1,4 0 7-15,-6 0 5 0,3 0 0 16,-3 0-4-16,3 0-9 15,0 0-1-15,3 0-1 16,2 0 1-16,0 0-6 0,0 0-6 16,0 0 3-1,-4 0 3-15,1 0 6 0,0 6 0 16,-4 6 1 0,1-7 0-16,-1 3 0 0,1 5 1 15,-4-3-1 1,1 4 0-16,2-2 0 0,-3 2 1 15,1 0-1 1,2 3 0-16,4-6 0 0,0 3-1 16,-1-5 0-16,4 2 1 0,0 0-1 15,3-7-5 1,0 5 3-16,0-2 2 0,0-1 0 16,0 0 0-1,0 2 1-15,0-3-6 0,0 1-1 16,0 3 5-1,0-3 1-15,0-1-1 0,0 7 1 16,0-10 0-16,3 3-1 16,4 8 2-16,-1-8 0 15,0 1 0-15,0-4 0 16,4 4-1-16,3-3-8 16,-1 0 8-16,1-3 1 15,6 0 0-15,-3 0 8 16,-1 0-7-16,1 0-1 15,-3 0 1-15,1-3 0 16,-1-6-1-16,-2 1 2 16,0 3-1-16,-3-9-1 0,0 8 2 15,-5-11-1 1,3 9 1-16,1-10-1 0,-1 4 0 16,0-3-1-1,1-3 0-15,-4 6 0 0,3-8 0 16,0-1 0-1,-2 1 0-15,-1 1 0 0,0-3 0 16,0-2 0 0,-3 6 0-16,0 2 0 15,0 1 0-15,0 3 0 0,0 4 8 16,-9 4-7-16,-7-3 9 0,3 9 2 16,-3-6 1-1,4 4-6-15,-1 2-7 0,2 0 0 16,0 0-1-1,6 0-1-15,2 0-6 0,-2 0-5 16,2 0-15 0,3 0-4-16,-2 2 4 0,-1 10 3 15,-3-7 6-15,-2 4 6 16,0 2 6-16,-3 1 6 16,0 1 0-16,-2 0-15 15,4 0-32-15,2-1-35 16,7 1-33-16</inkml:trace>
          <inkml:trace contextRef="#ctx0" brushRef="#br0" timeOffset="56325.9463">1604 2966 18 0,'0'0'80'0,"0"0"-35"16,0 0-2-16,0 0 19 16,0 0-11-16,0 0-48 15,0 0-3-15,-10 0-19 16,10 0 10-16,0 15 9 15,0 2-1-15,0 6 1 16,0-12 0-16,0 10 0 16,0-14 0-16,0 10 12 15,0-9 15-15,0 3 11 0,0 4-8 16,-3 2-1 0,3-5-10-16,0 7-11 0,0-5-2 15,0 3-6 1,0 3-8-16,0 6 8 0,0-7 1 15,0 7 5 1,0-1-5-16,0 1 9 0,0-1 13 16,0-2 10-16,0-7-6 0,-3 2-6 15,0-1-8 1,3-11-13-16,0 6 1 0,0-5-1 16,0-1-2-1,0 0-4-15,0-4 6 0,0 4 0 16,0 0 0-1,0-1 1-15,3 1 0 0,-3-3 1 16,0 6-1 0,0-1 1-16,0 4 6 15,0 1-7-15,0 0 0 0,0-3 0 16,0 4-1 0,3-2 0-16,3-3-1 0,1 2-5 15,-1-3-1 1,3 3 6-16,-6-3 1 0,4 1-1 15,-4 0 1-15,0 2 0 16,0-5-1-16,-3 2 1 16,3-2 0-16,-3 3 1 15,4-6 0-15,-1 3-1 16,0-6 0-16,0 0-2 16,3 0-27-16,4 0-33 15,6 0 5-15,6 0 34 16,16 0 4-16,-8-13-62 15,-2 2-85-15</inkml:trace>
          <inkml:trace contextRef="#ctx0" brushRef="#br0" timeOffset="57882.2994">1846 3440 18 0,'0'0'70'0,"0"0"-6"16,0 0-18 0,0 0 3-16,0 0 11 0,0 0-3 15,0 0-7 1,0-3-8-16,0 3-20 0,0 0-6 15,0 0-1-15,3-6 0 16,3 6-8-16,7-6-6 16,6 0 1-16,6-2-1 15,0 3 0-15,3-5 0 16,-2 5-1-16,2 0 1 16,-4-1-1-16,3 0 1 15,-3 6-1-15,-2-8 0 16,-3 5 0-16,-3 3 0 15,-7-3-1-15,-3 3-10 16,-2 0-14-16,-1 0-5 0,-3 0-19 16,0 0-19-1,0 0-16-15,0 0-67 0</inkml:trace>
          <inkml:trace contextRef="#ctx0" brushRef="#br0" timeOffset="57242.3358">1988 3167 35 0,'0'0'62'0,"0"0"-9"0,0 0 2 16,0 0 24-1,0 0-27-15,0 0-30 0,0 0-22 16,-35-64-13 0,35 64 5-16,0 0 8 0,0 0 6 15,0 0 8-15,0 0-4 0,-3 0-3 16,-1 0 6-1,-2 0-12-15,3 0-1 0,0 0-13 16,0 2 4 0,3 7 8-16,0-1-1 0,0 6 1 15,0 4 1 1,0-5-1-16,0 10 1 0,0-3 0 16,9 0 1-16,-6 4 7 15,4-3-8-15,-7 4 2 16,0 4 15-16,0-3 9 15,0-1 4-15,0 1-9 16,-4-1-10-16,-2 0 5 16,3-7 4-16,3 1-14 15,0 1-6-15,0-8-9 16,0-1 9-16,0 4 1 16,3-10-1-16,3 3 0 15,4 3 0-15,-4-5 2 0,-3 0-1 16,4 3 0-1,-4-4 0-15,0 1 0 0,3-6-1 16,-2 2 0 0,5 1 0-16,-1 3-1 0,6-3 1 15,-1 2 0 1,1 1 0-16,2-1 1 0,-3 1-1 16,4 3-1-16,-3-9 1 0,2 5-8 15,-3 1-7 1,-1-6-10-16,1 0-8 0,0 0 3 15,2 0 11 1,4 0 7-16,0-11-25 16,10-15-34-16,-7 9-28 15,-6-2-68-15</inkml:trace>
          <inkml:trace contextRef="#ctx0" brushRef="#br0" timeOffset="65012.7199">638 3417 23 0,'0'0'23'15,"0"0"2"-15,0 0-9 0,0 0-3 16,0 0 1 0,0 0 2-16,0-22 3 0,0 18-5 15,0 0 9-15,0 3-1 16,0-5-2-16,0 0-8 15,0 6-11-15,0-5-1 0,0 5 1 16,0 0-1 0,0 0 1-16,-3 0 2 0,-4-3-2 15,4 3 5 1,-3 0-5-16,3 0 2 0,-1 0-2 16,1 0 5-16,0 0-5 15,0 0-1-15,-3 0-1 16,3 0 0-16,-1 0-8 15,1 0 9-15,3 3-2 16,-3 2 1-16,3 7 1 16,0-11 0-1,0 7 0-15,0-2 0 0,0 4-1 16,0-2 1-16,0 4 0 16,-3 3 1-16,0 1 7 15,0-4-2-15,-4 1-4 0,4 2 6 16,0 2-1-1,-2-6-5-15,2 4 7 0,3-8 6 16,-5 2-2 0,5 0-7-16,0-1-5 0,0-3-1 15,0 8 1 1,0-2 2-16,0-3-2 0,0 3 5 16,0 6-4-16,0-3-1 15,0 4 6-15,0-5-7 16,0 7 1-16,0-8-1 15,0 1 1-15,0 0-1 16,5-8 0-16,-2 1 1 16,2 2 7-16,-2 0-8 15,3 1 0-15,-2 5 1 0,2-6 0 16,0 4 5 0,-3-1-4-16,4-5-1 0,-1-1-1 15,0 4 0-15,1-9-1 16,-1 6-2-16,0-6 3 15,4 6 0-15,-1-6 1 16,-3 2 6-16,1 1-6 16,2 0 0-16,-6-3-1 15,4 6 1-15,-1-6 0 16,-3 0 0-16,0 0 0 16,4 0 1-16,2 0 6 0,4 0 6 15,6-9-2 1,0-8-4-16,3-3-2 0,-3 1-4 15,-5 2-1 1,-1 3-1-16,-7 8 1 0,-1-6 0 16,-5 7 11-1,0 2-11-15,0-2 8 0,0-2 0 16,0 1-2 0,0 1-6-16,0-3-1 15,0 2 0-15,0-11-1 0,0 3-6 16,0-6 1-1,6 0 5-15,-4 3-1 0,1-8 0 16,-3 5 1-16,0 3 1 0,0 4 0 16,0-5 0-1,-3 4 1-15,-2 2 2 0,-3 5 11 16,2 0 4 0,6 1-5-16,0 1-13 0,0-1-1 15,0 0-9 1,0-2 1-16,0 2 2 0,0-1 6 15,0-5 0-15,0 0 0 16,0 1 0-16,3 3 1 16,0-7 1-16,-3 4-1 15,5 5 6-15,-5-5-5 16,0 3 1-16,3 3-1 16,0-3-1-16,-3 3-1 15,0 3-1-15,2 2 1 16,-2 0-5-16,0 0-1 15,0 0-2-15,3 0-2 16,0 0 4-16,0 0 6 0,2 0-5 16,0 0 4-1,1 0 1-15,2 0 0 0,-3 0 0 16,1 0 1 0,4 0 0-16,-4 0 0 0,0 2 2 15,4 2-1 1,-1-3 1-16,1 7 0 0,2-3-1 15,-2-3 9-15,2 4-4 0,-2-3-5 16,-1 5 8 0,1-8-8-16,2 6 5 0,1-6 6 15,-4 0 3 1,4 0-2-16,-3 0-1 0,-1 0-5 16,-3 0 2-1,7 0 2-15,0 0 7 0,9 0-4 16,0-14-5-1,2 3-8-15,1-2 6 0,-6 6-7 16,-3 1 0-16,-3 0 0 16,-4-2 1-16,-3 2-1 15,-2 3 1-15,-4 2 12 16,0 1 8-16,0-5 15 16,0 5-12-16,0 0-8 15,-4 0 0-15,1-1-9 16,0 1-7-16,3 0 0 15,0 0-26-15,0 0-43 0,0 0-34 16,0 0 31 0,13 0 51-16,-4 0 2 0,1 0-10 15,-10 0-16 1,0 0-73-16,0 0-98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3:30:26.20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2BA0A3-48B2-4C22-B500-BC32C367665B}" emma:medium="tactile" emma:mode="ink">
          <msink:context xmlns:msink="http://schemas.microsoft.com/ink/2010/main" type="inkDrawing" rotatedBoundingBox="14266,5416 15910,4972 15927,5037 14284,5481" shapeName="Other"/>
        </emma:interpretation>
      </emma:emma>
    </inkml:annotationXML>
    <inkml:trace contextRef="#ctx0" brushRef="#br0">1658 16 0,'-15'-15'734,"0"15"94,0 0-812,0 0 15,0 0 16,0 0 453,1 0-359,-16 15-126,15 0 1,0 0 15,0-15 1,0 0 780,0 0-796,0 0-1,-15 0 32,15 0-16,0 0 1,0 15-1,0-15 0,0 0 32,0 0-63,15 30 15,-29-30-15,14 0 16,15 15 15,-15-15 32,0 0-48,0 0-15,0 0 47,0 0 31,-15 0-31,15 15 16,0-15-48,0 0-15,0 0 94,0 0-63,0 15 47,0-15 141,-14 0-203,14 15-1,-15-15 1,15 0-16,0 0 47,-15 15-31,15-15-1,0 0 1,0 0-1,0 15-15,0-15 16,-30 0 15,31 14 1,-1-14-17,0 0 1,0 0 15,0 30 16,-15-30-31,15 0 30,-15 0 1,15 15-31,0 0 15,-30-15-15,30 15-1,0-15 1,-14 0 0,-1 0-16,15 0 47,0 15-1,0-15 33,0 0-79,0 15 15,0-15-15,-15 15 31,15 15 48,0-15-64,0-15 1,15 15-16,-15-15 0,0 0 15,1 15 17,-16-15-17,15 0 17,0 15-17,0-15 313,0 0-265,0 0 46,0 0 16,-15 0-94,15 0 1,0 0-17,0 0 1,0 0-16,0 0 16,0 0-16,1 0 15,-16 0 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2:08.38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FA1E4B5-14DA-4E6E-B761-9F0202CA6851}" emma:medium="tactile" emma:mode="ink">
          <msink:context xmlns:msink="http://schemas.microsoft.com/ink/2010/main" type="inkDrawing" rotatedBoundingBox="14325,9160 17208,9083 17218,9477 14335,9554" semanticType="callout" shapeName="Other">
            <msink:sourceLink direction="from" ref="{05F632CF-3030-4DCE-92F3-ABA2BA554727}"/>
            <msink:sourceLink direction="to" ref="{1F860122-1223-4D90-9FAB-843B51BA3025}"/>
          </msink:context>
        </emma:interpretation>
      </emma:emma>
    </inkml:annotationXML>
    <inkml:trace contextRef="#ctx0" brushRef="#br0">-1179-311 11 0,'0'0'38'0,"0"0"-5"0,0 0-4 15,0 0-8-15,0 0-5 16,0 0-4-16,0 0-11 16,-10-45 9-16,7 37-10 15,0 1-1-15,-3 2-1 16,1 2 2-16,-3 0 0 15,3 3 3 1,-1 0 4-16,-2 0 0 0,5 0-6 16,1 0 0-16,-1 0-1 0,3 0 0 15,0 0 6 1,0 0 6-16,0 0 12 0,0-2 6 16,0 2-5-1,0 0-2-15,0 0-4 0,0 0-5 16,0 0-4-1,0 0-9-15,3 0-1 0,-1-4 0 16,1 4-1 0,5 0-9-16,0-2 10 0,3 2 1 15,0 0 0-15,5-3 9 16,0 0-9-16,0 3 6 16,2-2-5-16,-2 2-1 15,0 0 0-15,0 0 1 16,-4 0-2-16,4 0 1 15,-3 0-1-15,3 0 0 16,-4 0 0-16,4 0 0 16,0 0 0-16,6 0 0 0,3-4 0 15,4 4 1 1,4-2 1-16,2-3 7 0,3-2 1 16,0 1-3-1,0 1-1-15,-7-1-6 0,-6 4 0 16,-6-1 0-1,-6 3 0-15,-5 0-1 0,0 0 0 16,-2 0-1 0,2 0 1-16,5 0 1 0,6 0 1 15,6 0-1-15,7 0 6 0,9-6-5 16,6-4 2 0,1 1 3-16,-7 0-5 0,-8 6 0 15,-11 0-1 1,-9 3-1-16,-4 0 0 0,-2 0-9 15,2 0 8 1,1 0 1-16,5 3 1 0,4 0 2 16,7 0-1-16,2-3 1 15,10 0 0-15,6 0 6 16,-1 0-7-16,1-6 6 16,-3 1-6-16,-6-1 0 15,-6 0 1-15,-10 3-1 16,-4 3 6-16,1 0-5 15,0 0-1-15,6 0-1 16,6 0 0-16,10 0 0 16,10 0 0-16,4 6 1 15,5-6 6-15,3 3-7 0,-6-3 1 16,-4 0 0 0,-10 0 0-16,-8 0-1 0,-10 0 1 15,-13 0-1 1,-2 0 1-16,-4 0 1 15,-3 0 9-15,3 0-9 0,3 0-2 16,10 0-1-16,16 0 1 16,12 0 1-16,11 0 0 15,13 0 8-15,0 0-8 16,-2 0 0-16,-9 0 0 16,-16 0-1-16,-15 0 1 0,-14 0-1 15,-7 0 3 1,0 0 19-16,-5 0 27 0,0 0-12 15,0 0-7 1,0 0-14-16,3 0-15 0,3 0-1 16,7 0-10-1,6 0 9-15,8-6-1 0,5 3 1 16,-1-1 1-16,-9 0-2 16,-9 4 1-16,-7 0-2 15,-6 0 3-15,0 0 10 16,0 0 15-16,0 0 18 15,0-2 6-15,0 2-17 16,0 0-25-16,0-3-7 16,0 3-8-16,0 0-3 15,6 0-12-15,4 0-19 16,3 0 16-16,-1 0 17 16,4 0 8-16,-7 0 0 0,-2 0-12 15,-4 0 5 1,0 0 8-16,-3 0 8 0,0 0 2 15,0 0 11 1,0 0 10-16,0 0-5 0,0 0-13 16,0 0-13-1,0 0 0-15,0 0-9 0,0 0-12 16,0 0-14-16,0 0-3 0,0 0 14 16,0 0 15-1,0 0 9-15,-3 0 0 0,-16-4-26 16,-6-1-2-1,-7-5 1-15,-6 2 15 0,-3-3 11 16,0 3 0 0,3-1 1-16,5-2 0 0,1 5 7 15,4 1-7 1,-4-1 1-16,1 6 0 0,-1 0-1 16,-3 0 0-16,4 0 1 15,2 0-1-15,7-3 7 16,3-2 3-16,8-4-2 15,1 4-7-15,-2-1 1 16,-1 0-2-16,0 0 0 16,1 3 0-16,2 1 0 15,1-2 0-15,6 4 0 16,0 0 0-16,3 0-2 0,0 0 1 16,0-2-9-1,0 2-10-15,0 0-9 0,0 0-3 16,0 0 18-1,0 0 13-15,0-2 1 0,0 2 0 16,0 0 2 0,0-4 11-16,0 4-3 0,0 0-4 15,6 0-6 1,3 0-12-16,4 0-29 0,12 0 27 16,7 6 14-16,9 5 0 0,8 1 10 15,2-6-1 1,-1-1-9-16,-2-1 6 0,-11 1-4 15,-11-3-1 1,-7 4 11-16,-8 0-4 0,0-4-7 16,-6 1-1-1,1 3-1-15,2 0 0 0,0-1 1 16,5 4 0-16,-1-1 1 16,1 1-1-16,0 1 0 15,2 3 6-15,-5-4-6 16,-1 1 0-16,-6-1-1 15,-3-3-8-15,0-1-3 16,0-2-1-16,0 0 3 16,0-1 10-16,0-2 1 15,0 4 1-15,0-4-1 0,0 0-1 16,0 0 0 0,4 0-16-16,2 0 1 0,0 3 15 15,-3-1 0 1,1 2 1-16,-1-2 0 0,-3 1-1 15,0-3 0 1,0 2 0-16,0-2 1 0,0 0-1 16,6 0 0-16,0 0-1 0,7 3 0 15,6 0 1 1,6 3 1-16,4-4 0 16,2 2 5-16,4-4-5 15,-5 2-1-15,-3 1 2 16,-9-1-2-16,-6-2 1 15,-6 0-1-15,-2 4 0 16,-4-4 6-16,0 0 19 16,0 0 19-16,0 0 13 15,0 0 3-15,0 0-15 0,0 0-25 16,-4 0-11 0,1 0-9-16,0 0 0 0,3 0-9 15,0 0-1 1,-3 0-1-16,3 0 3 0,-3 0 7 15,-7 0-5 1,-2 0 5-16,-12 0 1 0,-17 0-13 16,-13 0 3-16,-9 2 2 0,-13 7 7 15,3 0-1 1,2 1 1-16,14 2 1 0,10-3-6 16,12 2 5-1,13-6 0-15,12 4-6 0,4-6-6 16,6 3-1-1,0-1-6-15,0 1-2 0,0-1 3 16,0 1 13 0,0 3 6-16,0-3 0 0,-3 2 0 15,0 1 0-15,0-5 1 16,3 3 0-16,0-2 6 16,0-1-7-16,0-4-7 15,0 0-16-15,0 0 17 16,0 0 6-16,12 0 11 15,4 0 10-15,3-7 14 16,6-6-9-16,4-8-15 16,-7 1-1-16,0-2-4 0,-6 2 13 15,-7 3-9 1,1 0-9-16,-4 6 6 0,0 2 6 16,-4 1-11-1,1 5-1-15,-3-3 6 0,5 1-6 16,-5-1-1-1,0 1 10-15,0-4-8 0,0 0 14 16,0 4-8 0,0-1-6-16,0 4-2 0,0 2 0 15,0 0-1-15,0 0-23 0,0 0-35 16,0 0-60 0,0 13-58-16,0 7 25 0,-13-2 20 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4:12.847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context xml:id="ctx1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0-10-14T11:55:43.725"/>
    </inkml:context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465216-13B3-4D4A-9CA9-73E5D6301E4F}" emma:medium="tactile" emma:mode="ink">
          <msink:context xmlns:msink="http://schemas.microsoft.com/ink/2010/main" type="writingRegion" rotatedBoundingBox="12577,12806 12255,14667 9506,14192 9828,12330"/>
        </emma:interpretation>
      </emma:emma>
    </inkml:annotationXML>
    <inkml:traceGroup>
      <inkml:annotationXML>
        <emma:emma xmlns:emma="http://www.w3.org/2003/04/emma" version="1.0">
          <emma:interpretation id="{B3ED227F-6277-42EA-BAB6-521D1B3B7E54}" emma:medium="tactile" emma:mode="ink">
            <msink:context xmlns:msink="http://schemas.microsoft.com/ink/2010/main" type="paragraph" rotatedBoundingBox="12577,12806 12298,14415 11613,14296 11892,12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166BAC-47F5-4F37-AD95-397CDBB2964A}" emma:medium="tactile" emma:mode="ink">
              <msink:context xmlns:msink="http://schemas.microsoft.com/ink/2010/main" type="line" rotatedBoundingBox="12577,12806 12298,14415 11613,14296 11892,12687"/>
            </emma:interpretation>
          </emma:emma>
        </inkml:annotationXML>
        <inkml:traceGroup>
          <inkml:annotationXML>
            <emma:emma xmlns:emma="http://www.w3.org/2003/04/emma" version="1.0">
              <emma:interpretation id="{DF63C4FB-A08F-401B-9477-AFC698B9EEFA}" emma:medium="tactile" emma:mode="ink">
                <msink:context xmlns:msink="http://schemas.microsoft.com/ink/2010/main" type="inkWord" rotatedBoundingBox="12577,12806 12298,14415 11613,14296 11892,12687"/>
              </emma:interpretation>
              <emma:one-of disjunction-type="recognition" id="oneOf0">
                <emma:interpretation id="interp0" emma:lang="en-US" emma:confidence="0">
                  <emma:literal>(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°</emma:literal>
                </emma:interpretation>
                <emma:interpretation id="interp3" emma:lang="en-US" emma:confidence="0">
                  <emma:literal>@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1891-35 3 0,'-30'-3'29'0,"30"3"6"16,0 0-7-16,0 0-7 15,0 0-11-15,0 0-9 16,0 0 0-16,0 0 0 15,0 0 0-15,0 0-1 16,0 0 2-16,0 0-1 16,0 0 6-16,0 0-5 15,0 0 21-15,0 0 10 16,0 0 6-16,0 0-2 16,0 0-21-16,0 0-15 0,0 0-1 15,0 0-6 1,0 0-4-16,0 0 0 0,0 0 10 15,0 3 1 1,0 5 1-16,0-2-2 0,0-3 2 16,-3 3-1-1,1 3 8-15,-4-4-6 0,3 3 3 16,-5 1-5-16,6 0 0 0,-1-2-1 16,0 6 0-1,3-2 1-15,-3 0-1 0,3-1 1 16,-5 5 1-1,2 0 5-15,-2-4-6 0,2-1 0 16,0-1-1 0,-5 0 1-16,3 3 9 0,-1-4 14 15,-2 4-4 1,3 0-12-16,-1-4-8 0,-2 0 0 16,6 3 0-16,-1-2 0 15,0 2 0-15,3-2-1 16,0 3-5-16,-3-4 5 15,3-2 1-15,-3 1-1 16,3 1 1-16,-3-3 0 16,-1 0 0-16,1 1 0 15,0 0 1-15,0 0 1 0,0 2-1 16,0-2 5 0,-1-2-4-16,1 6-2 0,3 1 0 15,0 1-11 1,0-3 9-16,0 8 0 0,0-4 2 15,-3 1 2 1,3 1-1-16,-6-1-1 0,3 0 6 16,-7-1-5-16,1 2 0 0,-1 2 19 15,-2 1 2 1,2-2-9-16,4-1-4 0,3-1-9 16,3-5-1-1,0 2-8-15,0 3-1 0,0-3 9 16,0 6 1-1,0 1 1-15,-3-4 0 0,-1-1-1 16,1 2 2-16,-3 0-1 16,3-1 11-16,-4 0-11 15,4 0 6-15,0-3-6 16,3 2-1 0,0 4 0-16,0-4-1 15,0 1 1-15,0 4 1 0,0-5 1 16,0 1 3-16,0-3-5 15,0 2-1 1,-3 0 1-16,0 1 7 0,0 5-1 16,-4-1 1-16,4 0-5 0,-3 0-1 15,3-8 0 1,0 1 0-16,3 1-1 0,0-3-1 16,0 2 0-1,0 0 0-15,0 1-6 0,0-1 7 16,0 0 0-1,0 0 0-15,0 1 2 0,0-4 5 16,0 1 0-16,0 0 1 16,0-4-7-16,0 1 1 15,0 0-2-15,0-1 0 16,0 1 0-16,0-2-10 16,0 2 9-16,0-2-7 15,0 5 7-15,0-7 1 16,0 1 1-16,3 3 0 15,-3 0 0-15,0-4 0 16,0 4-1-16,0 0 1 16,0-4 0-16,0 5-1 0,0-1 2 15,0-1-2 1,3 3 0-16,0 3 2 0,0 1-2 16,0-7 0-1,-3 2 1-15,0 1-1 0,4-3 0 16,-4 1 0-1,0-3 0-15,0 3-1 0,0-1 0 16,0-1 0-16,0-3 1 0,3 5 0 16,0 1-2-1,3-2 2-15,-3 1 0 0,4 0 0 16,-4 2 0 0,0-2 2-16,0 1-1 0,-3 1 0 15,3-3 0 1,-3-3 0-16,0 4 0 0,0-3 1 15,3 0-1 1,-3 0 0-16,4-1 0 0,-1 4-1 16,0-3 2-16,-3 0-2 15,3-1 0-15,0 5 0 16,0-5 0-16,-3 2 0 16,3-3 1-16,-3 3-1 15,0-2 0-15,0-2 0 16,0 3 0-16,0 3 0 15,4-3 1-15,-1 2-1 16,0-1-1-16,3 4 1 0,1-3 1 16,2 4-1-1,1 0 1-15,-1-1-1 0,-3 1 1 16,1-4 0 0,-1 6 1-16,-3-11-2 0,-3 7 0 15,3-5 0 1,-3-2 0-16,0 4 0 0,3-4 0 15,-3 2 0 1,4 1 0-16,-1 5 1 0,3-8-1 16,0 6 0-16,1 0 1 0,-1 0 6 15,2 1-5 1,3 1-2-16,-5-4 1 0,-1 2 0 16,0-3-1-1,-5 0 1-15,3-3-1 0,-3 2 1 16,0-2 0-1,0 0 2-15,0 0-2 0,0 0 0 16,0 0-1-16,3 0-2 16,2 6 1-16,3-6 1 15,-2 3 0-15,-1 0 0 16,3-1 0-16,-2-2 1 16,-3 4 0-16,-1-4-1 15,1 0 0-15,-3 1-1 16,0-1 1-16,0 0 0 15,0 0 0-15,3 0 2 16,-3 0-2-16,8 0 0 0,0 0 0 16,3 0 2-1,0 0-1-15,2 0 0 0,-4 0-1 16,1 0 1 0,-4 0 0-16,0 0 0 15,-1 0-1-15,-5 0 1 0,2 0-1 16,-2 0 0-1,3 0 2-15,0 0 9 0,8 0-9 16,0 0 6 0,2 0-8-16,3 0 1 0,-1 0-1 15,-2-5 0-15,0 0 0 0,-7 2 0 16,0 3 0 0,-3 0 9-16,-3-6 4 0,0 1 1 15,4 2-2 1,-4-3-11-16,0 2 24 0,0-4-4 15,3 2-8 1,0 1-12-16,6-3-1 0,1-3-9 16,2-1 3-16,4-2-5 15,0 3-9-15,-3-1 8 16,-4 4 12-16,-6 2 0 16,4 1 0-1,-7-2 0-15,0 5 0 0,0-6 3 16,0 2 6-16,3 0-2 15,-3-3-6-15,0 2 5 16,3-2-6-16,3-3 0 0,0 4-1 16,1-4 0-1,-1 7 1-15,0-4-1 0,1 4 1 16,-7-1 0 0,3 0 1-16,-3 3 7 0,0-2-6 15,0-1 5 1,0-5 6-16,0-2-7 0,0 3-5 15,0-5 9 1,0 2-4-16,0-5 3 0,3 4-9 16,0-2 0-16,4 1 0 0,-4 1 0 15,0 2 1 1,-3 7 0-16,0-8 6 0,0 6 0 16,0-2 9-1,0-2-6-15,0 0 2 0,0-2-12 16,0 0 3-1,0-1-2-15,0-1-1 0,3 1 1 16,3-3-1-16,-3 3 0 16,4 0-1-16,-4 0 1 15,0-1 0-15,0 3 1 16,-3 2 0-16,0 1 15 16,0 0 12-16,0 1-5 15,0 2-7-15,0-3 1 16,0 4-7-16,0 0-7 15,0-4-2-15,0-2-1 16,0-4-1-16,3-1-2 16,1-2 2-16,2 2 0 0,-3 1 1 15,0-2 0 1,-3 7 1-16,0-3 6 0,0 4-5 16,0 1 11-1,0 2-2-15,0 1-3 0,0-1-6 16,0-2-1-1,0 3-1-15,0-4 1 0,0-5-1 16,0-1-1-16,0 0 0 0,0-1 1 16,0 2 0-1,0 2 1-15,0 0 0 0,0 4 0 16,0 2 7 0,0 1 3-16,0-1-1 0,0 2-1 15,0-5-9 1,0 0 0-16,0 0-1 0,0 0-7 15,0 1 7 1,0-3-1-16,0-2 1 0,0 3 0 16,0-4 0-16,0 2-6 15,0 1 6-15,3 0 0 16,-3 2 0-16,0 4 1 16,0-1 0-16,0 1 0 15,0-1-1-15,0-3 1 16,0 3-1-16,0 1 1 15,0-4-1-15,0 3 1 16,0-2 0-16,0-1 0 16,0 3 0-16,0-2 1 15,0 3 1-15,0-1-1 0,0 0 1 16,0 3-1 0,0-3 0-16,0 4 0 0,0-2-1 15,0 4 1 1,0-1 0-16,0-4-1 0,0 1-6 15,0-1 5 1,0-2-1-16,0 1-5 0,0-2 6 16,0-1 0-16,0 2 1 15,0-3 0-15,0 5 0 16,0-1 0-16,0 3 2 16,0 0-1-16,0 3 0 15,0-2-1-15,0 2 3 16,0-4-2-16,0 4-1 15,0-2 0-15,0-1-1 16,0 0 1-16,0 3-2 16,0-3 2-16,0 1 0 15,0 2 2-15,0-4-2 0,0 1 0 16,0 1 0 0,-3-2 0-16,0 2-2 0,0 2 2 15,3-3 2 1,0 3 6-16,0 0-8 0,0 0 0 15,0-2 1 1,0 2-1-16,0 0 0 0,-3-4 0 16,0 2 1-16,-1-1-1 0,-2 0-2 15,3-3-4 1,-3 1 5-16,-1-3 0 0,1-1 1 16,0 0 0-1,-1 3 1-15,4 0-1 0,3 1 1 16,0 2-1-1,-3-3-1-15,3 2-2 0,0-1 2 16,-3 0 0 0,3 0 0-16,-3 1 0 0,0-1 0 15,-4 2 0-15,4 1 0 16,-3-4 1-16,-1 3 0 16,4 0 0-16,0 3 1 15,0-3 0-15,3 3-1 16,0 0 0-16,0 0-1 15,0 0 1-15,0 0-1 16,0-3 1-16,0 3 0 16,0-3 1-16,-6 1-1 0,3-2 0 15,-7 1-1 1,4 1-7-16,-1-2 2 0,1 3 5 16,0 1 0-1,0 0-8-15,2-4 8 0,4 4-6 16,0 0 1-1,-3 0-1-15,3 0 6 0,-3 0-7 16,0 0 8 0,-3 0-1-16,-1-2 1 0,-2 2 0 15,3-3 0-15,-1 0 1 16,-2 1-1-16,2-2 1 16,1 4-1-16,3-2 1 0,3 2-1 15,0 0 0 1,0 0-1-16,0 0 1 0,0 0-1 15,0 0 1 1,-3 0-1-16,3 0 1 0,0 0 0 16,-3 0 1-16,3-3 1 15,-4 3-1-15,1 0-1 16,0 0 1-16,3 0 0 16,0 0-1-1,0 0 0-15,0 0 0 0,0 0 0 16,0 0-1-16,0 0 1 15,-3-3 0-15,3 3 0 16,0 0 0-16,0 0 0 0,0 0 2 16,-3-3 8-1,-3 3-9-15,-1 0 0 0,4 0 0 16,-3-2-1 0,6 2 1-16,0 0 0 0,0 0 0 15,0 0-1 1,0 0-1-16,0-4-8 0,0 4-1 15,0 0-9 1,0 0 0-16,0 0-10 0,-3 0-17 16,-10 0-48-16,-19 0-27 0,1 0-144 15</inkml:trace>
          <inkml:trace contextRef="#ctx0" brushRef="#br0" timeOffset="-4263.1914">1891-35 3 0,'0'0'15'0,"0"0"-5"0,0 0 1 16,0 0-2-1,0 0-8-15,0 0 0 16,0 0-1-16,0 0 1 16,-3 0 11-16,-2 0 4 15,2 0-8-15,0 0-6 0,3 0-1 16,-2 0-1-1,2 0 0-15,0-3-16 0,0 3-8 16,0 0-8 0,0 0 14-16</inkml:trace>
        </inkml:traceGroup>
      </inkml:traceGroup>
    </inkml:traceGroup>
    <inkml:traceGroup>
      <inkml:annotationXML>
        <emma:emma xmlns:emma="http://www.w3.org/2003/04/emma" version="1.0">
          <emma:interpretation id="{02757277-D973-44B9-984B-6E633D890E75}" emma:medium="tactile" emma:mode="ink">
            <msink:context xmlns:msink="http://schemas.microsoft.com/ink/2010/main" type="paragraph" rotatedBoundingBox="11969,13456 11505,14368 11125,14174 11589,132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A46D01-A975-4C95-BF1C-F0F5D35DA4E2}" emma:medium="tactile" emma:mode="ink">
              <msink:context xmlns:msink="http://schemas.microsoft.com/ink/2010/main" type="inkBullet" rotatedBoundingBox="11898,13420 11764,13684 11496,13547 11631,13284"/>
            </emma:interpretation>
            <emma:one-of disjunction-type="recognition" id="oneOf1">
              <emma:interpretation id="interp5" emma:lang="en-US" emma:confidence="0">
                <emma:literal>↳</emma:literal>
              </emma:interpretation>
            </emma:one-of>
          </emma:emma>
        </inkml:annotationXML>
        <inkml:trace contextRef="#ctx1" brushRef="#br1">1489 552 0,'0'15'359,"0"0"-328,-15-1-31,0 1 63,15 15-63,-15-30 16,15 15-16,-15 0 31,15 0-31,0 0 62,0 0-46,0 0 0,0 15 46,0-15-46,0 0-1,0 0 63,0 0-31,0 0 47,15-15-16,0 0-47,0 0 1,0 0-32,15 0 47,-15 0 15,0 0-31,0 0-15,0 0 78,0 0-79,0 0 17,14 0-17,-14 0 16,-15-15-31,15 0 16,-15 0 0,15 15-16,-15-15 15,15 15 1,-15-30 0,0 15-1,15 15 1,-15-15 62,15 0-78,-15 0 0,30 15 62,-45-15 17,0 15-48,15-15-31,-15 15 0,0 0 15,0 0-15,0-30 16,0 30 0,-14 0 46,14 0-62,0 0 16</inkml:trace>
      </inkml:traceGroup>
      <inkml:traceGroup>
        <inkml:annotationXML>
          <emma:emma xmlns:emma="http://www.w3.org/2003/04/emma" version="1.0">
            <emma:interpretation id="{8F0826F1-A3EC-499D-8380-7B18021022AA}" emma:medium="tactile" emma:mode="ink">
              <msink:context xmlns:msink="http://schemas.microsoft.com/ink/2010/main" type="line" rotatedBoundingBox="11614,14154 11505,14368 11125,14174 11234,13960"/>
            </emma:interpretation>
          </emma:emma>
        </inkml:annotationXML>
        <inkml:traceGroup>
          <inkml:annotationXML>
            <emma:emma xmlns:emma="http://www.w3.org/2003/04/emma" version="1.0">
              <emma:interpretation id="{113DA42B-E08B-4219-8A86-5FFAF6DBFA14}" emma:medium="tactile" emma:mode="ink">
                <msink:context xmlns:msink="http://schemas.microsoft.com/ink/2010/main" type="inkWord" rotatedBoundingBox="11614,14154 11505,14368 11125,14174 11234,13960"/>
              </emma:interpretation>
              <emma:one-of disjunction-type="recognition" id="oneOf2"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°</emma:literal>
                </emma:interpretation>
                <emma:interpretation id="interp10" emma:lang="en-US" emma:confidence="0">
                  <emma:literal>0</emma:literal>
                </emma:interpretation>
              </emma:one-of>
            </emma:emma>
          </inkml:annotationXML>
          <inkml:trace contextRef="#ctx1" brushRef="#br1" timeOffset="2996.3879">1265 1299 0,'-15'0'172,"0"0"-156,0 0-16,0 0 31,0 0 16,0 0 78,-30 0-32,31 0-93,-1 0 16,0 0 0,0 0-16,15 30 0,-15-15 15,15-1 1,-30 1 0,15 0-16,15 0 359,0 0-328,30-15-31,-30 30 16,15-30 15,0 0 0,-15 15 1,15-15-1,0 15-31,0 0 31,-1-15-15,16 0-16,-30 15 15,15-15 1,0 0-16,0 0 16,0 15-1,0-15 16,0 15 16,15-15-47,-15 0 32,0 0-32,0 0 31,0 0-16,0 0-15,0 0 16,14 0 47,-29-15-48,15 15-15,-15-15 31,15 15-31,-15-15 0,0 0 110,0 0-95,0-15 1,0 15 0,0 0 46,-15 15-31,-15 0-15,16 0 0,-1 0-16,0 0 0,0 0 15,0 0 1,0 0-16,-15 0 16,15 0-16,0 0 31</inkml:trace>
        </inkml:traceGroup>
      </inkml:traceGroup>
    </inkml:traceGroup>
    <inkml:traceGroup>
      <inkml:annotationXML>
        <emma:emma xmlns:emma="http://www.w3.org/2003/04/emma" version="1.0">
          <emma:interpretation id="{A806881D-56AF-4950-B736-ECF8B75187C6}" emma:medium="tactile" emma:mode="ink">
            <msink:context xmlns:msink="http://schemas.microsoft.com/ink/2010/main" type="paragraph" rotatedBoundingBox="11485,12999 10978,13862 10648,13667 11155,12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B24846-9155-462E-A8A7-5B173993210C}" emma:medium="tactile" emma:mode="ink">
              <msink:context xmlns:msink="http://schemas.microsoft.com/ink/2010/main" type="line" rotatedBoundingBox="11485,12999 10978,13862 10648,13667 11155,12805">
                <msink:destinationLink direction="with" ref="{11496F90-02D2-41AD-A555-4A747B9C0B6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353CF42-9512-4199-92B1-F732EEB8FE90}" emma:medium="tactile" emma:mode="ink">
                <msink:context xmlns:msink="http://schemas.microsoft.com/ink/2010/main" type="inkWord" rotatedBoundingBox="11485,12999 10978,13862 10648,13667 11155,12805"/>
              </emma:interpretation>
              <emma:one-of disjunction-type="recognition" id="oneOf3">
                <emma:interpretation id="interp11" emma:lang="en-US" emma:confidence="1">
                  <emma:literal>00</emma:literal>
                </emma:interpretation>
                <emma:interpretation id="interp12" emma:lang="en-US" emma:confidence="0">
                  <emma:literal>oo</emma:literal>
                </emma:interpretation>
                <emma:interpretation id="interp13" emma:lang="en-US" emma:confidence="0">
                  <emma:literal>0¢</emma:literal>
                </emma:interpretation>
                <emma:interpretation id="interp14" emma:lang="en-US" emma:confidence="0">
                  <emma:literal>.o</emma:literal>
                </emma:interpretation>
                <emma:interpretation id="interp15" emma:lang="en-US" emma:confidence="0">
                  <emma:literal>0%</emma:literal>
                </emma:interpretation>
              </emma:one-of>
            </emma:emma>
          </inkml:annotationXML>
          <inkml:trace contextRef="#ctx1" brushRef="#br1" timeOffset="-6322.9691">1145 148 0,'0'-15'78,"-15"15"359,1 0-327,-1 0-110,15 30 125,-15-30-125,15 15 0,-30 0 31,15 0 0,15 0-15,0 0 15,-15-15-15,15 15 15,-15 15 0,15-15-15,0 0 46,0 0-30,0-1-17,0 1-15,0 0 203,0 0-78,0 15-109,15-15 78,0 0-79,15-15 1,-15 0 93,0 0-93,0 0-16,-1 0 109,1 0-46,0 0-16,15 0 31,-15 0-62,0 0-1,-15-15 1,15-15 31,-15 15 46,0 0 1,0 0-78,0 0-1,0 1 17,0-1-32,0-30 0,0 30 15,0 0 17,-15 0-32,15 0 15,-15 15 1,15-15-16,-30 15 15,15-30 64,0 30-79,15-15 46</inkml:trace>
          <inkml:trace contextRef="#ctx1" brushRef="#br1" timeOffset="-2834.6356">847 671 0,'0'-30'62,"-15"30"-30,0 0 108,0 0-77,-15 0-48,15 0 32,0 0-15,0 0-17,0 15 79,0 0 31,0-15-109,-15 15-1,30 0 32,0 0 0,0 0-47,0 0 31,0 0-31,0 15 31,0-15 1,0 0-17,0 0 17,0-1-17,0 1 1,0 0-1,0 15 1,0-15-16,0 0 31,0 0 1,15 0-17,-15 0 16,15-15-15,-15 15 31,15 15 0,0-30-32,0 0 17,0 0-17,0 0-15,15 0 16,-15 0 0,0 0-1,0 0-15,0-15 31,0 15 1,-1 0-17,-14-15-15,15 15 0,15-15 78,-30 0-46,0 0-32,15 0 0,-15 0 47,0-15-47,0 15 31,0 0-16,0 0 64,0 1-79,0-1 78,0 0 0,0-15-47</inkml:trace>
        </inkml:traceGroup>
      </inkml:traceGroup>
    </inkml:traceGroup>
    <inkml:traceGroup>
      <inkml:annotationXML>
        <emma:emma xmlns:emma="http://www.w3.org/2003/04/emma" version="1.0">
          <emma:interpretation id="{318D9713-36F2-4C07-B7A8-E3F5364B9D33}" emma:medium="tactile" emma:mode="ink">
            <msink:context xmlns:msink="http://schemas.microsoft.com/ink/2010/main" type="paragraph" rotatedBoundingBox="10888,12795 10685,14386 9546,14241 9749,12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DCA3F9-D5A4-4CC8-90DA-A4BC21C7DE78}" emma:medium="tactile" emma:mode="ink">
              <msink:context xmlns:msink="http://schemas.microsoft.com/ink/2010/main" type="line" rotatedBoundingBox="10888,12795 10685,14386 10077,14309 10280,12718"/>
            </emma:interpretation>
          </emma:emma>
        </inkml:annotationXML>
        <inkml:traceGroup>
          <inkml:annotationXML>
            <emma:emma xmlns:emma="http://www.w3.org/2003/04/emma" version="1.0">
              <emma:interpretation id="{4C50ED67-2688-488E-B1F9-6BA53C6422CB}" emma:medium="tactile" emma:mode="ink">
                <msink:context xmlns:msink="http://schemas.microsoft.com/ink/2010/main" type="inkWord" rotatedBoundingBox="10888,12795 10685,14386 10077,14309 10280,12718"/>
              </emma:interpretation>
              <emma:one-of disjunction-type="recognition" id="oneOf4">
                <emma:interpretation id="interp16" emma:lang="en-US" emma:confidence="0">
                  <emma:literal>.</emma:literal>
                </emma:interpretation>
                <emma:interpretation id="interp17" emma:lang="en-US" emma:confidence="0">
                  <emma:literal>°</emma:literal>
                </emma:interpretation>
                <emma:interpretation id="interp18" emma:lang="en-US" emma:confidence="0">
                  <emma:literal>@</emma:literal>
                </emma:interpretation>
                <emma:interpretation id="interp19" emma:lang="en-US" emma:confidence="0">
                  <emma:literal>o</emma:literal>
                </emma:interpretation>
                <emma:interpretation id="interp20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5295.1431">380 14 16 0,'0'0'32'0,"0"0"-19"16,0 0 4-16,0 0 8 15,0 0 2-15,0 0-10 16,0 0-2-16,-10-11 2 16,10 9-4-16,0 2-4 15,0 0-8-15,0 0-1 16,-3 0 0-16,0 0-6 0,0 0 6 16,-3 0 5-1,3 0 3-15,3 0-6 0,-4 0-1 16,4 0-1-1,0 0 0-15,0 0-1 0,0 0 0 16,0 0 1 0,0 0 0-16,0 0 6 0,-3 0 8 15,3 0-1-15,0 0 1 0,0 0-6 16,-3 0 0 0,3 0-6-16,-3 0-1 0,0 0 0 15,0 2 6 1,-4 3-6-16,1 1-1 0,0 2 6 15,-1 1 7 1,-2-1 6-16,-1 1-6 0,4 0 10 16,-3-1 3-1,5-2-15-15,-2-1-5 0,0 1 1 16,3 0-1-16,-4-1-5 16,1-1-1-16,3 1 0 15,1 1 0 1,-1 2-1-16,-2 1 0 0,2 1 1 15,0-1 0-15,0 2 0 16,-2 1-1-16,-3-1 1 0,5 0 1 16,-2 2-1-1,-1-3 1-15,-4 1-1 0,4 0 1 16,0 2 6 0,1-2-7-16,0 0 0 0,2 0 0 15,0 1-1 1,0-1 1-16,-1 3 1 0,1-6 0 15,0 4-1 1,0-4 0-16,0 1 1 0,3-1 0 16,-3 1-1-16,-1 1 0 15,1 2 0-15,0 0 0 16,0 2 0-16,0-3 0 16,0 2 0-16,3-3 0 15,-3 1 0-15,3 0 0 16,0 0 0-16,-4 1 0 15,4 2 0-15,0-2-1 16,-3 3 2-16,0-2-1 0,0-2 0 16,0 2 0-1,0 0 1-15,-1-2-1 0,1 1 7 16,-3 2 9 0,3 0-4-16,-3 0 1 0,-1 0-13 15,4-2-1 1,0-2 1-16,3 5 0 0,0-1-2 15,0-2 1 1,0 2-1-16,0-3 2 0,0 3 0 16,0-3 0-16,0 2 2 0,-3 0-2 15,0-2 1 1,-1 1 8-16,1 3-7 0,3-2 4 16,-3-2 1-1,0 4-1-15,3-2-5 0,-3-1-1 16,3-1 0-1,0-3 1-15,0 1-1 0,0 0 0 16,-3-1-1-16,3-2 1 16,0 2 1-16,-3 1-1 15,3 3 0-15,-4-2 2 16,1 2 8-16,0-1-9 16,-3 3 9-16,3-3-8 15,3 1-1-15,-4 1 1 16,4-4-2-16,0 3 0 15,0-4-2-15,0 1 2 16,0-3 0-16,0-1 0 16,0 4 1-16,0-7 0 0,0 4-1 15,0-1 2 1,0 1 0-16,0 0-1 0,0 0 1 16,0 1-1-1,0 2 6-15,0 0-7 0,0-3-7 16,0 2 6-1,0 1-1-15,0 1 1 0,0-1 1 16,0-2 1-16,0 1 0 0,0-6 1 16,0 4-1-1,0-3-1-15,0 0 1 0,0-3-1 16,0 3 1 0,0 5 0-16,0-4 2 0,0 1-2 15,0 0 0 1,0 1-1-16,0 2-6 0,7-2 5 15,-4 0 0 1,0-1 0-16,-3-1 1 0,3 3 0 16,-3-4 1-16,0 3-1 15,0 0 7-15,0-3-6 16,0 3 0-16,0-1 5 16,0 1-5-16,0-1 6 15,0 4 2-15,0 0-9 16,0-4 0-16,0 3 0 15,0-2 0-15,0 0-7 16,0-4 6-16,0 3-5 0,3-1 6 16,1 0 0-1,-1 1 1-15,0-3 0 0,-3 1 5 16,0 3-5 0,3-3 0-16,-3 0-1 0,0-1 1 15,0 2-1 1,0-4 2-16,3 2-2 0,0 4-2 15,0 0 1 1,4-1 1-16,-1 0 0 0,4 3 0 16,-1-7 1-16,-3 5-1 15,1 0 0-15,-1-4 0 16,0 4 0-16,-3 0 2 16,1-1-2-16,-4 0 2 15,3-1-1-15,0 0 1 16,-3-3-1-16,3 4 0 15,3-4 1-15,-3 2 5 16,4 0-6-16,-4 3-1 0,3-4 1 16,1 4 0-1,-4-3-1-15,3 3-2 0,-3-4 2 16,4 2 1 0,-4-3-1-16,3 3 1 0,-3-4 0 15,-1 0 0 1,1 4 0-16,5-4 6 0,-3 0 3 15,1 0-3 1,-1 0 3-16,1 0-9 0,-4 0-1 16,1 0 0-16,-3 0-1 0,0 0 0 15,3 0 0 1,-3 0 0-16,0 0 0 0,0 0 0 16,0 0 0-1,0 0 1-15,0 0-2 0,3 0 2 16,-3 0 0-1,5 0-1-15,0 0 1 0,-2 0-1 16,3 0 1-16,-1 1-1 16,0-1 0-16,-2 4 0 15,0-4-7-15,0 2 7 16,0-2 0-16,-3 0 0 16,4 3 0-16,-4-3 1 15,0 0 0-15,0 0 0 16,0 0 0-16,0 0 0 15,3 0-1-15,-3 3 0 16,3-3 0-16,0 3 1 16,3-3-1-16,-2 3 1 0,2 2 0 15,-6-5 0-15,3 0 0 16,-3 0 0-16,0 0 1 16,0 0 0-16,0 0 8 15,0 0-8-15,0 0 0 16,0 0 7-16,0 0-6 15,3 0 4-15,-3 0 1 16,3 0-5-16,-3 0-1 0,4 0-1 16,2 0-1-1,0 0 1-15,0 0 0 0,1 0 0 16,-1 0 0 0,-6 0 0-16,0 0 0 0,0 0 1 15,0 0 0 1,0 0 9-16,0 0-5 0,0 0-5 15,0 0-14 1,0 0-14-16,0 0-8 0,0 0-8 16,0 0-13-16,0 0 10 15,0 0-1-15,0 0 9 16,0 0 12-16,0 3 5 16,0 0 6-16,0-1 16 15,0-2 20-15,0 0 7 16,0 4 4-16,0-4-18 15,0 0-12-15,0 0 6 16,0 0 8-16,0 0-4 16,3 0 4-16,0 0-4 15,-3 0-1-15,4 0 2 0,-4 0 8 16,0 0 9 0,3 0-3-16,-3 0-6 0,0 0 0 15,0 0 0 1,0 0 1-16,0 0-7 0,0 0-4 15,0 0-9 1,3 0 0-16,0 0-1 0,6 0 1 16,1 0 2-16,-1 0-2 0,1 0 0 15,-1-4 5 1,4-1 1-16,-4 2-5 0,-2-5-1 16,-1 5 9-1,-6 0 3-15,3 3 6 0,-3 0 10 16,0 0-9-1,0-3-7-15,3 3-11 0,1-6-1 16,-1 1-1 0,6-6-2-16,1 2-11 0,1 1 7 15,0-4-4-15,-5 5 10 16,-1-1 0-16,-2 3 1 16,2 0 0-16,-5-1 8 15,0-2-8-15,3 0 1 16,-3-1 5-16,0 0-6 15,0 4 0-15,0-7-1 16,3 4-1-16,-3 2 0 16,2-3-2-16,1 3 2 0,5-3 0 15,-5 2-5 1,2-5 6-16,-2 7 0 0,-3-3 2 16,3 3 4-1,-3-4-5-15,0 3 2 0,0 0 4 16,0 0 3-1,0 1-8-15,0 2-2 0,0 0 0 16,0-3-1 0,0 0-1-16,0 3 1 0,0-4 0 15,5-2 1-15,-2 0 0 0,-1 1 0 16,-2-2 2 0,3 1-1-16,-3-6 9 0,0 3-9 15,0-1 0 1,3 0 0-16,0 3 0 0,0-1-1 15,4-1-2 1,-1 0 1-16,0 1 0 0,1 1 0 16,-1-2 0-16,0 1 1 15,1-1 1-15,-7 4 0 16,0-4 5-16,0 5 8 16,0-3 3-16,0 1-5 15,0-2-3-15,0 0-8 16,0 1 6-16,0-6-7 15,0 3 0-15,3-1-1 16,3-1-1-16,0 1 1 16,-2 0 1-16,-1 2 0 15,0 1 0-15,-3 0 1 0,0 0 0 16,0-3 6 0,0-4-5-16,0 1 0 0,0-2 0 15,0 1 4 1,0 2-5-16,0 3-1 0,0 0 0 15,0 2 0 1,0 0 0-16,0-1-1 0,0-1 1 16,0-2 1-16,0 1-1 0,3-2 0 15,-3-2 0 1,0 1 1-16,0-1 6 0,0 5-1 16,0-2 2-1,0 5 14-15,0-3-9 0,0 3-3 16,0-2-7-1,0 4-3-15,0-4 1 0,0 0-1 16,0 2-6 0,0-7 5-16,0 2 1 0,0-1-1 15,0 2 0-15,0 3 1 16,0-3 1-16,0 2 1 16,0-5-2-16,0 0-1 15,0 0-1-15,0 0 2 16,0 0-1-16,0 0 1 15,0 2 0-15,0 4-1 16,0 0 1-16,0 2 0 16,0 1 1-16,0 6-1 0,0-4 0 15,0 6 1 1,0 0 0-16,0 0 8 0,0-3-8 16,0 3 9-1,-6-3-4-15,3-2-4 0,-1-2-1 16,1-1 8-1,0-1-8-15,0 4 0 0,0-4 0 16,0 4-1 0,-1-1 1-16,1 4-1 0,-3-1 0 15,3-1-1-15,0 4-8 0,0 0-1 16,-1 0 1 0,4 0 2-16,-3 0 4 0,0 0 2 15,3 0 1 1,-3 0 0-16,0 0 8 0,-4-5-7 15,4-1-1 1,-6-2 0-16,4-1-1 0,-3 1 1 16,2 3 0-16,1-5 0 15,-3 7 0-15,3-3-2 16,2 4 1-16,0 2 0 16,3-2 1-16,-5 2-3 15,2-3 3-15,0 3-1 16,1-3 1-16,-4 0 0 15,3 0 0-15,-5-2 1 16,3 1-1 0,2 2 1-16,3 2-1 0,0 0-1 15,0 0-8-15,0 0-48 0,0 0-13 16,0 0-70 0,0 0-52-16,0 17 58 0,3 6-10 15,2-1-22-15</inkml:trace>
        </inkml:traceGroup>
      </inkml:traceGroup>
      <inkml:traceGroup>
        <inkml:annotationXML>
          <emma:emma xmlns:emma="http://www.w3.org/2003/04/emma" version="1.0">
            <emma:interpretation id="{148C5FE7-25B8-4770-BD31-EDA67A499418}" emma:medium="tactile" emma:mode="ink">
              <msink:context xmlns:msink="http://schemas.microsoft.com/ink/2010/main" type="line" rotatedBoundingBox="10285,12872 10417,14180 9789,14243 9657,12935"/>
            </emma:interpretation>
          </emma:emma>
        </inkml:annotationXML>
        <inkml:traceGroup>
          <inkml:annotationXML>
            <emma:emma xmlns:emma="http://www.w3.org/2003/04/emma" version="1.0">
              <emma:interpretation id="{96AFB995-2D66-42E5-BF77-DA2E83A9B968}" emma:medium="tactile" emma:mode="ink">
                <msink:context xmlns:msink="http://schemas.microsoft.com/ink/2010/main" type="inkWord" rotatedBoundingBox="10285,12872 10417,14180 9789,14243 9657,12935"/>
              </emma:interpretation>
              <emma:one-of disjunction-type="recognition" id="oneOf5">
                <emma:interpretation id="interp21" emma:lang="en-US" emma:confidence="0">
                  <emma:literal>IFV</emma:literal>
                </emma:interpretation>
                <emma:interpretation id="interp22" emma:lang="en-US" emma:confidence="0">
                  <emma:literal>non</emma:literal>
                </emma:interpretation>
                <emma:interpretation id="interp23" emma:lang="en-US" emma:confidence="0">
                  <emma:literal>nor,</emma:literal>
                </emma:interpretation>
                <emma:interpretation id="interp24" emma:lang="en-US" emma:confidence="0">
                  <emma:literal>$KrV</emma:literal>
                </emma:interpretation>
                <emma:interpretation id="interp25" emma:lang="en-US" emma:confidence="0">
                  <emma:literal>*iv</emma:literal>
                </emma:interpretation>
              </emma:one-of>
            </emma:emma>
          </inkml:annotationXML>
          <inkml:trace contextRef="#ctx1" brushRef="#br1" timeOffset="26576.3177">-199 895 0,'0'-15'141,"0"0"-126,0 0-15,30 15 16,-15-14-1,14 14 1,-14-30-16,0 15 16,0 0-16,15 0 15,-15 15-15,0-15 0,30 0 47,-30 15-31,15-15 15,-15-15-31,0 30 16,-1 0 77</inkml:trace>
          <inkml:trace contextRef="#ctx1" brushRef="#br1" timeOffset="27936.4239">-140 865 0,'0'15'62,"0"0"-15,15-15-31,0 0 0,0 0-16,0 0 15,15 0 1,-15 0-1,0 0-15,0 0 16,0 0 31,0 0-31,74 15 30,-74 15-46,90-15 141</inkml:trace>
          <inkml:trace contextRef="#ctx1" brushRef="#br1" timeOffset="21784.2347">-438 342 0,'30'0'266,"-16"0"-235,1 0 0,-15-14-31,15 14 16,0 0 0,0-15-1,0 15 48,15 0-63,-15-15 31,0 15-31,0 0 16,0 0-1,0-15-15,0 15 16,0-15 78,15 15-79,-1-15-15,16 15 32,-15 0-1,15-30 78,-30 15-109,0 0 16,0 15-1,15-15 32,-30 0 0,15 15-31,-15-30-16</inkml:trace>
          <inkml:trace contextRef="#ctx1" brushRef="#br1" timeOffset="24165.5369">-453 432 0,'45'0'110,"-31"0"-64,1 0-30,0 0 0,0 0-16,0 0 15,0 0 1,15 0 62,-15 0-47,0 0-15,0 0 0,0 0 62,0 0-63,0 0 63,15 0-62,-15 0 15,-1 0-15,1 0 46,0 0-62,0 0 16,0 0 78,15 0-94,-15 0 62,0 0-46,0 0 109,0 0-63,0 0-62,0 0 94,-15-15-78,0 0-16,0 0 15,0 0 1,0 0 0,0 0-16,0-14 0,0 14 15,0 0 1,0 0 0</inkml:trace>
          <inkml:trace contextRef="#ctx1" brushRef="#br1" timeOffset="13540.4473">10 910 0,'-15'0'250,"-15"15"-187,15-15-48,0 0-15,-15 0 16,15 0 0,0 0-16,-14 0 15,14 0 1,0 0-16,0 0 31,0 0-31,0 0 16,0 0-16,-15 0 15,15 0-15,0 0 16,0 0 281</inkml:trace>
          <inkml:trace contextRef="#ctx1" brushRef="#br1" timeOffset="31613.7697">159 1194 0,'30'0'140,"-60"0"-93,15 0-47,0 0 0,0 0 16,1 0-16,-1 0 15,-15 0-15,15 0 16,0 0 0,0 0-16,0 0 93,0 15-46,0-15-15,0 15-17,-15-15-15,15 0 31,0 15-15,0-15 31,0 15 0,1-15-16,-1 30-15,-15-30 77,15 0-93,15 15 0,-15-15 32,0 15-32,0-15 15,15 15 329,-15-15-328,15 15-1,15-15 48,0 0-48,0 0-15,0 0 0,15 0 16,-15 0 0,0 0-16,-1 14 0,1-14 31,0 0-31,0 0 0,-15 15 16,30-15-1,-15 0-15,0 30 16,0-30-16,0 0 31,0 15-31,0-15 47,0 0-31,15 15 15,-15-15 0,0 15-15,-1-15 234,1 0-235,0 0-15,-15-15 16,0 0 0,0-15-1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4T11:55:51.5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5CC772-F2C3-4502-9F65-0131EEE14EC3}" emma:medium="tactile" emma:mode="ink">
          <msink:context xmlns:msink="http://schemas.microsoft.com/ink/2010/main" type="inkDrawing" rotatedBoundingBox="9697,13022 11295,13031 11294,13126 9697,13118" semanticType="strikethrough" shapeName="Other"/>
        </emma:interpretation>
      </emma:emma>
    </inkml:annotationXML>
    <inkml:trace contextRef="#ctx0" brushRef="#br0">0 98 0,'15'0'63,"14"0"-63,-14-30 31,15 16-15,-15 14-1,15-15 1,0 15-16,-15 0 0,30-15 16,-15 15-1,-15-15-15,29 15 16,16 0 0,-45 0-16,30 0 0,-30 0 15,0 0-15,0 0 0,0 0 16,0 0-1,0 0-15,14 0 16,1 0-16,-15 0 16,15 0-16,15 0 15,-30 0 1,0 0-16,30 0 0,-30 0 31,0 0-31,0 0 16,-1 0-16,1 0 15,15 0-15,-15 0 16,0 0 0,0 0-16,0 0 0,0 0 15,0 0 1,15 0 0,-15 0-16,0 0 15,0 0-15,15 0 16,-1 0-16,1 0 0,15 0 15,-15 15 1,15-15-16,15 30 16,-16-30-16,-29 0 15,15 0 1,0 0-16,0 0 0,-15 0 16,0 0-16,0 0 15,15 0 16,-15 0-31,0 0 16,0 0 0,-1 0-1,1 0 1,0 0-16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4T11:55:54.47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148539-9666-4AC2-BA2E-7BE12DBE92BD}" emma:medium="tactile" emma:mode="ink">
          <msink:context xmlns:msink="http://schemas.microsoft.com/ink/2010/main" type="inkDrawing" rotatedBoundingBox="9963,13657 11250,13575 11254,13635 9967,13716" semanticType="underline" shapeName="Other">
            <msink:sourceLink direction="with" ref="{229C2BE8-BD7F-4ACC-8EB4-2A07E66B3E91}"/>
          </msink:context>
        </emma:interpretation>
      </emma:emma>
    </inkml:annotationXML>
    <inkml:trace contextRef="#ctx0" brushRef="#br0">15 134 0,'-15'-15'0,"30"15"172,-1 0-172,1 0 31,0 0-15,0 0-1,15 0 1,-15 0 0,0 0-1,0 0-15,0-15 16,0 15-1,0-30-15,30 30 0,-30-15 16,14 15 0,1 0-16,0 0 0,-15 0 15,0 0 1,0 0 0,15 0-16,-15 0 0,0 0 15,0 0 1,0 0-16,0 0 0,0 0 15,0 0 1,14 0-16,-14 0 16,0 0-16,15 0 0,15 0 31,-30 0-15,0 0-16,0 0 15,0 0-15,0 0 16,0 0-16,15 0 15,-16 0-15,1 0 16,0 0 0,0 0-1,0 0 1,0 0 15,15 0-15,-15 0-16,0 0 0,0 0 15,0 0 1,0 0-16,0 0 109,0 0-109,15 0 94,-16 0-78,1 0-16,0-15 265,0 15-265,0 0 16,0 0-16,15 0 16,-15 0-16,0-15 0,0 15 15,0-15 17,0 15-17,0 0 1,15-14-16,-15 14 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4T11:55:59.47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372C83-AFBB-4DE4-9602-65CEBE225F04}" emma:medium="tactile" emma:mode="ink">
          <msink:context xmlns:msink="http://schemas.microsoft.com/ink/2010/main" type="inkDrawing" rotatedBoundingBox="9906,14125 11534,14164 11533,14207 9905,14168" shapeName="Other"/>
        </emma:interpretation>
      </emma:emma>
    </inkml:annotationXML>
    <inkml:trace contextRef="#ctx0" brushRef="#br0">1628 18 0,'0'30'46,"-15"-30"1,1 0-31,-1 0 0,-15-15-1,15 15-15,0 0 16,0 0-16,-15 0 15,-15 0-15,15 0 16,-15 0 0,1 0-16,-16 0 0,30 0 15,0 0-15,0 0 16,15 0-16,0 0 31,0 0-15,-14 0-16,14 0 0,0 0 15,0 0 1,-15 0-16,15 0 0,-45 0 16,15 0-1,30 0-15,-15 0 16,-14 0-16,29 0 0,0 0 16,0 0-1,-15 0-15,15 0 16,0 0-1,0 0 1,0 0 0,0 0-1,0 0-15,-15 0 0,15 0 16,1 0 0,-16 0-16,15 0 15,-30 0-15,30 0 16,-15 0-16,15-15 15,-15 15 1,15-15-16,0 15 0,0 0 31,0 0-15,1 0 15,-1 0-31,-15 0 0,15 0 16,0 0-1,-15 0-15,15 0 0,-15 0 16,15 0 0,0 0-1,0 0 1,0 0 62,0 0-78,0 0 16,-14 0-1,14 0-15,0 0 0,-15 0 47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4T11:56:02.3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496F90-02D2-41AD-A555-4A747B9C0B69}" emma:medium="tactile" emma:mode="ink">
          <msink:context xmlns:msink="http://schemas.microsoft.com/ink/2010/main" type="inkDrawing" rotatedBoundingBox="10533,13387 11654,13387 11654,13402 10533,13402" semanticType="strikethrough" shapeName="Other">
            <msink:sourceLink direction="with" ref="{D7B24846-9155-462E-A8A7-5B173993210C}"/>
          </msink:context>
        </emma:interpretation>
      </emma:emma>
    </inkml:annotationXML>
    <inkml:trace contextRef="#ctx0" brushRef="#br0">1121 0 0,'-30'0'78,"15"0"-62,0 0-1,-15 0 48,15 0-47,0 0-1,0 0 1,1 0-16,-1 0 15,0 0 1,-15 0 15,15 0-31,0 0 16,0 0 0,0 0-1,0 0-15,0 0 0,0 0 31,-15 0-15,15 0 0,0 0-16,0 0 15,1 0 63,-1 0-62,0 0-16,-15 0 78,15 0-62,0 0-1,0 0-15,0 0 16,0 0-16,0 0 47,-15 0-31,15 0-16,0 0 31,0 0-16,-29 0 32,14 0-31,15 0 15,0 0-31,0 0 47,0 0-31,0 0 31,0 0-47,0 0 15,-15 0 188,15 0-187,0 0 0,0 0 15,0 0-16,1 0-15,-1 0 16,-15 0 0,15 0-16,0 0 15,0 0 1,0 0-16,-30 0 0,30 0 62,0 0-46,0 0-16,0 0 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9:49.20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B41C09-7894-41C6-A352-2D9295DB9280}" emma:medium="tactile" emma:mode="ink">
          <msink:context xmlns:msink="http://schemas.microsoft.com/ink/2010/main" type="writingRegion" rotatedBoundingBox="13163,5380 25831,5157 25861,6832 13193,7056"/>
        </emma:interpretation>
      </emma:emma>
    </inkml:annotationXML>
    <inkml:traceGroup>
      <inkml:annotationXML>
        <emma:emma xmlns:emma="http://www.w3.org/2003/04/emma" version="1.0">
          <emma:interpretation id="{F103EDE8-155C-45A4-A799-4A1859EF34BC}" emma:medium="tactile" emma:mode="ink">
            <msink:context xmlns:msink="http://schemas.microsoft.com/ink/2010/main" type="paragraph" rotatedBoundingBox="13163,5380 25831,5157 25861,6832 13193,7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9CB1F5-37B7-4F83-93F9-E39A3C828470}" emma:medium="tactile" emma:mode="ink">
              <msink:context xmlns:msink="http://schemas.microsoft.com/ink/2010/main" type="line" rotatedBoundingBox="13163,5380 25831,5157 25861,6832 13193,7056"/>
            </emma:interpretation>
          </emma:emma>
        </inkml:annotationXML>
        <inkml:traceGroup>
          <inkml:annotationXML>
            <emma:emma xmlns:emma="http://www.w3.org/2003/04/emma" version="1.0">
              <emma:interpretation id="{D591C83A-DBA4-4B0E-BCFD-0529FE9B0587}" emma:medium="tactile" emma:mode="ink">
                <msink:context xmlns:msink="http://schemas.microsoft.com/ink/2010/main" type="inkWord" rotatedBoundingBox="13163,5380 14153,5363 14178,6819 13189,6836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or</emma:literal>
                </emma:interpretation>
                <emma:interpretation id="interp3" emma:lang="en-US" emma:confidence="0">
                  <emma:literal>on</emma:literal>
                </emma:interpretation>
                <emma:interpretation id="interp4" emma:lang="en-US" emma:confidence="0">
                  <emma:literal>Dot</emma:literal>
                </emma:interpretation>
              </emma:one-of>
            </emma:emma>
          </inkml:annotationXML>
          <inkml:trace contextRef="#ctx0" brushRef="#br0">-6501-5744 10 0,'0'0'29'15,"0"0"19"1,0 0 15-16,0 0 12 0,0 0 16 16,0 0-6-1,16-29-11-15,-16 29-18 0,0 0-10 16,0 0-11-16,0 0-11 0,0 0-8 16,0 0-10-1,0 0-4-15,0 0 9 0,0 0-3 16,0 0 4-1,0 0-2-15,0 0 6 0,0 0-3 16,0 0 1 0,0 0 6-16,0 0 2 0,0 0-3 15,0 0-6-15,0 0-7 16,0 0-6 0,-6 0 0-16,-7 18-1 0,-2 7 0 15,-4 1 1-15,0 5-1 16,0-1 1-16,-7 2 0 15,1 2 1-15,-5 5 15 16,-2 1 5-16,-6 0 1 16,7-3-6-16,-1-5 0 15,4-2-5-15,3-2 14 16,-1 2 5-16,1 2-10 16,3 4-12-16,1-9-1 0,2 1-6 15,0-2 7 1,6-6 10-16,4-3-11 0,3-9-5 15,2-2-2 1,1-1 1-16,0-1-1 0,3-4 8 16,0 3-7-1,0-3 6-15,0 0-5 0,0 0 6 16,0 0-6 0,0 0 4-16,0 0-5 0,0 0 0 15,0 0 0-15,0 0-1 0,0 0-16 16,0 0-5-1,0 0 1-15,0-12-13 0,0-8-71 16,22-28-186 0,-1 3 20-16,1-1-27 0</inkml:trace>
          <inkml:trace contextRef="#ctx0" brushRef="#br0" timeOffset="1655.1065">-6684-5699 36 0,'0'0'59'15,"0"0"-44"-15,0 0-15 16,0 0 0-16,0 0 1 16,0 0 1-16,0 0-1 15,54-96 14-15,-40 79 26 0,-6 0-2 16,-5 2 25-1,0 8 38-15,-3-2-11 0,0 6-33 16,0 3-15 0,0 0 5-16,0 0-21 0,0 0-17 15,0 0-10 1,0-2-1-16,0 2-6 0,0 0 6 16,0 0-7-16,0 0 0 0,0 0 1 15,0 0-2 1,0 0 6-16,0 0 2 0,5 0-1 15,-3 0 2 1,-2 5 8-16,3 4 5 0,0-2-1 16,0 6-11-1,0-5 0-15,4 3 0 0,-4-3 0 16,3 3 0 0,2 5-1-16,0 3 0 0,1 0 14 15,4 10 43-15,0 0-8 16,-1-4-36-16,-2 1-11 15,-4-1 12-15,4 0 11 16,-4-2-5-16,0-1-10 16,1 1-9-16,-1-4 6 15,3 2-5-15,1-4 4 16,6-1 1-16,-4 5-6 16,7-5 0-16,0 2 1 0,-3-4 8 15,0 0-10 1,-7-5-1-16,1 3 1 0,-2-2 0 15,1 5 1 1,1 2 0-16,-1 2 12 0,-2 1 1 16,2 1-12-1,-3-6 5-15,4 2 12 0,-1 1-12 16,1-4-7 0,-1-3 0-16,1 0 0 0,-1 0 0 15,-2-5 1-15,-1 3 0 16,-3-6 0-16,0 2 1 15,-3-5-1-15,0 4-1 16,0-4 1-16,0 0 0 16,0 2 6-16,0-2-1 15,0 0 4-15,0 0-3 16,0 0-7-16,0 0 1 16,0 0 0-16,0 0-1 0,0 0-1 15,0 0-1 1,0 0 1-16,0 0-2 0,0 0-4 15,0 0-2 1,0 0 8-16,0 0 1 0,0 0-1 16,0 0 1-1,0 0 1-15,0 0 0 0,0 0-1 16,0 0 0 0,0 0-1-16,0 0-10 0,0 0-15 15,0 0-16-15,0 0 6 0,0 0 17 16,0 0 12-1,0 0 6-15,0 0 1 0,0 0 0 16,0 0 10 0,0 0 5-16,0 0 2 15,0 0 0-15,0 0-9 0,0 0-7 16,0 0-1-16,0 0-1 16,0 0-5-16,0-6-5 15,0 4 9-15,0-1 1 16,0 0 0-16,-9 3 1 15,-4-3 1-15,-3 3 7 16,-3 0-8-16,-6 0 0 16,0 0 7-16,1 0-1 15,2 0-3-15,3 0 7 0,3 0 2 16,3 0-4 0,-3 0 10-16,4 0-7 0,-4 0-9 15,0 0-1 1,-3 0 0-16,-3 0-1 0,0 0 2 15,-3 0-1 1,0 0-1-16,-4 0 2 0,2 0 4 16,-9 6 1-16,6-1-6 0,1 1 12 15,1-4 12 1,6 2-5-16,-4-1 0 0,1-1-11 16,3 2-2-1,0-1 2-15,6 3 0 0,7-4 4 16,2 0-6-1,4-2-1-15,0 0 2 0,-3 3-6 16,4-3 4 0,-6 3-5-16,-1 0 8 0,-4-1-8 15,-1 2-1-15,1-2 1 16,-1 2 8-16,6-2 1 16,-2-2 6-16,1 3 10 15,-10-1-12-15,-3 2-13 16,-7 1-1-16,1 4-7 15,0-3 7-15,9 2 0 16,3-6 1-16,10 2 0 16,-1-4 2-16,7 0 3 0,0 2-5 15,0-2 0 1,0 0 0-16,0 0-1 0,0 0 0 16,0 0 0-1,0 0 1-15,0 0 6 0,0 0-6 16,0 0-1-1,0 0 0-15,0 0-2 0,0 0-11 16,0 0-8 0,0 0-14-16,0 0-26 0,0 0-36 15,10 0-31-15,24-11-12 16,-2-5-13-16,0-8-179 0</inkml:trace>
          <inkml:trace contextRef="#ctx0" brushRef="#br0" timeOffset="30719.3333">-6619-5554 51 0,'0'0'75'15,"0"0"-55"-15,0 0 2 0,0 0 44 16,0 0 22 0,0 0-20-16,0 0-24 0,-5-12-12 15,2 10-7-15,0-1 6 16,-2 0 7-16,2 0-19 16,-2 0 1-16,2 0-9 15,-2 1-3-15,2-2-1 16,-8 3 7-16,3-7 2 15,-3 7 0-15,0-3-9 16,-5 4-1-16,0 0-4 16,-6 0-2-16,0 0-7 15,-6 18 6-15,2 1-9 0,-2 3 10 16,3 1 0 0,-4 4 0-16,4-3 1 0,-2 4-1 15,2 1 1 1,-1-4 11-16,4 2-11 0,3-8 5 15,3 1-6 1,7 0 0-16,3-1-1 0,3 1 1 16,3 1 1-16,0-2-1 15,0 3 0-15,0 1 1 16,9 3 0-16,7-1 5 16,3 1-4-16,-4-1 4 15,4-2 1-15,-3-3-6 16,0-4-1-16,-3-1 1 15,-2-4-1-15,3-2-8 16,-6-3-11-16,0-1-29 16,0 0 15-16,6 1 33 0,0 3 0 15,2-4 7-15,3-1-1 16,0-4 14 0,0 0 7-16,-3 0-2 0,3 0-17 15,-3-13-2 1,2 2 3-16,8-5-9 0,-1-4 0 15,7-3-7 1,-4 3-6-16,-4 1 0 0,-2 4 7 16,-6 5 6-16,-3-2 0 0,-1 4-1 15,-2-1-8 1,-7 3 9-16,0 3 0 0,-3 0 9 16,0-3 7-1,0-1 1-15,0-8-16 0,3-5 6 16,0-5-6-1,10-4-1-15,0-4 0 0,9 1-7 16,0 1-6-16,-3 3-3 16,3 2 4-16,-6 6 12 15,-7 1-1-15,1-2-5 16,-7 2 6-16,-3-4 13 16,0 4-5-16,0-1 22 15,-3-1 19-15,-10 3-4 16,-3 0-24-16,0 0 5 15,1 8 3-15,5-1-8 16,1 5-13-16,2 1-8 16,4 0-1-16,3 1-6 0,0-2-9 15,0 1-4 1,-3 1-3-16,0-1 11 0,0-4 11 16,-7 1-14-1,-2-4-12-15,-4-1-18 0,-6-2-5 16,0 1-4-1,3 5-24-15,3 0-59 0,11 7-89 0</inkml:trace>
          <inkml:trace contextRef="#ctx0" brushRef="#br0" timeOffset="31727.5185">-6441-6098 127 0,'0'0'88'0,"0"0"-88"0,0 0-39 16,0 0 39-1,0 0 6-15,0 0 14 0,0 0-19 16,35-150-1 0,-19 121-6-16,-3 2 6 0,-4-1 2 15,-4 1 4 1,-2 9 27-16,-3 3 16 0,0 7-2 15,0 4 27 1,0 2-28-16,0 2-27 0,0 0-19 16,0 0-13-16,0 0 3 0,0 0-11 15,0 0-13 1,0 0 13-16,0 14 12 0,0 2 9 16,0 5 1-1,0-2 21-15,0 4-5 0,0-3 3 16,0 2 9-1,0-1 1-15,0-2-11 0,0 1-7 16,0-3 1-16,0 4 0 16,0 4 0-16,0 1-3 15,0 4 4-15,-3 4 6 16,1 5 11-16,-1 4-14 16,-3-3 3-16,3 2 6 15,-4-5-3-15,4-3-5 16,0-6-1-16,0-6 9 15,3 1-6-15,0-5-1 16,0 1-18-16,0-1 1 16,0-2-2-16,0 4 0 0,0 4 0 15,0-8 0 1,0 4 1-16,-3-6 0 0,-1 0 7 16,1 3 4-1,0-2 1-15,0 1-4 0,0 1-2 16,0 4 0-16,3-6-6 15,0 6 2-15,0-6-3 16,0 1-7-16,0 0 6 16,0-2 1-16,3 1 7 15,0-3-6-15,3 2 0 16,-3-2 0-16,1-2 1 16,-4 5 4-16,0 2-4 15,0-1 5-15,3 4 0 0,0 4 2 16,0-5 3-1,3-2-2-15,1-3-5 0,2 0-5 16,1-6-1 0,-1 1-1-16,4 2 2 0,-2 0 0 15,2 1 1 1,4-1 0-16,-6 0 6 0,2-2-7 16,-7-3-1-1,1-4-9-15,-4 1 1 0,0-3 2 16,-3 0-3-16,3 0-5 0,3 0-22 15,10 0-61 1,0-20-58-16,-7-2-390 0</inkml:trace>
        </inkml:traceGroup>
        <inkml:traceGroup>
          <inkml:annotationXML>
            <emma:emma xmlns:emma="http://www.w3.org/2003/04/emma" version="1.0">
              <emma:interpretation id="{83824AE7-ABAD-4B45-AC7F-E3ED1B047124}" emma:medium="tactile" emma:mode="ink">
                <msink:context xmlns:msink="http://schemas.microsoft.com/ink/2010/main" type="inkWord" rotatedBoundingBox="14342,5835 15218,5819 15234,6746 14358,6762"/>
              </emma:interpretation>
              <emma:one-of disjunction-type="recognition" id="oneOf1">
                <emma:interpretation id="interp5" emma:lang="en-US" emma:confidence="1">
                  <emma:literal>Q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0</emma:literal>
                </emma:interpretation>
                <emma:interpretation id="interp8" emma:lang="en-US" emma:confidence="0">
                  <emma:literal>O</emma:literal>
                </emma:interpretation>
                <emma:interpretation id="interp9" emma:lang="en-US" emma:confidence="0">
                  <emma:literal>QA</emma:literal>
                </emma:interpretation>
              </emma:one-of>
            </emma:emma>
          </inkml:annotationXML>
          <inkml:trace contextRef="#ctx0" brushRef="#br0" timeOffset="3210.9863">-5557-5826 22 0,'0'0'102'16,"0"0"-2"-16,0 0-19 16,0 0-9-16,0 0-20 15,0 0-18-15,0 0-1 16,-12-34-7-16,8 29 3 16,-2 1 2-16,3-1-5 0,0 3 1 15,0-2-1 1,-1 2-4-16,1-1 4 0,-3 3 7 15,0 0-7 1,-4 0 3-16,1 0 8 0,-1 0-4 16,1 0-5-1,4 0-14-15,-6 0-8 0,6 0-5 16,-6 0-1-16,0 9 0 0,-3 2 0 16,-2 3 0-1,-3 6 0-15,-5-1 2 0,-1 7 6 16,-7 2 3-1,4 0 14-15,-1-2-4 0,4-1-2 16,6-2-10 0,7-2-9-16,-1-3 8 0,7 1-7 15,-1 2 0 1,1-1 1-16,3 2-1 0,-2 1 1 16,0 0 7-16,-1-4 1 15,0 2-1-15,4-6-9 16,-1-5-2-16,-2 4 1 15,2-1 0-15,0 5 1 16,3 0-2-16,0 5 2 16,0-5-1-16,0 1 0 15,0 3-5-15,0-8-1 16,0 3 1-16,0-1 4 0,11-2 1 16,-6-2 0-1,4 0-1-15,1-5-6 0,-1 2 7 16,4 0-7-1,-4-4 7-15,7 1-1 0,0 0-6 16,3-4 8 0,6 1 1-16,3-3 0 0,4 0 6 15,0 0-7 1,1 0-1-16,0 0-12 0,-3-5-3 16,5-4 5-16,-3-2-17 0,-4 2 11 15,-3-2 10 1,-3 2 6-16,-3 1 0 0,-6 3-1 15,-4-4-6 1,1 0-2-16,-1 2 9 0,1-8 0 16,1-2 0-1,6-4 0-15,-1-3-12 0,3-2-3 16,-3 3 6-16,0 0 9 16,-2 4 0-16,-1-3 0 15,0-4 0-15,-1-3 1 16,-5 4 0-16,-4-4 9 15,-3 1-2-15,0 0 24 16,0 0-10-16,0-4-21 16,0 7 0-16,0 0 21 15,0 3-8 1,-7 0-4-16,4 3-8 0,0 6 54 16,-3 0 23-16,-7 0-32 0,-6-4-41 15,-6-6-5 1,-7 0-13-16,5 1 13 0,5 2 23 15,3 6 0 1,3 3-22-16,4 4 7 0,2 5-6 16,7 2-2-1,3 0-1-15,0 0-23 0,-3 0-14 16,3 0-21-16,-7 0-19 16,-2 0 7-16,-10 11 12 15,-3 7-41-15,-6-2-46 16,-4 10-10-16,8-7-14 15,5 5-29-15</inkml:trace>
          <inkml:trace contextRef="#ctx0" brushRef="#br0" timeOffset="3850.9746">-5650-5498 205 0,'0'0'276'0,"0"0"-259"16,0 0-17-16,0 0 0 16,0 0 52-16,0 0 14 15,0 0-20-15,0 4-18 16,0-4-15-16,0 0-5 15,0 0-2-15,0 1 1 16,2 7-1-16,10 2 7 16,4 7 12-16,6 7-2 15,0 0-10-15,4 7-12 16,-1 1 1-16,3 1 5 0,1 2-6 16,-1-4-1-1,-1 3 6-15,3-7-6 0,-3 2 0 16,-2-3 1-1,-2-3 6-15,-1-3-6 0,-7-7-1 16,-5-1-1 0,-1-6 1-16,-2-1-1 0,-1 1-19 15,0-1-4-15,-3-1 1 0,4-2 2 16,-1 1 7 0,3-1-5-16,1 2 2 15,-1-2-8-15,1-2 5 16,-4 0 0-16,4 0-13 15,4 0-18-15,0-6-48 16,-4-10-109-16</inkml:trace>
        </inkml:traceGroup>
        <inkml:traceGroup>
          <inkml:annotationXML>
            <emma:emma xmlns:emma="http://www.w3.org/2003/04/emma" version="1.0">
              <emma:interpretation id="{2C72171F-BCCA-4769-A103-65CE014DEB4C}" emma:medium="tactile" emma:mode="ink">
                <msink:context xmlns:msink="http://schemas.microsoft.com/ink/2010/main" type="inkWord" rotatedBoundingBox="15461,6215 16144,6203 16149,6488 15466,6500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-</emma:literal>
                </emma:interpretation>
                <emma:interpretation id="interp12" emma:lang="en-US" emma:confidence="0">
                  <emma:literal>_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4751.1411">-4676-5544 155 0,'0'0'129'0,"0"0"-129"15,0 0 0-15,0 0 0 16,0 0 41-16,0 0-8 15,0 0-23-15,-25 0-8 16,18 0 0-16,1 0 4 16,0 0 11-16,-1 0 25 15,1 0 1-15,3 0-5 16,1 0-4-16,2 0 2 0,0 0-4 16,0 0-15-1,0 0-8-15,0 0 1 0,0 0-9 16,0 0 0-1,0 0-1-15,0 0 0 0,0 0 0 16,0 0-7 0,0 0-2-16,0 0 3 0,0 0-4 15,2 0 3 1,4 0 7-16,4 0 1 0,2 0 8 16,1 0-2-16,6 5 2 0,0-5 2 15,0 1 4 1,3-1-8-16,0 0-6 0,-3 0-1 15,3 0 1 1,-3 0 0-16,0 0 0 0,0 0-1 16,-8 0 0-1,0 0 0-15,-3 0 0 0,0 0 0 16,-5 0 0-16,0 0 0 16,-3 0 0-16,0 0 7 15,0 0-5-15,0 0-1 16,0 0 0-16,2 0-1 15,7 0-19-15,1 0 2 16,4 0-11-16,-3 0-37 16,2-6-30-16,-4-4-33 15,-2-2-102-15</inkml:trace>
          <inkml:trace contextRef="#ctx0" brushRef="#br0" timeOffset="5447.0762">-4893-5277 90 0,'0'0'47'0,"0"0"-47"16,0 0 13-16,0 0 71 15,0 0-2-15,0 0-23 16,0 0-10-16,0 0 2 16,0 0-9-16,0 0-22 15,0 0-3 1,10 0 13-16,2 0-8 0,10 0 0 16,0 0-5-16,4 0-7 0,-1 0-1 15,2 0 1 1,2 0-9-16,-1-2 0 0,0 2 0 15,-2 0 1 1,-1 0-1-16,3 0-1 0,-2 0 2 16,-1 0-1-1,0 0 6-15,-1 0-6 0,-2-4 0 16,-3-1 1 0,-3 1-1-16,-5 3-1 0,-3-3 1 15,2 4-1-15,-4 0 0 0,3 0 0 16,7-4 0-1,0 4 0-15,6-1 0 0,0-2 0 16,3 0-6 0,-3 1-4-16,0-4-6 15,-6 2 4-15,-6 4 4 16,-7 0 2-16,-3 0-3 0,0 0-1 16,0 0-10-16,0 0 0 15,-29 0-55 1,7 0-93-16,-3 0-116 0</inkml:trace>
        </inkml:traceGroup>
        <inkml:traceGroup>
          <inkml:annotationXML>
            <emma:emma xmlns:emma="http://www.w3.org/2003/04/emma" version="1.0">
              <emma:interpretation id="{2766D164-0DA0-4F35-AE09-72627B501008}" emma:medium="tactile" emma:mode="ink">
                <msink:context xmlns:msink="http://schemas.microsoft.com/ink/2010/main" type="inkWord" rotatedBoundingBox="16654,5821 18366,5791 18386,6946 16675,6976"/>
              </emma:interpretation>
              <emma:one-of disjunction-type="recognition" id="oneOf3">
                <emma:interpretation id="interp15" emma:lang="en-US" emma:confidence="0">
                  <emma:literal>NLP</emma:literal>
                </emma:interpretation>
                <emma:interpretation id="interp16" emma:lang="en-US" emma:confidence="0">
                  <emma:literal>NEP</emma:literal>
                </emma:interpretation>
                <emma:interpretation id="interp17" emma:lang="en-US" emma:confidence="0">
                  <emma:literal>MP</emma:literal>
                </emma:interpretation>
                <emma:interpretation id="interp18" emma:lang="en-US" emma:confidence="0">
                  <emma:literal>NELP</emma:literal>
                </emma:interpretation>
                <emma:interpretation id="interp19" emma:lang="en-US" emma:confidence="0">
                  <emma:literal>Nap</emma:literal>
                </emma:interpretation>
              </emma:one-of>
            </emma:emma>
          </inkml:annotationXML>
          <inkml:trace contextRef="#ctx0" brushRef="#br0" timeOffset="7398.7974">-3484-5869 5 0,'0'0'60'15,"0"0"-1"-15,0 0 2 0,0 0 4 16,0 0 11-16,0 0-14 16,0 0-26-16,0-2-24 15,0 2-11-15,0 0 8 16,0 0 0-16,0 0 2 0,0 0 8 16,0 0 10-1,0 0 7-15,0 0-2 16,0 0 7-16,0 0-8 15,0 0-13-15,0 0-14 0,0 0-6 16,0 11-1 0,-3 9 1-16,-4 2 12 0,1 7-12 15,0 2 0 1,-4 1 0-16,4 4 2 0,-7 4 15 16,-6 2 9-1,0 4 4-15,-5 1 37 0,-1-2-37 16,3-2-20-1,6-4-7-15,3-7 16 0,4-4-12 16,6-2-7-16,0-7-1 0,3 1 1 16,0-5 0-1,0-4-2-15,0-2 1 0,0-4 1 16,0 0 0 0,0-1 0-16,-3-4 1 0,3 0 1 15,0 2 5 1,0-2-5-16,0 0-1 0,0 0 2 15,0 0-3-15,0 0-10 16,0 0-23-16,0 0-20 16,0 0-21-16,0 0-10 15,0 0-7-15,0-2-30 16,0-16-69-16</inkml:trace>
          <inkml:trace contextRef="#ctx0" brushRef="#br0" timeOffset="8070.2586">-3568-5889 22 0,'0'0'133'0,"0"0"-12"16,0 0-30-1,0 0-35-15,0 0-16 0,0 0-18 16,0 0-21-1,0 0-1-15,0 0-8 0,6 0-5 16,2 0 7-16,5 0 6 16,4 13 6-16,-1-2 1 15,-2 3 0-15,2 2 28 16,-3 5 12-16,-1-2-24 16,1 1-10-16,-4-3 5 15,1 0-11-15,3-6-6 16,-4 3-1-16,4-2 1 15,-1-2 1-15,4 3-1 0,0 0 1 16,0-1-1 0,-4 1 0-16,1 0 0 0,-4 0 0 15,-2-1 1 1,-1-5-2-16,-1 6 0 0,3-5 0 16,-5-2 0-1,3-1 0-15,-1 1 0 0,6 0 0 16,-6-5 0-1,6 4-7-15,-6-5-5 0,1 1 4 16,-6-1 6-16,0 0 1 0,0 0 1 16,0 0 0-1,0 0 7-15,0 3-5 0,0-3-2 16,0 0 0 0,0 0-9-16,0 0-5 0,0 0-37 15,0 0-80 1,0-10-243-16</inkml:trace>
          <inkml:trace contextRef="#ctx0" brushRef="#br0" timeOffset="8766.5131">-3043-5962 15 0,'0'0'7'0,"0"0"23"0,0 0 31 15,0 0-15-15,0 0-10 16,0 0 7-16,0 0 12 16,0 11-9-16,3 0-18 0,0 8 3 15,0-4-2 1,-3 6 12-16,3-1-1 0,-3 1-1 15,0 3-6 1,0-3-8-16,0 9 2 0,0-2 21 16,-12 0-8-1,2 6-21-15,-6 2-8 0,4 4-2 16,-7 1 8-16,0 4-8 16,-3-3 1-16,3-1-1 15,0-5 2-15,3-5-9 16,5-6-1-16,-3-3 12 15,1 1-3-15,2-3 2 16,0-3 1-16,3 1-4 16,-3-4-9-16,6 0 1 15,-1-1 0-15,-1 5 2 16,1-4 3-16,3 3-6 16,3-6-2-16,0 0-9 0,0-2 5 15,0-3-1 1,0 0-2-16,0-4 3 0,0-2 5 15,0 0-1 1,0 0 2-16,0 0-1 0,0 0 0 16,0 0-15-1,0 0-17-15,0-2-68 0,0-16-156 0</inkml:trace>
          <inkml:trace contextRef="#ctx0" brushRef="#br0" timeOffset="10396.0085">-2481-5775 1 0,'0'0'71'0,"0"0"-15"0,0 0-17 15,0 0-9 1,0 0 1-16,0 0 19 0,4 74 5 15,-4-49-28 1,0 6-14-16,0 1-11 0,-4 1 8 16,-8 3 4-1,-4 5 22-15,-3-4-11 0,-3 2-6 16,0 0 1 0,-5 2 16-16,-5 1-1 0,-1 0 5 15,3-2-17-15,2 0 0 0,-1-4-1 16,1-2 7-1,-1-2-5-15,7-4-4 0,0-8-5 16,6-4-5 0,4-1 9-16,2-10 4 0,1 1-4 15,7-6-6 1,-3 3-2-16,5-3 1 0,0 0-5 16,0 0-1-16,0 0 1 15,-3 0-6-15,0 0 5 16,0 0-6-1,-2 0 0-15,2 0 0 0,-2 0 12 16,5 0-11 0,0 0 0-16,0 0-1 0,0 0 0 15,0 0-5-15,0 0-17 0,8 0-2 16,11 0 11 0,2 0 12-16,10 0 1 0,-2-3 1 15,2 1 2 1,-2 2-2-16,2 0 5 0,1-4 1 15,1 4 1 1,2-3-8-16,-2 1 0 0,-6-2 0 16,-2 2 1-1,-3-3-1-15,-6 1 0 0,-3 2 0 16,-7 2 0-16,-3 0 0 16,-3 0 0-16,0 0 1 15,0 0 1-15,0 0 4 0,0 0 2 16,0 0-2-1,0 0-5-15,0 0 1 0,0 0-2 16,0 0-9 0,0 0-20-16,0 0-29 15,0-6-54-15,0 0-72 0,0-1-147 0</inkml:trace>
          <inkml:trace contextRef="#ctx0" brushRef="#br0" timeOffset="9731.7236">-2566-5750 100 0,'0'0'101'15,"0"0"-77"-15,0 0-11 0,0 0 16 16,0 0 7 0,0 0-1-16,0 0-12 0,-41-8-22 15,33 8 1 1,-6 0-1-16,3 8 17 0,-2 1 11 16,0 2 2-16,4 1 9 15,-4-1 3-15,1 1-1 16,-1 2 0-16,-3-3-10 15,4 3-14-15,-1-3-12 16,0 4 4-16,4-2-4 16,3 1-6-16,-1 4-1 15,4-4-9-15,0 3 9 16,3-1 1-16,-3-1 0 16,3 2 0-16,0-5-1 15,0-2 1-15,0 2-1 0,0-4 0 16,0-2 0-1,0 3-17-15,3-8-6 0,19 5-8 16,6-6 19 0,7 0 3-16,-3 0-25 0,-2 0-14 15,-5 0-3 1,-6 0-2-16,-6 0 7 0,1 0 27 16,-3-1 13-16,-1-8 7 0,-1-3 0 15,-2 1 0 1,-4-7-1-16,0 2-8 0,-3-5 7 15,0-3 2 1,0 1 10-16,0-3 7 16,0-1-2-16,0 1 4 15,-10 3 7-15,1 7-2 0,-1 1-1 16,4 4-1 0,3 6-22-16,3 1-7 0,0-1-31 15,0 1-5-15,0-5-15 16,6 5-15-16,13-5-5 15,-3 3-36-15,0 0 76 16</inkml:trace>
          <inkml:trace contextRef="#ctx0" brushRef="#br0" timeOffset="11586.0096">-2188-5379 261 0,'0'0'90'16,"0"0"-79"-1,0 0 1-15,0 0 41 0,0 0-21 16,0 0-31 0,0 0 6-16,3 37 2 0,0-20 1 15,-3 3 4-15,0 1 34 0,0 0 17 16,0 3-10 0,0 1-6-16,0 1-12 0,-9-2 1 15,-1 2-19 1,1 3-12-16,3-3-6 0,2 4 0 15,1 1-1 1,3 0 0-16,0 3 0 0,0-3 0 16,0 0-9-1,0-5 2-15,0-7 0 0,3-6 1 16,-3-6 4-16,4-1 1 16,-4-6-1-16,0 3 2 15,0-3 8-15,0 0 7 16,0 0-2-1,0 0 0-15,0 0-13 0,0-14-12 16,0-3-10-16,0-3 5 16,-4-3-15-16,4-2-1 15,0-1 5-15,0 4 11 16,0-1 1-16,0 3 15 16,0 0 1-16,0 6-1 0,-3-3 1 15,0-2 0 1,-3-1 1-16,3-6 0 0,-1-3-1 15,4-2 0 1,0 0 0-16,0-3-1 0,10 3-7 16,9 6 7-1,0 2-10-15,0 7 2 0,0 4 3 16,0 6 4-16,-4 4-4 0,-2-1-4 16,-4 3 0-1,4 0-2-15,-3 0 6 0,2 0 5 16,-2 0 1-1,1 0-1-15,3 5 1 0,-6 1-2 16,5 0 2 0,-4 0-2-16,-1 3 1 0,-3 1 0 15,-2 4-5-15,-3 7 6 16,0-2 10-16,0 1 6 16,0 1 2-16,-6-6-5 15,-4 0-2-15,1-4-2 16,-4 0 5-16,2 1 6 15,-5-7-4-15,-3 1 2 16,3 0-1-16,-3-6 25 16,0 0-13-16,4 0-13 15,2 0-8-15,0 0-8 16,4-6-3-16,3-2-18 0,-1 5 5 16,1 0 4-1,0 3-21-15,-4 0-48 0,-9 0-70 16,3 0-14-1,1 6-48-15</inkml:trace>
        </inkml:traceGroup>
        <inkml:traceGroup>
          <inkml:annotationXML>
            <emma:emma xmlns:emma="http://www.w3.org/2003/04/emma" version="1.0">
              <emma:interpretation id="{DDD79740-8EB3-4428-80BD-95E3C5D0B63F}" emma:medium="tactile" emma:mode="ink">
                <msink:context xmlns:msink="http://schemas.microsoft.com/ink/2010/main" type="inkWord" rotatedBoundingBox="18622,5695 21346,5646 21364,6676 18641,6724"/>
              </emma:interpretation>
              <emma:one-of disjunction-type="recognition" id="oneOf4">
                <emma:interpretation id="interp20" emma:lang="en-US" emma:confidence="1">
                  <emma:literal>smolt</emma:literal>
                </emma:interpretation>
                <emma:interpretation id="interp21" emma:lang="en-US" emma:confidence="0">
                  <emma:literal>soot</emma:literal>
                </emma:interpretation>
                <emma:interpretation id="interp22" emma:lang="en-US" emma:confidence="0">
                  <emma:literal>swot</emma:literal>
                </emma:interpretation>
                <emma:interpretation id="interp23" emma:lang="en-US" emma:confidence="0">
                  <emma:literal>croft</emma:literal>
                </emma:interpretation>
                <emma:interpretation id="interp24" emma:lang="en-US" emma:confidence="0">
                  <emma:literal>Croft</emma:literal>
                </emma:interpretation>
              </emma:one-of>
            </emma:emma>
          </inkml:annotationXML>
          <inkml:trace contextRef="#ctx0" brushRef="#br0" timeOffset="22214.7442">-1165-5789 5 0,'0'0'43'15,"0"0"-14"-15,0 0-8 16,0 0 7-16,0 0 16 0,0 0 0 15,0-6 5-15,0 2 4 16,0 4-4 0,0 0-6-16,0 0-8 0,0-1-3 15,0 1-9 1,0 0-9-16,0 0-5 0,0 0-9 16,0 0 1-1,0 0-1-15,0 0 0 0,0-4 9 16,0 4 0-1,0-2-8-15,0-1 1 0,0 0 8 16,0-3 4-16,0 4-12 0,0-1 9 16,-4 0 14-1,-2 0-12-15,0 3-2 0,-1-2-2 16,1-2-8 0,0 1 0-16,0 3 0 0,-1 0 7 15,-2 0-2 1,2 0-5-16,-2 0-1 15,-4 0 0-15,4 0-1 0,-1 0 1 16,1 0 0-16,0 3 0 16,-4 6 0-16,0-1 0 15,-3 4 1-15,-1-1-1 16,-2 4 0-16,0-2 0 16,5-1 0-16,-2-1 0 15,8 1 1-15,-5-1-1 16,4 0 1-16,-1 4-1 0,1-5 2 15,-4 5 7 1,4-1-8-16,-1-1 6 0,4 0-1 16,0-2-6-1,2-3 0-15,1-2-1 0,0 1-1 16,3 1-4-16,0-7 5 16,-3 5-1-16,3 0 0 15,0-3 1-15,-3 0 1 16,3 2 0-16,-3-1 1 15,3-2 0-15,0 1-1 16,0-3-1-16,0 3-5 16,0-3-14-16,0 0-7 0,0 0 2 15,12 0 25 1,7 0 1-16,0 0 0 0,0 0 0 16,-3 0-1-1,-3 0 1-15,-1 0-1 0,-2 0 0 16,-4 0 0-16,-1 0 0 15,-2 0 0 1,2 0 0-16,1 0 0 0,-1 0-1 16,6 0 1-1,-3 0 0-15,8 0-1 0,-4 0 1 16,4 0-2 0,-3 0 1-16,0 0 0 0,-4 1 0 15,-3 4-1 1,1-1 1-16,-1 2-6 0,-3 2 6 15,0-4 1-15,0 5-1 0,-3-4 0 16,0 1 0 0,4 2 1-16,-4 5-1 0,3-3 0 15,-3 1-8 1,0 1 8-16,0 1 0 0,0 2 0 16,0-1 1-1,0-1 1-15,0 0 0 0,0 1 9 16,-3-3-9-16,-7 1 0 15,-3 0 1-15,1 1 8 16,-1-1-1-16,1-3-1 16,-1 4 1-16,-3-4-3 15,5 1 7-15,-5 2-3 16,-3 3-3-16,0 1-6 16,-3-2 0-16,3 1 0 15,0-5 0-15,3 2 0 16,4-3 6-16,2-4 3 15,1-2-1-15,2-1 2 0,1-2 1 16,0 4-2 0,3-4 3-16,-4 0 6 0,1 0 5 15,-4 0-2 1,-2 0-11-16,-7 0-9 0,-3 0 4 16,-3 0-6-1,-1-6 8-15,4 3 13 0,3 3 0 16,8-3 7-16,3 3-2 0,5 0-10 15,3 0-16 1,0-2 0-16,0 2-21 0,0 0-13 16,0-3-5-1,0 3 3-15,0 0 18 0,0 0 7 16,0 0 5 0,0 0 5-16,0 0-1 0,0 0 1 15,0 0-15 1,0 0-22-16,0-6-38 15,0 0-70-15,6-1-135 0</inkml:trace>
          <inkml:trace contextRef="#ctx0" brushRef="#br0" timeOffset="23860.5685">-860-5589 55 0,'0'0'53'15,"0"0"11"-15,0 0-22 0,0 0 15 16,0 0-23-16,0 0-10 0,0 0-1 15,-13-16-10 1,13 16-11-16,0 0-2 0,0 0 1 16,0 0-1-1,0 0-1-15,0 0 1 0,0 0 1 16,-3 0 17 0,-3 0 5-16,-1 2-1 0,-2 16 13 15,-4 1-9 1,4 3-9-16,2 5-11 0,1-4-6 15,0 1 0-15,6-2 0 16,-3 2 0-16,-1-4 0 16,1 2 0-16,0-1 2 15,-3-4 9 1,0-1-2-16,2 2-8 0,-2-1 10 16,3-1 1-1,0-2-1-15,3 3-2 0,0-3-8 16,0 0 1-16,0 3 3 0,0-3-4 15,0 4-1 1,0-5 1-16,0 5 1 0,0-4-2 16,3-3 1-1,3 1-1-15,-3-3 0 0,4-4 0 16,-4 1-6 0,0-4-5-16,3 1-14 0,4 0-4 15,-1-3 2 1,10 0 15-16,0 0 11 0,6 0-9 15,4 0 1-15,-1-6-4 16,-4-4 0 0,0-2 0-16,-7 0 2 0,-4 1 1 15,-2-3 8-15,-6 0 2 0,-5-3 0 16,0-1 0 0,0-4 10-16,0-1 30 0,0-2 12 15,0-2-20 1,0-3-19-16,0 6-12 0,0-3 19 15,0 4 32 1,0 4-52-16,0-1 0 0,6 4-16 16,0-2 15-1,1 1-14-15,2 1-15 0,-2 4 18 16,-1-3 12-16,-3 7 0 0,0-2 1 16,-3-4 0-1,0 1 1-15,0-1-1 0,0-4 14 16,0-1-15-1,0 1 1-15,0 3 8 0,0 0 11 16,0 7-18 0,0 5-1-16,0 0 0 0,0 3-1 15,0 0-7-15,0-2-2 16,0 2-7-16,3-4 10 16,7 1 6-16,-4 1 0 15,0 2-1-15,-6 0 1 16,4 0-1-16,-4 0 1 15,0 0 0-15,0 0 1 16,3 0-1-16,0 0 1 16,6 0 5-16,7 0-4 15,6 0 17-15,3 0 6 16,4 0 5-16,-4 0-14 0,-4 0-15 16,-4 0-1-1,-4 0 0-15,-8 2 0 0,-2-2-1 16,-3 3 1-1,3-3 0-15,-3 0 9 0,0 0-6 16,8 0-2 0,-3 0-1-16,7 0 2 0,4 0-2 15,3 0-1-15,0 0-6 0,-3 0-2 16,-3-5-9 0,-7 0 7-16,-3 1 11 0,-3 2 9 15,0-1-9 1,0 3 0-16,-16 0-1 0,0 0-9 15,-12 0-1 1,6 0-90-16,0 9-133 0</inkml:trace>
          <inkml:trace contextRef="#ctx0" brushRef="#br0" timeOffset="25115.749">169-5434 61 0,'0'0'34'15,"0"0"23"-15,0 0 25 16,0 0-6-16,0 0-37 15,0 0-10-15,0 0 9 16,-54-21-18-16,48 21-7 16,3 0 3-16,-4 0-3 15,1 0-6-15,0 0-2 0,-4 0-4 16,-3 0 0 0,-2 0 10-16,-1 12 5 0,-3 2 9 15,0 2-4 1,6-1-9-16,1 1-11 0,-1 1 1 15,7 1 11 1,3 1 7-16,0-1-13 0,3 0-7 16,0 3 0-1,0-2 0-15,0 1 0 0,0 3 0 16,0-2 0-16,0-5 2 0,0 0-2 16,0 2 0-1,0-4 0-15,3-3 0 0,0 1 1 16,3-3-1-1,-3-4-1-15,4 1-1 0,2-4-11 16,1-2 1 0,5 0-1-16,4 0 7 0,0 0-5 15,-3 0 1-15,3 0 2 16,-3 0 7-16,-5-8-1 16,6-1 2-16,-7-2 0 15,1-3 0-15,3-6 0 16,-3-5 0-16,5-6 0 15,0 0 0-15,-3-4 9 16,-1-3-9-16,1 6 2 16,-7 0-1-16,1 0 2 15,-7 11 23-15,0-3 7 16,0 11-16-16,0-2 2 0,0 7 1 16,-4 6-6-1,-2-2-14-15,-3 4-10 0,2 0-19 16,1 0-5-1,-4 0-8-15,4 9-32 0,-13 11-32 16,8-7 0 0,-8 2-54-16</inkml:trace>
          <inkml:trace contextRef="#ctx0" brushRef="#br0" timeOffset="25750.2098">404-6090 2 0,'0'0'36'16,"0"0"16"-16,0 0 33 0,0 0 13 15,0 0-7 1,0 0-19-16,0 0-17 0,16-25-11 16,-16 25-2-1,0 0-1-15,0 0-14 0,0 0-27 16,0 0 0-1,0 3-9-15,0 14 3 0,5 8 6 16,-5 10 10 0,0 1-8-16,0 4 9 0,0 3-4 15,0 2 8-15,-2-3-9 16,-4 3-5-16,-5-5 7 16,3 0-8-16,2-4 0 0,-4 2 0 15,4 2 1 1,0-4 0-16,-1 3-1 0,1-2 1 15,3-1-1 1,-4-4 0-16,1-1 0 0,-3 1 1 16,-1-7 7-16,1 0 7 15,2-5-14-15,1-3-1 16,3-3 0-16,3 0 0 16,0-2 0-16,0-1 0 15,0 1 0-15,0-3-6 16,0-2-1-16,0 2-12 15,0-3-24-15,0-1-11 16,6-2-14-16,20-3-20 16,-4 0 5-16,-3 0-87 0</inkml:trace>
          <inkml:trace contextRef="#ctx0" brushRef="#br0" timeOffset="26912.4029">517-5585 46 0,'0'0'57'16,"0"0"-10"0,0 0 27-16,0 0 18 0,0 0-7 15,0 0-14 1,0 0-31-16,91 2-21 0,-81-2-9 16,6 0-1-1,6 0-8-15,9 0 5 0,4 0-4 16,3-7-2-16,2-2 1 15,1 3-1-15,-3 0-3 16,-3 0-14-16,-7 1-18 16,-3-1-4-16,-9 4-16 15,-7 2-11-15,-5 0 13 16,-4-5 21-16,0 1-33 16,-16-5-92-16</inkml:trace>
          <inkml:trace contextRef="#ctx0" brushRef="#br0" timeOffset="26472.4438">787-5889 3 0,'0'0'55'0,"0"0"27"0,0 0 26 16,0 0 9-16,0 0-23 0,0 0-26 15,0 0-19 1,8-8-22-16,-8 8-15 0,0 0-12 16,0 3 0-1,0 15 5-15,0 3 7 0,-5 8-2 16,-6 2 0-1,0 6-10-15,0 0 0 0,-2 3 0 16,-1 2 1-16,3-2 6 16,-2-7-5-16,1-2 9 15,2-2 4-15,4-7-4 16,3 1-10-16,0-5 0 16,3 1 0-16,0-2-1 15,0 1-1-15,0-2 0 16,0 1 0-16,0 1-8 0,0 0 2 15,3 1 7 1,3-1-1-16,-3-4 0 0,3 1-11 16,-2-7-5-1,5-1-11-15,1 0-5 0,2-1 4 16,4-3 11 0,0 2 9-16,3-1 2 0,3-4 5 15,-1 0-9-15,1 0-28 16,0 0-20-16,-3 0-15 15,3-4-23-15,-9-6-25 16,-1 1-2-16</inkml:trace>
        </inkml:traceGroup>
        <inkml:traceGroup>
          <inkml:annotationXML>
            <emma:emma xmlns:emma="http://www.w3.org/2003/04/emma" version="1.0">
              <emma:interpretation id="{6D9CAA74-A9EA-4F1B-9BA7-5C6D6C57F8FD}" emma:medium="tactile" emma:mode="ink">
                <msink:context xmlns:msink="http://schemas.microsoft.com/ink/2010/main" type="inkWord" rotatedBoundingBox="23077,5310 25833,5261 25861,6832 23105,6881"/>
              </emma:interpretation>
              <emma:one-of disjunction-type="recognition" id="oneOf5">
                <emma:interpretation id="interp25" emma:lang="en-US" emma:confidence="0">
                  <emma:literal>4=012</emma:literal>
                </emma:interpretation>
                <emma:interpretation id="interp26" emma:lang="en-US" emma:confidence="0">
                  <emma:literal>2=012</emma:literal>
                </emma:interpretation>
                <emma:interpretation id="interp27" emma:lang="en-US" emma:confidence="0">
                  <emma:literal>4=02</emma:literal>
                </emma:interpretation>
                <emma:interpretation id="interp28" emma:lang="en-US" emma:confidence="0">
                  <emma:literal>1=012</emma:literal>
                </emma:interpretation>
                <emma:interpretation id="interp29" emma:lang="en-US" emma:confidence="0">
                  <emma:literal>i=oly</emma:literal>
                </emma:interpretation>
              </emma:one-of>
            </emma:emma>
          </inkml:annotationXML>
          <inkml:trace contextRef="#ctx0" brushRef="#br0" timeOffset="28812.4858">2923-6095 398 0,'0'0'102'0,"0"0"-77"15,0 0 14-15,0 0 98 16,0 0-22-16,0 0-64 15,0 0-43-15,0-6-8 16,0 6-8-16,0 0 1 16,0 0 0-16,3 0 0 15,3 0 6 1,-1 0 0-16,0 0-13 0,-5 0-24 16,3 0-15-1,-3 0-34-15,0 0-99 0,0-14-176 0</inkml:trace>
          <inkml:trace contextRef="#ctx0" brushRef="#br0" timeOffset="33908.9658">3313-4948 46 0,'0'0'155'15,"0"0"-128"1,0 0-25-16,0 0 57 0,0 0 17 15,0 0-53-15,0 0-22 0,0 0-1 16,0 0 0 0,0 0 0-16,0 0 2 0,0 0 32 15,0 0 18 1,0 0-6-16,0 0-15 0,7 0-11 16,8 0-7-1,8 0-6-15,5 0 6 0,10-7-10 16,3-4-2-1,6 3 0-15,-7 2 0 0,-2 1-1 16,-6 2 0-16,-7 0 0 16,-3-3 0-16,-3 1 1 15,-3 1 0-15,-7 2 0 16,-6-1 6-16,0 3 0 16,-3 0-6-16,0 0 1 15,0 0 0-15,4 0-2 16,-1 0-7-16,3 0 1 15,4 0 4-15,2 0 0 0,-2 0-14 16,-4 0-1 0,0 0 1-16,-6 0 15 0,0 0-1 15,0 0-5 1,0 0-20-16,-19-8-12 0,-6 2-165 16</inkml:trace>
          <inkml:trace contextRef="#ctx0" brushRef="#br0" timeOffset="33438.9936">3329-5156 22 0,'0'0'108'15,"0"0"-83"-15,0 0-18 16,0 0 9-16,0 0 18 16,0 0-21-16,0 0-11 15,-6 0-1-15,6 0 16 16,0 0 11-16,0 0-2 0,0 0 8 15,0 0 10 1,0 0 5-16,0 0 13 0,0 0-12 16,0 0-22-1,9 0-21-15,4 0-7 0,12 0 1 16,13-2 1 0,3-6-1-16,5-1-1 0,3 1 0 15,-6 3 0-15,-2-1 0 16,-3 3-1-16,-10-1 0 15,-6 2-8-15,-9-1 3 16,-7 3 6-16,-6 0 2 16,0 0 15-16,0-3 19 15,0 3 15-15,0-3-1 16,-3 1-45-16,-6-2-5 16,-1 4-39-16,-3 0-87 15,1 0-139-15</inkml:trace>
          <inkml:trace contextRef="#ctx0" brushRef="#br0" timeOffset="28442.4643">3052-5589 77 0,'0'0'99'0,"0"0"-4"16,0 0-37-16,0 0-28 16,0 0-9-16,0 0 2 15,0 0-3-15,-3 0-3 16,3 0 21-16,0 0 19 16,0 0-8-16,0 0-18 0,0 0-15 15,0 0-6 1,0 0 1-16,0 0 11 0,0 0 0 15,-3 0-4 1,3 0-2-16,-3 0-3 0,0 0-5 16,-4 0-8-1,1 9 0-15,0 11 1 0,-4 1-1 16,4 1 1 0,-3 2-1-16,-4 3 1 0,-3 0 5 15,0 5-5-15,-6-1 1 16,0 1 12-16,-2 2 18 15,-4-1 0-15,2 5-5 16,1-5-11-16,3-2-4 16,6-3-12-1,4-2 1-15,5-3-1 0,4-6 0 16,3 0-2-16,0 0 2 16,0-3 0-16,0-3-7 15,6 0 1-15,4-2 5 16,-1 2 1-16,-2-2-1 0,2 2 0 15,1 0-1 1,2 1 0-16,4-1-7 0,3 0-6 16,0 1-16-1,6-2 1-15,-4-3-3 0,4-5-3 16,1-2-8 0,-4 0-3-16,3 0-21 0,0-2-32 15,4-27-24-15,-4 0-10 0,-3-1-58 0</inkml:trace>
          <inkml:trace contextRef="#ctx0" brushRef="#br0" timeOffset="34839.63">4666-5889 149 0,'0'0'96'0,"0"0"4"0,0 0-9 16,0 0 4-16,0 0-16 0,0 0-31 15,0 0-31 1,-66-73-17-16,63 73-6 0,-3 0-2 16,-1 0 7-1,-2 6-1-15,-4 5 1 0,1 7-1 16,-4-2 2-1,-3 1 0-15,-2 6 1 16,-6-1 12-16,2 4 5 0,1 2-6 16,-1 0 1-1,6 4-13-15,3-1 0 0,10 0-7 16,-1 3 6 0,7 0 0-16,0-3-6 0,0 4 1 15,0-8-7 1,0-4-3-16,0-4-1 0,10-7-2 15,-1-3-11 1,4-8 4-16,3-1 18 0,0 0 8 16,6 0 0-16,0 0-1 0,5 0 0 15,5-13-15 1,-1-10 9-16,1-5 7 0,-1-4 0 16,-2-4 1-1,-7-3 27-15,-6-1-18 0,-7 0 27 16,-6 0 18-1,-3-1-40-15,0 1-2 0,0 3 10 16,-16 3-2-16,1 9 20 16,-4 5-9-16,6 5-21 15,0 10-11-15,7 5 0 16,0 0-28-16,0 0-2 16,-1 0 0-16,4 13-14 15,-6 9-28-15,2-1-7 16,-5 3 7-16,-14 6-8 15,9-7-78-15,-7-6-43 0</inkml:trace>
          <inkml:trace contextRef="#ctx0" brushRef="#br0" timeOffset="35449.6485">4877-6488 332 0,'0'0'128'16,"0"0"-128"0,0 0-39-16,0 0 39 0,0 0 47 15,0 0-3 1,0 0-44-16,3-12-7 0,10 12 6 15,-7 0-6 1,0 0 0-16,-3 0 6 0,-3 0 1 16,0 0 9-16,0 0 20 15,0 0 13-15,0 0 5 16,0 0-2-16,0 0-23 16,0 0-17-16,0 0-5 15,0 0-14-15,0 6-11 16,0 7-8-16,0 8 23 15,0 7 9-15,0 9 1 16,0 5 0-16,-9 1 11 0,-7 2-10 16,3-6-1-1,1 2 0-15,2-4 0 0,4 2 0 16,-3 0 0 0,2 6 1-16,1 1 9 0,1-1-10 15,-3 0 0 1,2-2 0-16,-2-3 0 0,0-7-1 15,0-1 0-15,-3-4 0 16,6-3 1-16,-1-2-2 16,3-6 2-1,3-3-1-15,0-5-8 0,0-1-4 16,0-2-3-16,0-3-5 0,0 2-12 16,0-1-11-1,0-3 1-15,11-1-28 0,3 0-11 16,-3 0-36-16</inkml:trace>
          <inkml:trace contextRef="#ctx0" brushRef="#br0" timeOffset="36569.3403">5302-6250 414 0,'0'0'65'0,"0"0"-65"16,0 0-20-16,0 0 3 0,0 0 16 16,0 0 0-1,0 0-1-15,-41 115 2 0,41-78-1 16,0-3 0 0,0-5 0-16,0-7 0 0,0-5 1 15,0-2-1 1,0-2 1-16,0-1-2 0,0-1 2 15,0 0 2 1,0 2-1-16,0-3 1 0,0-1-1 16,6-4-1-16,0-2-12 15,4-3 12-15,6 0 8 16,-1-6 1-16,4-10-6 16,-3-11 3-16,0 2-5 15,-8-6 9-15,-5 0 3 16,-3 3-2-16,0 0 17 15,0 5 8-15,0 6 3 16,-6 8-2-16,1 4 2 0,-1 5-39 16,6 0-11-1,0 0-20-15,0 0-29 0,0 0-15 16,0 3 7 0,0 8-6-16,11 3 1 0,3 0 24 15,-3-2 16 1,-1-1 18-16,-10 0 15 0,0 3 23 15,0-3 13 1,0 3 4-16,-2 4-1 0,-14-1 2 16,-1 1 3-16,-2 1-12 0,3 0-13 15,5 7-18 1,1 2 12-16,4 3-6 0,0 6-6 16,3 2 0-1,-4 2 0-15,-2 1 1 16,-4-6 6-16,-3 1-6 15,-3-5 9-15,-3-7 15 0,-6 0 28 16,-4-5 1-16,-4 1-3 16,-10-2-8-16,0-2-9 15,2-1-12-15,3 2-6 16,12-7-9-16,11 0-8 16,8-7-1-16,7-3 0 15,3 3 0-15,0-4-22 16,0 0-8-16,0 0-3 15,0 0 28-15,0 0 6 0,3 0 7 16,10-4 2 0,2-3-8-16,11-5 0 0,2 1 0 15,4 4 0 1,-1-1 0-16,1 2-1 0,1 5 0 16,10-2 0-1,0 0 0-15,7 3 2 0,4-3-2 16,-4 3 0-1,-7-3 1-15,-5 3-1 0,-9 0 0 16,-4-3 0-16,-12 3 0 0,-4 0 0 16,-6 0 1-1,-3 0 0-15,0 0 12 0,0 0-5 16,0 0-6 0,0 0-2-16,0 0-20 0,-6 0-65 15,-4-2-90-15,-2-7-148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2:01.5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2BBF591-EA5D-480A-ACC1-DEF2BD3F589F}" emma:medium="tactile" emma:mode="ink">
          <msink:context xmlns:msink="http://schemas.microsoft.com/ink/2010/main" type="inkDrawing" rotatedBoundingBox="19249,8124 19507,10531 17818,10712 17560,8305" semanticType="enclosure" shapeName="Other">
            <msink:destinationLink direction="with" ref="{CDDC4703-4977-4CB3-9022-5DEAD45998AF}"/>
            <msink:destinationLink direction="with" ref="{3A074C3E-B9BD-4609-B6E6-BC79CB9A3FE6}"/>
          </msink:context>
        </emma:interpretation>
      </emma:emma>
    </inkml:annotationXML>
    <inkml:trace contextRef="#ctx0" brushRef="#br0">3750-2193 40 0,'0'0'49'15,"0"0"-4"-15,0 0-2 0,0 0-18 16,0 0-14-1,0 0 4-15,0 0 6 0,-13-49-11 16,10 49-8-16,3-2 5 16,0 2 3-16,0 0-10 15,0 0-11-15,0 0-1 16,0 0 5-16,0 0-13 16,0 0 1-16,0 0 7 15,0 0 5-15,0 0 6 16,0 0 0-16,6 0 1 15,0 0 14-15,4 0 9 0,2 0 12 16,4 0-3 0,3 0-12-16,3 0-10 0,0 0-9 15,-1 0 0 1,6 0-1-16,0 0 1 0,3 0 0 16,0 0 0-1,5 0-1-15,3 0 1 0,0 6-1 16,-1-5 1-1,1-1 0-15,-3 0 6 0,-3 0-1 16,-2 0 8-16,-5 0-7 0,-6 0 0 16,0 0 1-1,-6 0 2-15,-1 0-10 0,4 0 1 16,0 0-1 0,6 0 1-16,6 0-1 0,4 0 0 15,9 0 1 1,2 0 2-16,1 0-2 15,-3 0 0-15,-3 0 0 0,-9 0 0 16,-7 0-1 0,-13 0 0-16,-2 0 1 0,-4 0 5 15,-3 0-4 1,0 0 4-16,3 0-6 0,3 0-6 16,7 0 6-1,3 0 0-15,-2 0 1 0,5 0-1 16,-3 4 0-16,-5-2 0 0,-3-2-1 15,-5 0 2 1,-3 3-1-16,0-3 16 0,0 0 49 16,0 0 6-16,0 3-16 15,0-3-6-15,-5 0-20 16,-1 0-8-16,1 0-21 16,5 0-7-1,0 0-27-15,0 0-36 0,0 0-13 16,0 0 7-1,0 0 7-15,0 0 4 0,0 0 16 16,0 0 20-16,0 0 6 0,0 0 0 16,0 0 7-1,0 3 6-15,0-3 8 0,0 0-5 16,0 0 0 0,0 0 0-16,0 0 5 0,0 0 1 15,0 3 1 1,0-3 6-16,-3 0 12 0,3 0 21 15,0 0 23 1,-3 0 6-16,1 0-9 0,-1 0-20 16,3 0-19-16,0 0-14 15,0 0-6-15,0 0 0 16,0 0-1-16,0 0 0 16,0 0 1-16,0 0 2 15,0 0 11-15,0 0 7 16,0 0 3-16,0 0-6 15,0 0-2-15,0 0-2 16,0 0 1-16,0 0-2 0,0 0 2 16,0 0-1-1,0 0-4-15,0 0-8 0,0 0 12 16,0 0-4 0,0 0-8-16,0 0 0 0,-3 0 5 15,-5 0-6 1,5 0 2-16,-2 0-2 0,2 0-2 15,3 0 2 1,-3 0-1-16,3 0 0 0,-5 0 0 16,3 0 0-16,-4 0-1 0,3 0-5 15,-5 0 6 1,6 0 0-16,-4 3-1 16,0-1-4-16,-4 4 5 15,-2 0-1-15,2 3 2 16,-2-4-1-16,2 3 1 15,1-2-2-15,2 3 1 16,-2-3 0-16,2 1 0 0,-2 2 1 16,3 0-2-1,-4 2-5-15,1 3 7 0,-1 3-1 16,1-2 0 0,-1 1 0-16,1-2-1 0,-1 3-4 15,-2 0 6 1,-1-2 1-16,2 2-1 0,-5-3 0 15,5-3 0 1,0 3-1-16,0-2 1 0,3 1-1 16,0 2 0-16,3-1 1 0,-1 0-1 15,0 3-9 1,2 3 8-16,1 0-9 0,0 2 3 16,-3 3 8-1,-1 4 0-15,1-3 1 0,-7 2 0 16,1-1-1-1,-4 0 1-15,3-3 0 0,-2 0 5 16,2-4-4-16,4-2-2 16,2-8 0-16,4 4 0 15,3-4-7 1,0 3 6-16,0 1-8 0,0 3-4 16,0 1 0-16,0 3 12 0,0 3-10 15,0 1 11 1,0 1 0-16,0 2 1 15,-3-5-1-15,0-1 0 16,-3-5 0-16,-1-2 0 16,4-5 1-16,-3 1 2 0,3-2 4 15,3-1-5 1,0-1-2-16,0 0 0 0,0 2-1 16,0 0-7-1,0 2 8-15,0 4 0 0,0 1 0 16,0-2 0-16,0 1 8 15,0 2-8-15,-4-4 7 16,1 2-5-16,0-1-2 0,3 0 0 16,0-2 0-1,0-1 0-15,0 3-1 0,0-3 0 16,0 4 0 0,0 1 1-16,0 1 0 0,0 0 0 15,0 3 0 1,0-6 0-16,0 3 0 0,0 1 0 15,0-2 1 1,0 0-1-16,0 8 6 0,0-4-6 16,0 2-1-16,0-2 1 0,0-1 9 15,3-1-9 1,4-4-7-16,-1 0 7 0,0 0 0 16,-3 0 0-1,4 1 0-15,-4-3-1 0,0-2 1 16,-3 2 0-1,3-4-1-15,-3 1 0 0,3-2 1 16,-3 2 1-16,3 3-1 16,1-4 0-16,-1 3 0 15,3 2 8-15,0-6-7 16,1 5-1-16,-1-1 1 16,0-3-1-16,-3 5 9 15,4-6-2-15,-4-1-7 16,0 0-1-16,-3-1-1 15,3 1 1-15,0-4 1 16,4 4-1-16,-4 1 0 16,0-2 1-16,3 4 0 0,1-1-1 15,2 0 1 1,-3 3 0-16,4 2 0 0,-4 0 1 16,4 1-1-1,-4-3 1-15,2 4 0 0,-3-4-1 16,1 1 0-1,-1-1 0-15,-2 0 1 0,5 4 0 16,-3-2 0-16,1-1-1 0,2 2 0 16,-3-6-1-1,1 1 0-15,5-1 1 0,-3 1 0 16,2-3 1 0,-1 3-1-16,1-4 2 0,-1 1-2 15,-3-1 1 1,1 0-1-16,-4 1 1 0,3-1-1 15,-3 1 0 1,4 1 0-16,-4-2-1 16,3 1 1-16,0 2 0 0,4 0 0 15,-1 1 0 1,1 0-1-16,-1-1 1 0,1 1 1 16,-4-3 0-1,0-4-1-15,1 1 0 0,-4 0-1 16,0-1 1-1,0 2-1-15,3-3 1 0,-2 3 0 16,2 1 1-16,0-1-1 0,1 1 0 16,2 1 0-1,-1 0 0-15,6-4 1 16,-4 4-1-16,1 0 0 16,3-3-1-16,-6-1 1 0,6 0 0 15,2 5 1 1,-5-5-1-16,5 6 0 0,0-7 0 15,-4 2 0 1,4 0 2-16,-3 0-2 0,3 0-2 16,-4-1 2-16,1-2 0 0,-4 3 3 15,1-3-2 1,-4 0-1-16,4 0 1 0,-4 0 5 16,3 0 1-1,4 0-7-15,6 0 1 0,6-11 1 16,4-4-1-1,-2 2-1-15,6-4 1 0,-9 2-1 16,4-1 0-16,-3-2 0 16,1-1 0-16,-4 1 1 15,-6 4 0-15,-7 1 2 16,-3-1 7-16,1-1 0 16,-4 1-9-16,3-1 0 15,0-1-1-15,1 0 0 16,5-2 0-16,1-2 2 15,0 0-4-15,1 0 2 16,2 0-1-16,1 0 1 16,-9 3 0-16,2 2 0 0,-7-4 0 15,0 6 8-15,-3-6 2 16,0 1 2 0,0-2-5-16,0-2 5 0,0-1 1 15,0 1-5 1,0-4-7-16,0-1 11 0,0-1-12 15,0 4 1-15,0-2-1 16,8-1 1-16,-5 8 14 0,-3 1-5 16,0-3-4-1,0 1 14-15,-3-3 1 16,-11 4-13-16,4-4 0 16,4 0 2-16,4-3-2 15,-1 4-7-15,3-7 6 16,0-1-7-16,0-5 0 15,3-1 0-15,10 2 1 16,-2-3 0-16,2 3 1 16,-4 0-1-16,-2 0 0 0,-4 1 9 15,-3-7-3 1,0 4 1-16,0-7-8 0,-13 3-1 16,5-3 1-1,-3 6 0-15,11 1 0 0,0-1 0 16,0 3 1-1,0 4 9-15,0-2-3 0,0 0-6 16,3 5 4-16,-3 1-4 0,0 6 0 16,0-1 36-1,0 8-15-15,0 5-13 0,0-1-1 16,0 1-1 0,0-1-6-16,-3-2-1 0,3-1-1 15,0-1 1 1,0-5 0-16,0 1 0 0,0-3 1 15,-6-2 0 1,-4-1-1-16,-4 3 0 0,-5 1-1 16,-3 2-17-16,3 4 18 15,0 6 0-15,9 1 10 16,4 3-10-16,0 0-8 16,2 1 8-16,1-2 2 15,0-1-1-15,-3-4 7 16,0-2-7-16,-10-3-1 15,-6-3 0-15,-7 0-1 16,-5-3 0-16,-6 3 0 0,-9-2-1 16,3 4 1-1,5 2 0-15,6 4 0 16,10 0 0-16,6 6 1 16,13 1-1-16,3 2 1 0,-1 0-13 15,4 0-10 1,-3 0-15-16,-3 0-24 0,-7 0-13 15,-9 0-32 1,-43 23 15-16,5 5-68 0,-6-6-160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1:07.276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context xml:id="ctx1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0-10-14T11:53:19.730"/>
    </inkml:context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0C02E6-A226-418C-956E-97AF7F5CFD1D}" emma:medium="tactile" emma:mode="ink">
          <msink:context xmlns:msink="http://schemas.microsoft.com/ink/2010/main" type="writingRegion" rotatedBoundingBox="10256,10738 12083,8416 12886,9048 11059,11369"/>
        </emma:interpretation>
      </emma:emma>
    </inkml:annotationXML>
    <inkml:traceGroup>
      <inkml:annotationXML>
        <emma:emma xmlns:emma="http://www.w3.org/2003/04/emma" version="1.0">
          <emma:interpretation id="{793954E1-55A1-4234-90E0-694460923D3D}" emma:medium="tactile" emma:mode="ink">
            <msink:context xmlns:msink="http://schemas.microsoft.com/ink/2010/main" type="paragraph" rotatedBoundingBox="10256,10738 12083,8416 12886,9048 11059,11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A4EEAF-5038-4355-82AE-882894A973EB}" emma:medium="tactile" emma:mode="ink">
              <msink:context xmlns:msink="http://schemas.microsoft.com/ink/2010/main" type="line" rotatedBoundingBox="10256,10738 12083,8416 12886,9048 11059,11369"/>
            </emma:interpretation>
          </emma:emma>
        </inkml:annotationXML>
        <inkml:traceGroup>
          <inkml:annotationXML>
            <emma:emma xmlns:emma="http://www.w3.org/2003/04/emma" version="1.0">
              <emma:interpretation id="{5084800A-A6E1-4ACD-872E-DDA4665C4F54}" emma:medium="tactile" emma:mode="ink">
                <msink:context xmlns:msink="http://schemas.microsoft.com/ink/2010/main" type="inkWord" rotatedBoundingBox="10319,10787 10637,10381 11144,10779 10825,11185"/>
              </emma:interpretation>
              <emma:one-of disjunction-type="recognition" id="oneOf0">
                <emma:interpretation id="interp0" emma:lang="en-US" emma:confidence="0">
                  <emma:literal>Ho</emma:literal>
                </emma:interpretation>
                <emma:interpretation id="interp1" emma:lang="en-US" emma:confidence="0">
                  <emma:literal>Ho.</emma:literal>
                </emma:interpretation>
                <emma:interpretation id="interp2" emma:lang="en-US" emma:confidence="0">
                  <emma:literal>For</emma:literal>
                </emma:interpretation>
                <emma:interpretation id="interp3" emma:lang="en-US" emma:confidence="0">
                  <emma:literal>To</emma:literal>
                </emma:interpretation>
                <emma:interpretation id="interp4" emma:lang="en-US" emma:confidence="0">
                  <emma:literal>F.</emma:literal>
                </emma:interpretation>
              </emma:one-of>
            </emma:emma>
          </inkml:annotationXML>
          <inkml:trace contextRef="#ctx0" brushRef="#br0">0 44 9 0,'0'0'68'0,"0"0"-28"15,0 0-14-15,0 0-1 16,0 0-2-16,0 0-9 16,0 0-5-1,0 0-9-15,0 0 0 0,0 0 12 16,16 0 5-16,1 0 3 0,-1 0-4 15,3 0 0 1,-5 0-3-16,2 0 1 0,3 0 7 16,-3 0-1-1,3 0 6-15,6 0 5 0,3-3-10 16,4 0-8 0,6 2-12-16,0 1 9 0,3-5-10 15,2 4 9 1,-2-7 2-16,0 7-9 0,-3-7-1 15,-3 4 0-15,-10 1 0 16,-3 1-1 0,-6 2 0-16,-2-4 0 0,-3 4 1 15,-3 0-1-15,0 0 0 16,-3 0 0-16,-2 0-1 16,-3 0 0-16,3 0-1 15,-3 0-8-15,0 0 9 16,0 0 0-16,0 0 1 15,0 0 0-15,0 0 8 16,0 0 1-16,0 0 3 0,-6 0-12 16,-10 0-10-1,5 0 1-15,-5 0-9 0,3 0-16 16,1 0-29 0,5 0-16-16,1 0-2 0,0 0-11 15,6 0-15 1</inkml:trace>
          <inkml:trace contextRef="#ctx0" brushRef="#br0" timeOffset="16384.4542">425-41 17 0,'0'0'3'16,"0"0"6"-16,0 0-1 16,0 0-7-16,0 0 0 15,0 0 0-15,-44-9 37 16,38 4 9-16,-4-1 1 15,1-1-18-15,-1-7 5 0,2 7-5 16,-3-4-11 0,0-1-8-16,0 5-4 0,0-1-5 15,1 3-2 1,4 0 0-16,0 2 0 0,3 3 0 16,-1 0-2-1,1 0 1-15,3 0 0 0,0 0-5 16,0 0-3-16,0 0-5 0,0 0-6 15,0 0 2 1,0 0 5-16,0 0 2 0,0 0 4 16,0 0 6-1,0 0 1-15,0 0 1 0,0 0-1 16,0 0 2 0,0 0-1-16,0 0 6 0,0 0 13 15,0 0-4 1,0 0 7-16,0 0 0 0,0 0 3 15,0 0-1-15,0 0-18 16,0 0-7-16,0 0-5 16,0 0-8-16,0 0-19 15,0 0 6 1,0 0 17-16,13 0 9 0,-2 3-8 16,3 2 6-16,-1-1 2 15,-5-3 0-15,3 7 0 16,-3-7 0-16,6 3 1 0,-3 1 0 15,5-2 0 1,3 0 1-16,6 2 5 0,-3-2-7 16,4 3-1-1,-4-4 0-15,-3 3-2 0,-4 0-3 16,-5-4 6 0,-7-1-1-16,0 3-1 0,0-3 2 15,-3 0 0 1,0 0 1-16,0 0 5 0,0 0 1 15,0 0-6-15,0 0 8 16,0 0-3-16,0 0-5 16,0 0 1-16,4 0-2 15,-4 0 1-15,3 5-1 16,3-4 1-16,0 2-1 16,1 0 0-16,2 3 0 0,-4-3 0 15,6-1 0 1,-3 2 0-16,0-2 0 0,-2 1 2 15,-1 0-1-15,3-3 0 16,-2 2 0-16,-4-2 0 16,1 0-1-16,5 4 0 15,-2-4 0-15,-1 1 0 16,1 3 0-16,4 0 0 16,-1-3 0-16,1 3 0 15,-1 0 0-15,1-3 0 16,-1 2 0-16,-2 0-1 15,-1 0 1-15,0 0-1 16,-3-3 1-16,1 2-1 0,-1-2 1 16,0 4 0-1,3-4 0-15,-3 2 1 0,4-2 5 16,-4 0-5 0,-3 0 0-16,3 0-1 0,-3 3 2 15,0-3-2 1,3 0 0-16,-3 0-7 0,3 3 5 15,4-2-5-15,-1 7 7 0,-3-7 0 16,3 7 0 0,1-7 0-16,-4-1 0 0,-3 5 0 15,3-5 1 1,-3 0 2-16,0 0 3 0,0 0 1 16,0 0 2-1,0 0-1-15,0 0-6 0,0 0-2 16,0 0-5-1,0 0-5-15,0 0-2 0,0 0 11 16,0 0 1-16,0 0 0 16,0 0 6-16,0 0 9 15,0 1 14-15,0-1 20 16,0 3 6-16,0-3-4 16,-3 0-27-16,0 0-15 15,-1 0-9-15,-2 0 0 16,0 0-9-16,-4 3 8 15,-2 3 0-15,-1-4 1 0,1 4-1 16,-4-3 1 0,3 3 0-16,-3-4 0 0,2 2 1 15,0-3-1 1,-2 3 0-16,5 0 0 0,-2-3 0 16,-1 3-1-1,9-2 1-15,-4 1 0 0,4 0-2 16,0-1-5-1,2 2 7-15,0 1-1 0,-5-2 1 16,6 0 0-16,-1 0 0 16,0-3 1-16,0 0 0 15,0 0 9-15,-4 0-1 0,1 3-8 16,0-3 1 0,-4 0-1-16,4 0 0 0,0 0 0 15,2 0-1 1,1 0 0-16,0 1-6 0,3 4-4 15,0-2 2-15,-3-1 2 16,0 3 4-16,3-1 1 16,-3-2-2-16,3-2 3 15,-3 3 0-15,3-3 0 16,0 0 0-16,0 0 0 16,-4 3 0-1,4 0 0-15,-3 2-1 0,-3 4 1 16,3 0 0-16,0 0-2 15,-1 1 2-15,1-1 0 16,0-3 0-16,3-2 0 0,0 0-1 16,0-4 1-1,-3 2 1-15,3-2 11 0,0 0 4 16,-3 0 15 0,3 0 0-16,0 0 3 15,-3 0 4-15,3 0-17 0,0 0-12 16,0 0-9-1,0 0-1-15,0 0-5 0,0 0-1 16,0 0-1-16,0 0 6 0,-4 0 0 16,4 0 2-1,-3 0 1-15,0 0 9 0,-3 0 1 16,-4 0-10 0,4 0-1-16,0 0 1 0,-1 0 9 15,4 0 0 1,3-2-9-16,-3-4 5 0,3 0-5 15,-3 4-1-15,3-4 1 16,0 0 6-16,-3 1-5 16,3-4 5-16,-3 4 7 15,0-1-12-15,-1-3-1 16,-2 1 1-16,3 0-2 16,3 3 0-16,0-4 0 15,0 3-6-15,0-3 5 16,0 1-2-16,0-4-13 15,0 5 3-15,0-6 13 16,0 5 2-16,0-1 5 0,0 1-6 16,0 1 5-1,0-2-3-15,0 0 4 0,0 3 2 16,0 0-9 0,0 4 18-16,0 2-1 0,0-4-17 15,0 4 0 1,0 0-22-16,0-2-14 0,0 2-13 15,0 0 4-15,0-3 2 0,0 3 20 16,0-3 23 0,0 3 15-16,0-3 14 0,0 3 20 15,0-3-28 1,0 3 12-16,-3 0 1 0,0 0-8 16,3 0-26-1,-4 0-19-15,4 0-24 0,0 0-28 16,0 0 6-1,0 0 32-15,0 0-2 0,0 3 4 16,0 0 18-16,0 0 12 16,0 0 0-16,0-1-1 15,0-2-5-15,0 4 6 16,0 1 1-16,0-1 0 16,0 4-1-16,0 1 0 15,7-2 0 1,5 1-10-16,1 1 9 0,3 0-4 15,-4-4-17-15,1 0 2 0,-4-1 9 16,-2 0 6 0,-7-4 6-16,3 0 12 0,-3 0 25 15,3 0 7 1,-3 0-2-16,3 0-12 0,-3 0-7 16,3 0-23-1,4 0-6-15,2 0-43 0,4 0 0 16,3 0 35-1,-7 0 2-15,1 0 1 0,-7 0 11 16,-3 0 7-16,0 0 19 16,0-8 2-16,0 7 8 15,0-5 0-15,-7 3 0 16,-5 0-12-16,2 0-8 16,4 0-14-16,3 0-2 15,0 3 1-15,3 0 0 16,0 0-1-16,0 0 1 15,0 0-1-15,-3 0 0 0,3 0 0 16,-7 0 1 0,1-2 1-16,-7 2-2 0,4 0 0 15,-1-4-2 1,4 4 2-16,3 0 0 0,3-2-5 16,0 2-11-1,0 0-22-15,0-3-15 0,0 3-12 16,9 0 6-1,7-3 36-15,0 2 21 0,0-4 2 16,-4 4 0-16,-5-7 6 0,-1 7 24 16,-6-2 22-1,0-2-11-15,0 4-7 0,0-5 1 16,0 4-2 0,0 2-10-16,0-4-16 0,0 4-7 15,6-2-9 1,4-1-14-16,-1 0-10 0,7-3 14 15,-3 5 11-15,-4 1 6 16,-6 0 1-16,-3 0 1 16,0 0 12-16,0 0 20 15,-12 0-2-15,-4 0-22 16,3 0-6-16,-3 0-2 16,7 0 1-16,3 0 5 15,2 0-6-15,4 0-1 16,0 0-9-16,0 0-7 15,0 0-15-15,0 0-3 16,0 0 14-16,0 0 14 0,0 0 7 16,0 0 12-1,0 0 1-15,0 0-2 0,0 0 2 16,0 0 0 0,0 0-13-16,0 0-3 0,0 0-30 15,0 0-54 1,10 0-29-16,-4 1-16 0,-3 11-65 0</inkml:trace>
        </inkml:traceGroup>
        <inkml:traceGroup>
          <inkml:annotationXML>
            <emma:emma xmlns:emma="http://www.w3.org/2003/04/emma" version="1.0">
              <emma:interpretation id="{D08CA96B-52CC-4B6A-A729-5610DAD7C2C2}" emma:medium="tactile" emma:mode="ink">
                <msink:context xmlns:msink="http://schemas.microsoft.com/ink/2010/main" type="inkWord" rotatedBoundingBox="11338,9363 12083,8416 12886,9048 12141,9994"/>
              </emma:interpretation>
              <emma:one-of disjunction-type="recognition" id="oneOf1">
                <emma:interpretation id="interp5" emma:lang="en-US" emma:confidence="0">
                  <emma:literal>#</emma:literal>
                </emma:interpretation>
                <emma:interpretation id="interp6" emma:lang="en-US" emma:confidence="0">
                  <emma:literal>*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1" brushRef="#br1">1425-1061 0,'0'-15'234,"0"-15"-187,15 30 16,-1-15-48,1 15 1,0 0-16,15-15 0,-15 15 16,-15-15-16,15 15 15,0 0 1,0 0 15,0 0 0,-15-15-15,15 15-16,15 0 16,-15-15 31,0 15 31,0 0-63,-15-15-15,15 15 16,-1 0-16,1 0 16,0-15-1,15 15 1,-15 0-1,0 0 17,0 0-17,0 0-15,0 0 16,0 0 0,15 0 46,-15 0-46,0 0-1,0 0-15,0 0 16,-1 0-16,1 0 16,15 0 15,-15 0-31,0 0 31,0 0-15,0 0-1,0 0-15,0 0 78,15 0-78,-15 0 0,0 0 94,0 0-94,0 0 16</inkml:trace>
          <inkml:trace contextRef="#ctx1" brushRef="#br1" timeOffset="2166.6143">1290-1465 0,'15'0'94,"0"0"-79,0 0 17,15 0-32,-15 0 15,0 0 1,0 0-16,0 0 0,0 0 15,-1 0-15,16 0 16,-15 0 0,0 0-1,0 0 1,0 0 0,0 0-1,0 0-15,0 0 16,30 0-16,-30 0 15,0 0-15,0 0 16,0 0-16,14 0 16,-14 0 46,0 0-31,0 0-31,0 0 0,0 0 16,0 0-16,15 0 16,-15 0-1,0 0 1,0-29 15,0 29-15,0 0-1,-15-15 17,15 15-32,14 0 15,-14 0 1,-15-15-16,15 15 16,0 0-1,0-15 48,0 15-48,0 0 48</inkml:trace>
          <inkml:trace contextRef="#ctx1" brushRef="#br1" timeOffset="5463.3649">1275-1569 0,'-15'0'297,"0"-45"-266,15 30-15,15 0-1,-15 0-15,15-15 16,0 0-16,15 1 16,-15 14-1,0 0-15,0-15 78,0 15-78,-15 0 16,15 15-16,0-15 16,-15 0-1,30 0 267,-16 15-251,1 0 78,0 0-109,0 0 235,0 0-157,0 0-47,15 0-31,-30 15 0,0 0 16,15-15-1,-15 15 1,15-15-16,0 15 0,-15 15 15,15-15 1,0 0 0,0-15-1,-15 15 1,30-15 15,-15 0-31,-1 0 63,1 0-32,0 15-15,0-15-1,-15 14-15,15-14 47,0 0-16,15 0-15,-15 0 15,0 0 0,0 0-31,0 0 32,0 0 15,0 0-47,15 0 31,-15 0-16,-1 0 1,1 0 15,0 0-15,0 0 31,0-14-32,-15-1-15,30 0 0,-15 0 16,0-15 0,-15 15-16,15 15 15,-15-15 1,15 0 0,-15 0 15,0 0 0,15 0-15,-15 0-1,0-15 32,0 15-31,15 0-1,-15 1 79,15-1-94,-15 0 31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2:30.3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5FCC94-6D1F-4699-8292-9C2C348E6A30}" emma:medium="tactile" emma:mode="ink">
          <msink:context xmlns:msink="http://schemas.microsoft.com/ink/2010/main" type="writingRegion" rotatedBoundingBox="16768,10317 14407,10299 14420,8611 16781,8629">
            <msink:destinationLink direction="with" ref="{05F632CF-3030-4DCE-92F3-ABA2BA554727}"/>
          </msink:context>
        </emma:interpretation>
      </emma:emma>
    </inkml:annotationXML>
    <inkml:traceGroup>
      <inkml:annotationXML>
        <emma:emma xmlns:emma="http://www.w3.org/2003/04/emma" version="1.0">
          <emma:interpretation id="{5AD5FF1C-62B0-44B7-91E8-D531C3BA5BDD}" emma:medium="tactile" emma:mode="ink">
            <msink:context xmlns:msink="http://schemas.microsoft.com/ink/2010/main" type="paragraph" rotatedBoundingBox="16768,10317 14507,10300 14511,9743 16773,9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CFF7EB-4835-4185-8772-782E6046E18A}" emma:medium="tactile" emma:mode="ink">
              <msink:context xmlns:msink="http://schemas.microsoft.com/ink/2010/main" type="line" rotatedBoundingBox="16768,10317 14507,10300 14511,9743 16773,9760"/>
            </emma:interpretation>
          </emma:emma>
        </inkml:annotationXML>
        <inkml:traceGroup>
          <inkml:annotationXML>
            <emma:emma xmlns:emma="http://www.w3.org/2003/04/emma" version="1.0">
              <emma:interpretation id="{C6B95852-10F4-4FC6-9C54-22B2ACC2D5F4}" emma:medium="tactile" emma:mode="ink">
                <msink:context xmlns:msink="http://schemas.microsoft.com/ink/2010/main" type="inkWord" rotatedBoundingBox="16768,10317 14507,10300 14511,9743 16773,9760"/>
              </emma:interpretation>
              <emma:one-of disjunction-type="recognition" id="oneOf0">
                <emma:interpretation id="interp0" emma:lang="en-US" emma:confidence="0">
                  <emma:literal>It-to</emma:literal>
                </emma:interpretation>
                <emma:interpretation id="interp1" emma:lang="en-US" emma:confidence="0">
                  <emma:literal>I-roto</emma:literal>
                </emma:interpretation>
                <emma:interpretation id="interp2" emma:lang="en-US" emma:confidence="0">
                  <emma:literal>I-too</emma:literal>
                </emma:interpretation>
                <emma:interpretation id="interp3" emma:lang="en-US" emma:confidence="0">
                  <emma:literal>I-toto</emma:literal>
                </emma:interpretation>
                <emma:interpretation id="interp4" emma:lang="en-US" emma:confidence="0">
                  <emma:literal>Ito-re</emma:literal>
                </emma:interpretation>
              </emma:one-of>
            </emma:emma>
          </inkml:annotationXML>
          <inkml:trace contextRef="#ctx0" brushRef="#br0">460 270 10 0,'0'0'17'16,"0"0"-5"-16,0 0-11 15,0 0 6-15,0 0-5 16,0 0 4-16,0-45-4 16,0 39-2-16,0-3 1 15,0 1 5-15,0-4 5 16,0 5-2-16,0-2-9 16,3-3 1-16,0 3 0 0,1-2 0 15,-1 3 12 1,0-5 12-16,0 6-9 0,-3-1 5 15,0-1-5 1,0 3 10-16,0-1-3 0,0 1-8 16,0-2-14-1,0 3-1-15,0 3 2 16,0-1-2-16,0 0 0 0,0 3 0 16,0-2 0-16,0-1 0 15,0 0 1-15,0 0 0 16,0 0 5-16,-3 0 2 15,0-3 4-15,-4 5 11 16,1-7-12-16,3 3-9 16,0 3 5-16,0-1 2 15,3 0-8-15,0 0 1 16,0 3-2-16,0 0 1 16,-4 0-1-16,4 0-2 15,-6 0-8-15,0 0 1 0,0 0-4 16,-4 0 11-1,-3 0 1-15,4-3 1 0,-4 0-1 16,4 3 1 0,-1-2-1-16,4 2 1 0,-2 0-1 15,-3 0 0 1,3 0-11-16,-6 0 1 0,6 0 5 16,-5 0 5-16,4 2 0 0,2 1-1 15,-2-3 2 1,1 3 0-16,-3-3 2 0,1 0-2 15,1 0 1 1,3 0 1-16,2 0-2 0,1 0 0 16,0 0-17-1,3 3-24-15,-6 0 12 0,-1 2 13 16,1 0 8 0,-3 3 7-16,-1-7 1 0,1 5 0 15,-1-6 0-15,1 3 2 16,3-3 9-1,-1 0-2-15,4 0-8 0,0 0 1 16,0 0-2-16,3 0 0 16,0 0-1-16,0 0-21 15,0 3-20-15,0 3 14 16,0-1 16-16,0 1 12 16,0 1 0-16,-7 1 0 0,-2-1 9 15,-4 2-1 1,1-3 4-16,-1 0-1 0,0-4 8 15,1-2 1 1,2 3 6-16,7-3 3 0,0 0-17 16,3 0-12-1,-3 0-2-15,3 3-9 0,0-1-1 16,-2 3 2 0,-1 3 9-16,-2-3 0 0,2 0 0 15,0 1 0-15,0 0 1 0,1 0 0 16,-1-4 1-1,0 1 1-15,-2 0-2 0,5-3 0 16,0 3-7 0,0 0-5-16,0 1 4 0,0 1 6 15,0-1 1 1,0 2 1-16,5 0 0 0,-2 0 1 16,-3 2 0-16,0-2-1 15,0-1-1-15,0 0-1 16,0-1 1-16,0 0 0 15,0-4-1-15,5 1-6 16,1 3 7-16,2-2 1 16,0 4 8-16,3 0-1 15,-3-1-6-15,1 3 6 16,-2-3-6-16,-1 3-1 16,0-3 0-16,-2-3-1 15,-1 4-1-15,0-3 1 0,-3 3 1 16,3-4 0-1,3 2 0-15,1-2-1 0,-1 1-6 16,0 2-5 0,1-1 11-16,-1 1 0 0,0-1-1 15,-3-1 1 1,1-1 0-16,-4 0 0 0,3 1 0 16,-3-3-8-16,3 3 9 15,0-3-1-15,0 3 1 16,3-3 0-16,-2 0 1 15,-1 0 9-15,0 0-3 0,-3 0-7 16,3 0 1 0,-3 0 0-16,0 0 5 0,0 0-5 15,3 0-1 1,0 0 3-16,4 0 3 0,-1 0-6 16,0 0 7-1,1 0-7-15,2 0 0 0,1 0-1 16,-1 0 1-1,-3 0-1-15,1 0-1 0,-4 0 2 16,0 0-1-16,0 0 0 0,0 0 0 16,-1 0 1-1,6-3 1-15,1 0 6 16,4-2-6-16,3 0-1 16,-5-1 0-16,5-1-1 15,-2 5 1-15,0-1 0 16,-4 0-1-16,-1 3-7 15,-2 0-1-15,-1 0 2 0,-3-2 0 16,-3 2 7 0,0-4 19-16,3 2 10 0,-3-4-18 15,3 3 15 1,1-3-7-16,-1 1-12 0,0-1-7 16,0 1-1-1,0-1 1-15,4 3-1 0,-4-3 0 16,0 1 1-1,0 2 0-15,-3-3 0 0,3 0 2 16,-3 1 9-16,0 0 17 0,0-1-12 16,0 0-2-1,0-3 0-15,0 1 5 0,0-4-10 16,0 3-1 0,0 2 0-16,0-2 3 0,0 1 5 15,0 2 0 1,0-1-9-16,-12-1 8 0,2 3 9 15,1 1-12-15,2-1 1 16,4 3-6-16,0-1-7 16,3 0 0-16,0 3 1 15,0 0-1-15,0 0 0 16,0 0-8-16,-3 0-13 16,-7 0-36-16,-2 0-86 15,-7 8-95-15</inkml:trace>
          <inkml:trace contextRef="#ctx0" brushRef="#br0" timeOffset="10374.3925">-887 255 28 0,'0'0'31'0,"0"0"-12"0,0 0-6 16,0 0 19 0,0 0 5-16,0 0-2 15,0 0-18-15,0 0-7 16,0 0-8-16,0 0 12 16,0 0 9-16,0 0 8 15,10 0-31-15,-4 0-19 16,4-2-3-16,-1 2 16 0,4 0 6 15,-1 0 0 1,1 0 0-16,-4-3 0 0,1 3 0 16,-1 0 0-1,1-3 0-15,6 3 1 0,6-3-1 16,3 3 1 0,0-3 0-16,7 3 0 0,3-2 1 15,1-2-1-15,5 3 1 16,4-3-2-16,-1 0 9 15,-6 4-1-15,-4-1-8 0,-5 1 0 16,-10 0 1 0,-8 0-1-16,0 0-1 0,-8 0 0 15,-1 0-8 1,1 0 9-16,5 0-1 0,0 0 1 16,6 0 0-1,5 0 2-15,5 1 4 0,4 3-4 16,4 0-1-16,-1-3 0 15,1 3 0-15,-1-2-1 0,-5 1 1 16,-4 0-1 0,-6-3 0-16,-7 0 0 0,-4 3 0 15,0-3 0-15,-2 0 0 16,-3 3 0 0,0-3 6-16,0 0 5 0,0 0 5 15,0 0-3 1,0 0-12-16,0 0-1 0,3 0 0 15,-3 0 0-15,0 0 6 16,0 0 1-16,0 0 6 16,0 0 12-16,0 0 12 15,0 0 7-15,0 0-26 16,-11 0-18-16,-3 0-33 16,-5 0-29-16,0 0-46 15,3 0-87-15</inkml:trace>
          <inkml:trace contextRef="#ctx0" brushRef="#br0" timeOffset="11703.2825">-700 165 1 0,'0'0'71'16,"0"0"-16"-16,0 0-15 15,0 0-4-15,0 0-11 16,0 0-11-16,0 0 12 15,0-35-17-15,0 34-9 16,0 1-1-16,0 0 1 16,0 0 0-16,0 0-2 0,0 0-8 15,-4 0 9 1,-2 0 1-16,0 0 14 0,0 0-4 16,-1 0-1-1,1 0 2-15,-10 0 2 0,-3 0-11 16,-9 1-1-1,-7 8 5-15,-3 3-6 0,0-1 3 16,0-2-2 0,5 3-1-16,4-5 7 0,7 1-5 15,6-2-1-15,7-3-1 0,6 0-2 16,3-3-4 0,-3 0 6-16,3 3-1 0,0-3 1 15,0 0-1 1,0 0-2-16,0 0 2 0,0 0 0 15,0 3-9 1,0-3 2-16,0 3 7 0,0-1-16 16,0 2 0-16,0 1 8 15,3-1 3-15,3 1 5 16,0 0 0-16,4-2 1 16,-4 0 1-16,4 0 0 15,-1-1 9-15,1 1-1 16,2 0 3-16,1-3-2 15,3 3-2-15,3 3 0 16,3-5 0 0,5 3 2-16,3 2-4 0,-6-3-6 15,4 3-1-15,-6-1 0 0,0-2 1 16,-3 2 0 0,3-1 1-16,-3-4 11 0,0 0-2 15,-6 0-9 1,-4 0 9-16,-2 0 0 0,-4 0-2 15,0 0 5 1,-3 0 5-16,0 0 7 0,0 0 14 16,0 0 1-16,0 0-12 15,0 0-20-15,0 0-7 16,0 0-1-16,0 0-1 16,0 0-11-16,0 0 4 15,0 0 0-15,0 0 1 16,0 0 7-16,0 0 2 15,0 0-1-15,0 0-1 16,0 0 1-16,0 0-1 0,0 0-1 16,0 0-7-1,0 0 1-15,0 0-9 0,0 0 3 16,0 0 2 0,0 0 10-16,0 0 1 0,0 0 6 15,0 0 8-15,0 0-11 16,0-6 3-16,0-5 10 15,-3 0-3-15,-5-2 2 0,6 5-2 16,-1 3-4 0,3-1-8-16,0 0-1 0,0 0 0 15,0 1 0 1,0 0-1-16,0-7-5 0,0 1 5 16,0-2 1-16,3-2 0 15,-1 3 1-15,3 3 8 16,-5 1 13-16,0 2 12 15,0 6-12 1,0-1-22-16,0 1-18 0,0 0-60 16,3 4-100-1,6 13-18-15,4-2 16 0</inkml:trace>
          <inkml:trace contextRef="#ctx0" brushRef="#br0" timeOffset="14029.5049">787 386 33 0,'0'0'42'0,"0"0"-6"16,0 0 0-16,0 0 31 15,0 0 32-15,0 0-31 16,0 0-23-16,16-94-2 15,-16 92-16-15,-3-2-14 0,3 4-12 16,0-2-1 0,0-1 5-16,0 1-5 0,0-7-22 15,0 3 16 1,0-3 5-16,0-2 1 0,0 2 0 16,0-1 0-1,0 1 0-15,0 0 0 0,0 4 10 16,0 1 40-16,0 2-16 0,0 0-25 15,0 2-9 1,0 0-10-16,0 0-1 0,0 0-11 16,0 0-18-1,3 0 12-15,0 0 21 0,0 0 5 16,-3 0 1 0,0 0-8-16,0 0-7 0,0 4 6 15,0 2 2 1,0 0 8-16,0 3 0 0,0-2-1 15,0 6-6-15,0-2 7 16,0 3 0-16,0 1 0 16,0-2 0-16,0 4 1 15,0 0-1-15,0 3 2 16,-3 2-2-16,-3 1 1 16,0 0 0-16,-4-1-1 15,1 1 0-15,-1-6 8 16,4-2 0-16,0-4-7 0,6-6-1 15,0 0-10 1,0-5 4-16,0 4 6 0,0-4 1 16,0 2 0-1,0 1 5-15,0 1-4 0,0-4-1 16,-4 2-1 0,1 1 0-16,0 3 0 0,3 0 2 15,-3-1-1 1,3 1 0-16,0-2-1 0,0-4-2 15,0 4-8-15,0-4 10 0,0 0 0 16,0 0 10 0,0 0 6-16,0 0 4 0,0 0-4 15,0 0 7 1,-6 0-13-16,6 0-9 0,0 0 0 16,0 0-1-1,0 0-27-15,0 0-26 0,0 0 12 16,3 0 14-16,6-6 12 15,1-5 15-15,2-1 0 16,-2-4 1-16,-7-1 8 16,0 0-9-16,-3 0 1 15,0 0 0-15,0 4 5 16,0-2-5-16,0 4 0 16,0-1-1-16,0 4 0 15,0-1 0-15,0 0 7 16,0 0-6-16,0 1 1 15,3 0-1-15,0-3 1 0,4-3 0 16,-4 0 11 0,0-1-1-16,0 2-6 0,0-2 1 15,1 1 6 1,2-1-13-16,3 1 0 0,4 0-1 16,0 1-6-1,4 2 6-15,0-1 0 0,-4 0 0 16,0 4 0-16,-4-1 1 0,-1 1 0 15,0-1 1 1,0 0 0 0,-5 1 11-16,5 2-11 0,-6 1 12 15,1 2 6-15,0 0-19 16,8 0 0-16,3 0-9 16,8-3 1-16,7 5 2 15,-1-7 4-15,4 7-4 16,-7 1 5-16,-6 0-7 0,-6 0-2 15,-7 0-1 1,-6 0 0-16,3 0-8 0,-3 0 2 16,0 0 5-1,3 0 11-15,0 0 0 0,4 0 1 16,-1 5 0 0,-3 0 0-16,4 4 1 0,-4 0 7 15,-3 0-6 1,0-1-1-16,0-1-1 0,0 2 2 15,0 0 11-15,0-3 13 0,0 0-9 16,-3 0-4 0,-7-1-1-16,1 1 1 0,-4 0 0 15,0 0-5 1,-2-2 4-16,2 2-12 0,-3 2 0 16,4 1 0-1,-4 0 0-15,-3 1 0 0,3 5 0 16,-3-6 0-16,0 2 0 15,3-2 1-15,4-4 0 16,-4 4-1-16,8-7 1 16,-3 4 1-16,6-6 5 15,2 3-7-15,-2-3 1 16,2 0 1-16,0 3-1 16,-2-3 6-16,-1 0-7 15,-4 0 1-15,4 0-1 16,-2 0 0-16,6 0 6 15,2 0-5-15,0 0 8 0,0 0-8 16,0 0 0 0,-3 0 6-16,3 0-7 0,0 0 0 15,0 0-1 1,0 0-8-16,0 0-12 0,0 0-18 16,0 0-5-1,0 0-5-15,0 0-17 0,5 0-13 16,14 3 30-16,-3 8-39 0</inkml:trace>
          <inkml:trace contextRef="#ctx0" brushRef="#br0" timeOffset="15496.2455">310 226 3 0,'0'0'19'0,"0"0"-12"15,0 0 18 1,0 0 3-16,0 0-9 0,0 0-10 15,0 0 1-15,0-46-4 16,0 40 18-16,0 0 18 16,0 3 3-16,0 3-8 15,0-3-6-15,0 3-8 16,0-3-16-16,0 1-1 16,0-2 0-1,0-1-5-15,0 2 0 0,0 0 7 16,0 0 1-16,0 3 3 0,-5 0-1 15,2 0 1 1,0 0-1-16,3 0-9 0,-2 0-2 16,2 0 0-1,0 0-1-15,0 0 0 0,0 0 0 16,-3 0 1 0,3 0 1-16,-3 0-1 0,3 0 2 15,-3 0-1 1,3 0 0-16,0 0 0 0,0 0-1 15,0 0-1-15,0 0-1 16,0 0-8-16,0 0-1 16,-5 0-2-16,5 3 7 15,-2 6 6-15,-1 2 0 16,0 1 0-16,-3 3 0 16,1 0 0-16,3 0 0 0,-4 0 0 15,3-5 1 1,0 1-1-16,-1-5 0 0,4-1 0 15,-3 0-1 1,3 3 1-16,-3-3 0 0,0 1 0 16,0-1 0-1,0 1 1-15,3 0-1 0,0-1 1 16,0 0-1-16,0-5-1 0,0 4-15 16,0-4-3-1,0 0 13-15,0 0 5 0,0 0-12 16,0 0-10-1,0 0-1-15,0 0 9 0,0 0 14 16,0 0-6 0,0 0-2-16,0 0 0 15,0 0 7-15,0 0-11 0,0 0-18 16,0 0-26 0,12 0-30-16,-2 0 45 0</inkml:trace>
          <inkml:trace contextRef="#ctx0" brushRef="#br0" timeOffset="16286.2235">199 230 8 0,'0'0'34'0,"0"0"-4"16,0 0-3-16,0 0 4 0,0 0-14 15,0 0-16 1,0 0-1-16,16 0 10 0,0 4 3 16,3-3 2-16,3 3 8 15,3-4 7 1,2 0 3-16,5 0-12 0,-7 0-6 16,0 0 3-1,-2 0-10-15,-8 0-2 0,-2 0 1 16,-7 0-5-1,1 0 4-15,-1-4 4 0,-3 4-3 16,-3 0-1-16,3-1 4 16,0 1-2-16,4-4-7 15,5 0-1-15,4-1 0 0,6 3-1 16,0-4-7 0,-1 3 7-16,-4 0 0 0,-4 3-12 15,-10 0-28 1,-3 0-13-16,0 0 10 0,-25 0-8 15,-10 0-18 1</inkml:trace>
        </inkml:traceGroup>
      </inkml:traceGroup>
    </inkml:traceGroup>
    <inkml:traceGroup>
      <inkml:annotationXML>
        <emma:emma xmlns:emma="http://www.w3.org/2003/04/emma" version="1.0">
          <emma:interpretation id="{D23AED55-0F55-446C-8909-88CB29B6F51C}" emma:medium="tactile" emma:mode="ink">
            <msink:context xmlns:msink="http://schemas.microsoft.com/ink/2010/main" type="paragraph" rotatedBoundingBox="15951,9082 14423,9126 14410,8656 15937,8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0D4B57-B1A5-4CA1-BC58-DD1E6573BB7A}" emma:medium="tactile" emma:mode="ink">
              <msink:context xmlns:msink="http://schemas.microsoft.com/ink/2010/main" type="line" rotatedBoundingBox="15951,9082 14423,9126 14410,8656 15937,8611"/>
            </emma:interpretation>
          </emma:emma>
        </inkml:annotationXML>
        <inkml:traceGroup>
          <inkml:annotationXML>
            <emma:emma xmlns:emma="http://www.w3.org/2003/04/emma" version="1.0">
              <emma:interpretation id="{BF3CE03F-B0CF-4F02-A283-0BFE3E5BE83F}" emma:medium="tactile" emma:mode="ink">
                <msink:context xmlns:msink="http://schemas.microsoft.com/ink/2010/main" type="inkWord" rotatedBoundingBox="15951,9082 14423,9126 14410,8656 15937,8611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too</emma:literal>
                </emma:interpretation>
                <emma:interpretation id="interp7" emma:lang="en-US" emma:confidence="0">
                  <emma:literal>of.</emma:literal>
                </emma:interpretation>
                <emma:interpretation id="interp8" emma:lang="en-US" emma:confidence="0">
                  <emma:literal>ex.</emma:literal>
                </emma:interpretation>
                <emma:interpretation id="interp9" emma:lang="en-US" emma:confidence="0">
                  <emma:literal>I-or</emma:literal>
                </emma:interpretation>
              </emma:one-of>
            </emma:emma>
          </inkml:annotationXML>
          <inkml:trace contextRef="#ctx0" brushRef="#br0" timeOffset="5413.4432">130-1115 10 0,'0'0'7'15,"0"0"-4"-15,0 0 10 0,0 0 24 16,0 0-9 0,0 0-17-16,0 0-10 0,-22-17-1 15,22 17 0 1,-4 0-1-16,1 0-9 0,0 0 0 15,0 0 9 1,-3 0 0-16,-1 0 1 16,1 0 0-16,0 0 1 15,-1 0 1-15,4 0-1 0,3 0-1 16,-3 0 0 0,3 0 0-16,-3 0 0 0,0 0-1 15,1 0 1-15,-1 3 0 16,-5 0 0-16,2 2 0 15,1-1 1-15,-6 0-1 16,3 3 0-16,-3-5 0 16,6 5 0-16,-1-2 0 15,1-2 0-15,2 2 0 0,-2-2-1 16,2 3 1 0,-5-3 0-16,6 3 0 0,-4-1 0 15,3 1 0 1,-3-1 0-16,-1-1 0 0,1 1-1 15,0 1 1 1,-1-4 0-16,-2 4 1 0,3 0-1 16,-1-4 1-1,1 2 1-15,0-3 12 0,2-1-4 16,4 4-10-16,-3-4 0 16,3 4-6-16,0-3 5 15,-3 3 0-15,3-2 1 16,-3 4-1-16,0-3 1 15,0-1 0-15,-4 2 0 16,4-2 0-16,-3 1 1 16,0 2-1-16,-1 0 1 15,1 1-1-15,3 1 0 0,3 2-9 16,0 1 1 0,0-1 6-16,0 1-7 0,-3 3 9 15,3-4 0 1,0 1 0-16,-4-1 0 0,1-3 0 15,3 1 1 1,-3-1-1-16,3 1 0 0,0-2 0 16,0-2 0-1,0 3-1-15,0-1-6 0,0-2 6 16,0 0 0-16,0 3 1 0,0 0 0 16,0-1 2-1,0 0-1-15,0 1 0 0,3 0 1 16,0 0-1-1,1-1 1-15,-4 1-1 0,3 0-1 16,-3-5 1 0,0 3-1-16,3 0 0 0,-3-4 0 15,0 0 0-15,3 1 1 16,-3-1-1-16,0 0 0 16,3 0 0-16,-3 0 0 15,3 5 1-15,-3-2-1 16,4 1 1-16,-1-1-1 15,0 3 1-15,3 0 1 16,4-4 8-16,-1 4-9 16,-3-4 9-16,1 2 1 15,2-3-1-15,-2-1-1 16,-4 4 0-16,3-4-1 0,-3 4-7 16,0-3-1-1,0-1 0-15,1 0 1 0,-1 4-1 16,0-4 1-1,0 0-1-15,0 4 1 0,4-4 7 16,-4 0 1 0,3 0 0-16,0 0-2 0,1 0-1 15,2 0-6-15,1 1 0 0,1-1 1 16,3 4-1 0,-3-2 0-16,-1-2 0 0,-4 0 1 15,-3 0 0 1,-3 0 0-16,5 0 7 0,-5 0 15 15,0 0 2 1,0 0-8-16,0 0-7 0,0 0-9 16,0 0 0-1,0 0-1-15,3 0 0 0,-1 0 0 16,1 0 0-16,6 0 1 16,4 0 0-1,-3-2 6-15,2-3-6 0,-6-3 6 16,1 7 2-16,-4-3 2 0,-3 4-9 15,0 0-1 1,3 0-1-16,-3 0 0 0,0 0 0 16,0 0 0-1,0-4 2-15,0 4 5 0,3-5 5 16,4 0 15 0,2-4-26-16,4 1 0 0,-1-2-2 15,-2 4 1-15,-4-2 0 16,-3 7 1-1,0-3 0-15,-3 4 1 0,4-2-1 16,-4 2 0 0,0-3-1-16,3 0 1 0,0-2 0 15,0-1 0 1,0 0 7-16,-3 0-2 0,3-3 4 16,-3 4 6-1,0 0-1-15,3-1 2 0,-3 1 3 16,0-1-7-16,4 0-10 0,-4 1-2 15,3-2 1 1,-3 1-2-16,0 1 1 0,3-3-1 16,-3 2 0-1,0-2 0-15,3-1 0 0,-3 0 1 16,0-1-1 0,0 1 12-16,0 4 1 0,0-4-12 15,0 4 6-15,0 1-7 16,0-1 0-16,-3 1 0 15,0 4 0-15,0 0 0 16,-1 0 0-16,4-3-2 16,0 3 2-16,0 0 0 15,0-2 0-15,-3 2 2 16,3-4-2-16,-3-1 1 16,0 3-1-16,0-4-1 15,0 4-1-15,0-2-6 16,-4 2 7-16,4-1 0 0,-3 0 0 15,3 3-2 1,-1 0-4-16,1 0 6 0,3-3-1 16,-3 3 0-1,0 0-5-15,0-2 0 0,-3 2-6 16,-1-5-2 0,-5 1-1-16,-1-1 9 0,0-1 7 15,1 0-6-15,-1 0 5 0,4 1 1 16,2 2 0-1,1 3-1-15,3 0-1 0,1 0 1 16,-1 0-6 0,-5 0-5-16,5 0-6 0,0 0 12 15,3 0 6 1,-2 0 0-16,2-3 1 0,-3 3 1 16,-2 0-1-1,5-2 0-15,-3 2 2 0,3 0-2 16,-3 0-1-16,0 0-1 15,-2 0-2-15,-6 0 2 16,3 0-9-16,-5 0 9 16,-1 0 0-16,9 2-5 15,-1-2 4-15,3 0 1 16,0 3-1-16,3-3 1 16,-4 0 1-16,1 0 0 15,-3 3 0-15,3-3 0 0,0 3 0 16,-1-1-1-1,4 2 0-15,-3-2-5 0,0 0 5 16,0-2-2 0,3 0 2-16,0 0 0 0,0 0 1 15,0 0 1 1,0 0 7-16,0 0 4 0,0 0 4 16,0 0 0-16,0 0-1 15,0 0-5-15,0 0-10 16,0 0-19-16,0 0-36 0,0 6-73 15,0-1-94-15</inkml:trace>
          <inkml:trace contextRef="#ctx0" brushRef="#br0" timeOffset="7599.4187">-1043-837 7 0,'0'0'11'16,"0"0"6"-16,0 0 0 15,0 0-2-15,0 0-2 16,0 0-11-16,0 0-2 16,-16-14-2-16,16 14-4 15,0 0 6-15,0 0 0 0,0-4 11 16,0 4 20 0,0 0 5-16,0-3-15 0,0 1-8 15,-3-2 0 1,0 3 0-16,3-3-3 0,-4 4-4 15,4 0-4 1,0 0-2-16,0 0 0 0,0 0-9 16,0 0-1-16,0 0 3 0,0 0-6 15,0 0 2 1,0 0 11-16,4 0 7 0,2 0 3 16,-3 0 0-1,0 0-3-15,-3 0 3 0,3 0-8 16,0 0 5-1,1 0 3-15,-1 0 6 0,3 0-9 16,0 0 0 0,4-2-6-16,3 2-1 0,-4 0 0 15,4 0 1-15,-4-3-1 16,-4 3 1-16,6 0-1 16,-8 0 1-16,2 0-1 15,-2 0 0-15,5 0-1 16,-2 0 0-16,4 0 0 15,-2 0 1-15,6 0 0 16,5 0 1-16,-5 0 0 16,2 0 0-16,0 0 1 0,0 0-2 15,-7 0 0 1,4 0 0-16,-4 0-1 0,1 0 1 16,-4 0-1-1,0 0 0-15,-2 0 1 0,2 0-1 16,-3 0 1-1,3 0 0-15,-3 0 0 0,4 0-1 16,-1 0 0 0,0 0 0-16,4 0 1 0,2 0-1 15,7 0 1-15,0 0 1 0,7 0-1 16,4 0 0 0,3 0 1-16,-3 0-1 0,2 0 1 15,-1 0 0 1,-5 0 0-16,-4 0-1 0,-7 0 0 15,-5 0 0 1,-4 0-1-16,1 0 1 0,-7 0 0 16,3 0-1-16,-3 0-6 15,6 0 6-15,4 0 0 16,2 0 1-16,10 0 0 16,10 0 1-16,1 0 0 15,12 0-1-15,-4 0 7 16,-3 0-6-16,-10 0 0 15,-9-3-1-15,-6 0 0 16,-7 3 2-16,-6 0 6 16,0 0 24-16,0 0 10 15,0 0-18-15,0 0-12 0,0 0 4 16,0 0 1 0,0 0-4-16,0 0-3 0,0 0-8 15,0 0-2 1,0 0 1-16,0 0 0 0,0 0 7 15,0 0 1-15,3 0-3 16,-3 0-5-16,3 0 2 16,-3 0-2-16,0 0 0 15,0 0-1-15,0 0 0 16,0 0 1-16,0 0 0 16,0 0 9-16,0 0-4 15,0 0 7-15,0 0 9 16,0 0-5-16,0 0-4 0,0 0-6 15,-3 0-7 1,0 0-11-16,0 0-18 0,3 0-27 16,-3 0-20-1,-1 0-4-15,4 0-11 0,-6 0 6 16,0 9-17 0</inkml:trace>
          <inkml:trace contextRef="#ctx0" brushRef="#br0" timeOffset="9065.4887">-685-993 35 0,'0'0'23'0,"0"0"-7"15,0 0-6 1,0 0 4-16,0 0 4 0,0 0 3 16,0 0 4-1,-15 0 4-15,11 0-6 0,1 0-5 16,-3 0 0 0,0 0-2-16,-1 0-10 0,-8 0-6 15,-4 0-1 1,-7 5 0-16,-2 7-1 15,-4-1 1-15,1 3 1 0,-1 0 1 16,2-2-1-16,0-1 0 0,0-2 2 16,1 0-2-1,4-1 1-15,3 0 0 0,0 1-1 16,6-2 0 0,0 6-1-16,4-5 1 0,2 1-1 15,7-7-7 1,3 1-2-16,0-3 8 0,0 0-5 15,0 0 7 1,0 0 7-16,0 0 10 0,0 0 2 16,0 0-13-16,0 0-6 15,0 0 1-15,0 0-1 16,0 0-1-16,0 0 1 16,0 0 1-16,7 0-1 15,-1 0 7-15,10 0-6 16,3 0 6-16,9-8-1 15,0 5-5-15,-6-3-1 16,-3 6 0-16,-6 0-1 0,-4 0 0 16,-2 0 0-1,2 0 0-15,1 0-1 0,-4 3 1 16,-1 3-9 0,6 2 3-16,-5-5 5 0,-4 0 1 15,6 0 0 1,-5-3 1-16,-3 0 1 0,3 0 7 15,-1 0 4 1,4 0 1-16,2 0-12 0,-3 0 0 16,1 0 1-16,2 0-1 15,-5 0-1-15,-1 0 0 16,4 0 1-16,-3 0 7 16,7 0 18-16,-1 0 18 15,1-9-16-15,-1-2-20 16,-2-4-7-16,-1 1 10 15,-3-3 9-15,0 3-7 16,0 0 5-16,-3 0-5 0,0 5 4 16,0 7 2-1,0-1-11-15,0 3-8 0,0 0-8 16,0 0-24 0,0 0-14-16,0 0 10 0,0 0 6 15,0 0 14 1,0 0 6-16,0 0-2 0,0 0-5 15,0 0-19 1,0 0-29-16,-3 14-24 0,-19 5-32 16</inkml:trace>
          <inkml:trace contextRef="#ctx0" brushRef="#br0" timeOffset="18452.1238">-33-792 7 0,'0'0'61'0,"0"0"-25"0,0 0-23 15,0 0 6 1,0 0-6-16,0 0 6 0,0 0 12 15,-7-12-8 1,7 12-23-16,0 0 0 0,0-1-12 16,0 1 4-1,0 0-4-15,0 0-1 0,0 0 13 16,2-4 1-16,3 4 12 0,-2 0 0 16,3 0 1-1,-1 0 0-15,9 0-5 0,7 0 1 16,9 0 0-1,3 0 8-15,11 0 0 0,1-4-10 16,2 3-6 0,-3 1-2-16,-6-4 0 15,-11 4 1-15,-5-2 0 0,-6 2 0 16,-8 0 14-16,-3-3 18 16,-5 3 12-16,0 0 2 15,0 0-9-15,0 0-11 16,0 0 6-16,0 0-5 15,0 0-27 1,-5 0-1-16,-6 0-34 0,5 0-17 16,-7 0-53-1,5 10-108-15</inkml:trace>
          <inkml:trace contextRef="#ctx0" brushRef="#br0" timeOffset="17722.139">54-963 7 0,'0'0'68'0,"0"0"-11"0,0 0-18 16,0 0-7-1,0 0-9-15,0 0-4 0,0 0-14 16,-5 0-5 0,5-2-1-16,0 2-1 15,0 0-4-15,0 0 6 0,0 0 0 16,0 0 7 0,0-4 8-16,0 4 2 0,0 0 2 15,0-1 4 1,0 1-4-16,0-4-1 0,0 4 10 15,0 0 1-15,0 0-5 16,0 0-4-16,-3 0-14 16,3 0-6-16,-5 0-10 0,5 0-17 15,0 0-31 1,0 0 15-16,0 4 27 0,0-3 14 16,0 5-5-1,0-3 7-15,0 1 0 0,0-2 1 16,0 1-1-1,0 3 8-15,-3 0 8 0,0 2-9 16,-2 4-1 0,2-2-4-16,-5 3-2 0,2 0 3 15,1-1-2-15,-3 1 5 16,3 2-6-16,2-4 0 0,0 1 0 16,0-1 0-1,-2-2 0-15,2-1 0 0,1 1 0 16,-4 1 0-1,3 4 1-15,-4 1 0 16,4-3 1-16,3-2-2 16,-3-5 0-16,3 4-2 15,0-1 1-15,0-3 0 0,-3 0 0 16,3 0 0 0,0 4-5-16,0-3 3 0,0-4-4 15,0 3-5 1,0-1-1-16,0-4-10 0,0 0-1 15,0 0 2 1,0 0 6-16,0 0-8 0,0 0-14 16,0 0 11-16,3 0 2 15,5 0-9-15,3 0-14 16,8 0 19-16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13T13:31:01.25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1" timeString="2020-10-13T13:28:44.830"/>
    </inkml:context>
  </inkml:definitions>
  <inkml:traceGroup>
    <inkml:annotationXML>
      <emma:emma xmlns:emma="http://www.w3.org/2003/04/emma" version="1.0">
        <emma:interpretation id="{92166B72-5C60-42C8-BD41-E1298BBC1ECF}" emma:medium="tactile" emma:mode="ink">
          <msink:context xmlns:msink="http://schemas.microsoft.com/ink/2010/main" type="writingRegion" rotatedBoundingBox="22773,1391 31327,1584 31180,8122 22626,7930"/>
        </emma:interpretation>
      </emma:emma>
    </inkml:annotationXML>
    <inkml:traceGroup>
      <inkml:annotationXML>
        <emma:emma xmlns:emma="http://www.w3.org/2003/04/emma" version="1.0">
          <emma:interpretation id="{9AC682E7-D007-440C-A18A-A9A7B2A5F02C}" emma:medium="tactile" emma:mode="ink">
            <msink:context xmlns:msink="http://schemas.microsoft.com/ink/2010/main" type="paragraph" rotatedBoundingBox="25558,4399 28324,4461 28302,5436 25536,53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0E55E8F-11FA-4938-BB89-5ECD779117E4}" emma:medium="tactile" emma:mode="ink">
              <msink:context xmlns:msink="http://schemas.microsoft.com/ink/2010/main" type="line" rotatedBoundingBox="25558,4399 28324,4461 28302,5436 25536,5374"/>
            </emma:interpretation>
          </emma:emma>
        </inkml:annotationXML>
        <inkml:traceGroup>
          <inkml:annotationXML>
            <emma:emma xmlns:emma="http://www.w3.org/2003/04/emma" version="1.0">
              <emma:interpretation id="{29E1727A-3C6A-4043-802D-117DF734DF42}" emma:medium="tactile" emma:mode="ink">
                <msink:context xmlns:msink="http://schemas.microsoft.com/ink/2010/main" type="inkWord" rotatedBoundingBox="25558,4399 28324,4461 28302,5436 25536,5374"/>
              </emma:interpretation>
              <emma:one-of disjunction-type="recognition" id="oneOf0">
                <emma:interpretation id="interp0" emma:lang="en-US" emma:confidence="0">
                  <emma:literal>after</emma:literal>
                </emma:interpretation>
                <emma:interpretation id="interp1" emma:lang="en-US" emma:confidence="0">
                  <emma:literal>after L</emma:literal>
                </emma:interpretation>
                <emma:interpretation id="interp2" emma:lang="en-US" emma:confidence="0">
                  <emma:literal>alter L</emma:literal>
                </emma:interpretation>
                <emma:interpretation id="interp3" emma:lang="en-US" emma:confidence="0">
                  <emma:literal>alter</emma:literal>
                </emma:interpretation>
                <emma:interpretation id="interp4" emma:lang="en-US" emma:confidence="0">
                  <emma:literal>titer L</emma:literal>
                </emma:interpretation>
              </emma:one-of>
            </emma:emma>
          </inkml:annotationXML>
          <inkml:trace contextRef="#ctx0" brushRef="#br0">2409-2037 0,'0'224'313,"0"-194"-173</inkml:trace>
        </inkml:traceGroup>
      </inkml:traceGroup>
    </inkml:traceGroup>
    <inkml:traceGroup>
      <inkml:annotationXML>
        <emma:emma xmlns:emma="http://www.w3.org/2003/04/emma" version="1.0">
          <emma:interpretation id="{FD1BEFC5-B4C0-44D7-A92F-6F69BD7C3157}" emma:medium="tactile" emma:mode="ink">
            <msink:context xmlns:msink="http://schemas.microsoft.com/ink/2010/main" type="paragraph" rotatedBoundingBox="23452,6654 31215,6882 31178,8134 23416,79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F00C33-58D6-41F8-8AF7-13745C5E1DB9}" emma:medium="tactile" emma:mode="ink">
              <msink:context xmlns:msink="http://schemas.microsoft.com/ink/2010/main" type="inkBullet" rotatedBoundingBox="23447,6827 24600,6861 24574,7768 23421,7735"/>
            </emma:interpretation>
            <emma:one-of disjunction-type="recognition" id="oneOf1">
              <emma:interpretation id="interp5" emma:lang="en-US" emma:confidence="0">
                <emma:literal>Ki</emma:literal>
              </emma:interpretation>
              <emma:interpretation id="interp6" emma:lang="en-US" emma:confidence="0">
                <emma:literal>K:</emma:literal>
              </emma:interpretation>
              <emma:interpretation id="interp7" emma:lang="en-US" emma:confidence="0">
                <emma:literal>DX</emma:literal>
              </emma:interpretation>
              <emma:interpretation id="interp8" emma:lang="en-US" emma:confidence="0">
                <emma:literal>Kid</emma:literal>
              </emma:interpretation>
              <emma:interpretation id="interp9" emma:lang="en-US" emma:confidence="0">
                <emma:literal>Kia</emma:literal>
              </emma:interpretation>
            </emma:one-of>
          </emma:emma>
        </inkml:annotationXML>
        <inkml:trace contextRef="#ctx1" brushRef="#br0">1124 307 626 0,'0'0'177'0,"0"0"-48"16,0 0 26-16,0 0 2 15,0 0-58-15,0 0-82 16,0 0-2-16,-16-39-15 15,13 39-19-15,-1 0 18 16,4 0-62-16,0 0-18 16,0 0-5-16,0 3-15 15,0 1 40-15,0-4-31 16,0 4-37-16,-6-4-27 0,-3 0-46 16,-1-14-109-16</inkml:trace>
      </inkml:traceGroup>
      <inkml:traceGroup>
        <inkml:annotationXML>
          <emma:emma xmlns:emma="http://www.w3.org/2003/04/emma" version="1.0">
            <emma:interpretation id="{F5CAD27F-0D44-4CEF-A369-68BE46C4B713}" emma:medium="tactile" emma:mode="ink">
              <msink:context xmlns:msink="http://schemas.microsoft.com/ink/2010/main" type="line" rotatedBoundingBox="25117,6703 31215,6882 31178,8134 25080,7955"/>
            </emma:interpretation>
          </emma:emma>
        </inkml:annotationXML>
        <inkml:traceGroup>
          <inkml:annotationXML>
            <emma:emma xmlns:emma="http://www.w3.org/2003/04/emma" version="1.0">
              <emma:interpretation id="{D4F11E86-9708-4984-948D-0AD776941A20}" emma:medium="tactile" emma:mode="ink">
                <msink:context xmlns:msink="http://schemas.microsoft.com/ink/2010/main" type="inkWord" rotatedBoundingBox="25117,6703 31215,6882 31178,8134 25080,7955"/>
              </emma:interpretation>
              <emma:one-of disjunction-type="recognition" id="oneOf2">
                <emma:interpretation id="interp10" emma:lang="en-US" emma:confidence="0">
                  <emma:literal>Abiotic</emma:literal>
                </emma:interpretation>
                <emma:interpretation id="interp11" emma:lang="en-US" emma:confidence="0">
                  <emma:literal>Alioto</emma:literal>
                </emma:interpretation>
                <emma:interpretation id="interp12" emma:lang="en-US" emma:confidence="0">
                  <emma:literal>Afifi</emma:literal>
                </emma:interpretation>
                <emma:interpretation id="interp13" emma:lang="en-US" emma:confidence="0">
                  <emma:literal>Aditi</emma:literal>
                </emma:interpretation>
                <emma:interpretation id="interp14" emma:lang="en-US" emma:confidence="0">
                  <emma:literal>Alioto*</emma:literal>
                </emma:interpretation>
              </emma:one-of>
            </emma:emma>
          </inkml:annotationXML>
          <inkml:trace contextRef="#ctx1" brushRef="#br0" timeOffset="6781.1687">3677 688 52 0,'0'0'75'16,"0"0"22"-16,0 0 37 15,0 0 16-15,0 0-22 16,0 0 18-16,0 0 10 16,0-3-63-16,-6-1-9 15,-1-1-44-15,1 1-23 16,-4 2 14-16,7-1-30 0,-3 0 4 15,6 1 4-15,0 2 1 16,0 0 17-16,0 0 8 16,0 0-9-16,0 0 18 15,0 0-30-15,0 0-1 16,0 0 6-16,0 0-12 16,0 0-3-16,0 0-4 15,0 0-25-15,0 0 19 16,16 0-30-16,9 0 36 15,7 0 0-15,9 0 1 16,3 0-2-16,0 0-7 16,-7 0-11-16,-6 0 18 15,-5 0-16-15,-7 0 11 0,-4 0 5 16,-5 2-13 0,-1-2 13-16,1 0-5 0,2 0-16 15,4 0 11-15,0 0-18 16,0 0 6-16,-4 0 17 15,-2-2-30-15,-4-1 21 16,-6 3-17-16,0 0 1 16,0 0 30-16,0 0-25 15,0 0 13-15,0 0-1 16,0 0-46-16,0-6-81 16,-3-7-171-16</inkml:trace>
          <inkml:trace contextRef="#ctx1" brushRef="#br0" timeOffset="11771.4774">7554 76 995 0,'0'0'205'0,"0"0"-152"16,0 0 38-16,0 0 118 15,0 0-81-15,0 0-87 16,0 0-41-16,-17-34-51 16,17 34-13-16,0 0-95 15,0 13-74-15,-18 34-30 16,-7-2-117-16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1:51:57.3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A074C3E-B9BD-4609-B6E6-BC79CB9A3FE6}" emma:medium="tactile" emma:mode="ink">
          <msink:context xmlns:msink="http://schemas.microsoft.com/ink/2010/main" type="inkDrawing" rotatedBoundingBox="13829,10523 19040,10603 19037,10792 13827,10712" semanticType="callout" shapeName="Other">
            <msink:sourceLink direction="with" ref="{D2BBF591-EA5D-480A-ACC1-DEF2BD3F589F}"/>
            <msink:sourceLink direction="with" ref="{05F632CF-3030-4DCE-92F3-ABA2BA554727}"/>
          </msink:context>
        </emma:interpretation>
      </emma:emma>
    </inkml:annotationXML>
    <inkml:trace contextRef="#ctx0" brushRef="#br0">0 163 5 0,'0'0'2'0,"0"0"-2"0,0 0 1 16,0 0 43-1,0 0 31-15,0 0-2 0,0 0-22 16,16-10-22-16,-16 10-12 0,0 0-7 15,0 0-10 1,6 0-3-16,3-3-6 0,10-3 9 16,7 1 0-1,5-1 0-15,-2 0 0 0,-4 5-2 16,-3-4 1 0,-9 5 1-16,-4 0-1 0,-4 0 0 15,0 0 1-15,1 0-1 16,-4 0 1-16,7 0 0 15,7-3 1-15,3 3 14 16,10-1-13-16,8-5-1 16,8 2 5-16,5-4 17 15,7 3 25-15,2-1-29 16,-2 0-18-16,-4 0 0 16,-2 5 1-16,-4-7-1 15,-4 7 1-15,-8-3 12 16,-7 2-13-16,-9 2-1 0,-3 0-1 15,-6 0 1 1,5 0 1-16,7 0 6 0,4-3-5 16,8 3-1-1,7-3 6-15,10 0 0 0,6-3 2 16,8 1 4 0,4-1 11-16,1 2-22 0,-4-6-1 15,-7 3 1-15,-5 5-1 0,-7-3 0 16,-9 5 0-1,-10 0-1-15,-6 0-1 0,-6 0 0 16,-6 0 0 0,4 0 0-16,5 0 0 15,8 0 1-15,11 0 0 16,5 3 1-16,10-1-1 0,4 0 1 16,3-2 1-1,-1 0-1-15,-2 0-1 0,-7 0 0 16,-5 0 0-16,-8 0 1 15,1 0-1-15,-3 0 1 16,0 0-1-16,-8 0 0 16,3 0 0-16,-6 0-1 15,1 0 2-15,3 0-1 16,4 3 0-16,3-3 0 16,-1 4-1-16,1-2 1 15,3 1 0-15,-3 2 0 16,3-4 0-16,-2 2 1 15,-1-3-2-15,0 3 1 0,3 0 0 16,3 0 0 0,0-1 0-16,2 1 0 0,4 3 0 15,1 0 0 1,-1 0 0-16,3-1 0 0,-5 0 0 16,-7-1-1-1,-5 1-1-15,-1 1-4 0,-4-1-1 16,-3 1 7-16,7-1-1 0,0 0 1 15,5 0 0 1,8-1 0-16,-1 1 0 0,2-4 0 16,-2 2-7-1,-3 0 6-15,-6 0 0 0,0 3 0 16,-4-4 0 0,-2 4 0-16,-4 0 0 0,-1-4 0 15,6 3 1 1,-3-1 0-16,8-4 0 0,3 4 1 15,9-4 0-15,0 0-1 16,7 0 1-16,0 0 0 16,-5 0 0-16,-2 0-1 15,1 0 0-15,-7 0 0 16,0 0 1-16,0 0-1 16,2 0 0-16,7-4 0 15,7 0 1-15,6-1 1 16,-1 3-1-16,-2-4 0 0,-3 4 0 15,-9 2-1 1,-11 0 1-16,-5-4-1 0,-4 4 0 16,-2 0 6-1,-4 0-3-15,0-2-2 0,-6 2 1 16,3 0-1 0,-5-3-1-16,2 0 1 0,-3 3 6 15,-1 0-5 1,-5 0-1-16,-4 0-1 0,0 0 1 15,-3 0 0-15,0 0 0 0,0 0 1 16,0 0-1 0,0 0 0-16,0 0-1 0,0 0 1 15,0 0-1 1,0 0 0-16,0 0 0 0,0 0 0 16,-3 0 0-1,-10 0 0-15,-6 0-5 0,-8 0-24 16,-39 20-39-16,9 5-69 15,-3-2-84-15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2:00:36.483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B3752E-3B0F-49FB-AFC5-82851162A665}" emma:medium="tactile" emma:mode="ink">
          <msink:context xmlns:msink="http://schemas.microsoft.com/ink/2010/main" type="writingRegion" rotatedBoundingBox="27762,6666 30128,5805 30493,6809 28127,7670"/>
        </emma:interpretation>
      </emma:emma>
    </inkml:annotationXML>
    <inkml:traceGroup>
      <inkml:annotationXML>
        <emma:emma xmlns:emma="http://www.w3.org/2003/04/emma" version="1.0">
          <emma:interpretation id="{98BB0739-F408-4AE6-8830-9C007F459244}" emma:medium="tactile" emma:mode="ink">
            <msink:context xmlns:msink="http://schemas.microsoft.com/ink/2010/main" type="paragraph" rotatedBoundingBox="27762,6666 30128,5805 30493,6809 28127,7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475F8D-2842-4DBD-B164-96589A427AEC}" emma:medium="tactile" emma:mode="ink">
              <msink:context xmlns:msink="http://schemas.microsoft.com/ink/2010/main" type="line" rotatedBoundingBox="27762,6666 30128,5805 30493,6809 28127,7670"/>
            </emma:interpretation>
          </emma:emma>
        </inkml:annotationXML>
        <inkml:traceGroup>
          <inkml:annotationXML>
            <emma:emma xmlns:emma="http://www.w3.org/2003/04/emma" version="1.0">
              <emma:interpretation id="{3477BF3D-60AC-4137-98B8-17F2F5AAB68F}" emma:medium="tactile" emma:mode="ink">
                <msink:context xmlns:msink="http://schemas.microsoft.com/ink/2010/main" type="inkWord" rotatedBoundingBox="27762,6666 30128,5805 30493,6809 28127,7670"/>
              </emma:interpretation>
              <emma:one-of disjunction-type="recognition" id="oneOf0">
                <emma:interpretation id="interp0" emma:lang="en-US" emma:confidence="0">
                  <emma:literal>PSV</emma:literal>
                </emma:interpretation>
                <emma:interpretation id="interp1" emma:lang="en-US" emma:confidence="0.5">
                  <emma:literal>p S o</emma:literal>
                </emma:interpretation>
                <emma:interpretation id="interp2" emma:lang="en-US" emma:confidence="0">
                  <emma:literal>PS o</emma:literal>
                </emma:interpretation>
                <emma:interpretation id="interp3" emma:lang="en-US" emma:confidence="0">
                  <emma:literal>p so</emma:literal>
                </emma:interpretation>
                <emma:interpretation id="interp4" emma:lang="en-US" emma:confidence="0">
                  <emma:literal>ps o</emma:literal>
                </emma:interpretation>
              </emma:one-of>
            </emma:emma>
          </inkml:annotationXML>
          <inkml:trace contextRef="#ctx0" brushRef="#br0">8816-5449 175 0,'0'0'121'0,"0"0"-65"16,0 0 13-16,0 0 48 16,0 0-27-16,0 0-28 0,0 0-36 15,-82-128-18 1,77 125-2-16,2 3-1 0,-2 0-5 16,-8 0-19-1,-2 9 3-15,-14 9 15 0,-2 9-2 16,-7 1 3-1,0 0 0-15,3-1 16 0,5-2 0 16,3-4-9-16,8-3-4 0,5 0-2 16,4-4-1-1,7-2-1-15,0 1-9 0,3 1 3 16,0 2-9 0,0-1-16-16,0-1 2 0,0-3 7 15,6-1 9 1,1-1 6-16,-4-8 7 0,0 3-6 15,3-2 6 1,4 4-12-16,-2-4 3 0,11 2 10 16,3-2 1-16,10-2 1 15,9 3-2-15,3 0 1 16,0 0 1-16,0 6-2 16,-6-2-2-16,-9 5-7 15,-12-1-11-15,-4 3-2 16,-10 0-1-16,-3 1 12 0,0-1 11 15,0-3 6 1,0 2 2-16,0 0-2 0,0-1 4 16,0 1-9-1,-3 5 1-15,-10 1-1 0,2 4 7 16,-3 2 7-16,-2 0-5 16,2-2-10-16,-2-3 10 15,-3-3 21-15,0-1 13 16,-3-4 0-16,0 0-4 15,-3-4-8-15,-4-2 5 16,1-3 10-16,-1-1-3 16,4-2-9-16,3 0-10 15,1 0-1-15,2-5 11 0,3-6 0 16,-1-4-14 0,6 1-11-16,1 3-9 0,1 3 1 15,6 4-2 1,0 2 0-16,3 2-9 0,0 0 8 15,0 0-7 1,0 0 7-16,0 0-8 0,0 0-8 16,0 0-45-1,0 0-38-15,0 0-24 0,0 0-51 16,0 0-86-16,-4 0-20 0</inkml:trace>
          <inkml:trace contextRef="#ctx0" brushRef="#br0" timeOffset="-1114.0876">7777-4884 224 0,'0'0'66'15,"0"0"-65"-15,0 0 9 0,0 0 42 16,0 0 4-16,0 0-11 0,0 0-22 16,-6 142-4-1,0-101 52-15,-1-4-15 0,1-1-42 16,0-3-13 0,-4-2 0-16,4-2-1 0,0 0 1 15,-4-1-1 1,4-4 1-16,-4 3 1 0,1-8-1 15,3-1 8-15,-1-4-9 16,4-6 1-16,3-5-1 16,0-3 7-16,0 0 2 15,0 0 8-15,0 0 2 16,0-6-19-16,0-17-10 16,0-10 3-16,0-12-2 0,10-12-7 15,9-5-34 1,6-7-1-16,-3 5-19 0,3 4 16 15,-6 12 41 1,3 11 12-16,-4 11-1 0,4 9 1 16,0 6-6-1,0 5 6-15,4 4-1 0,-7 2-5 16,-4 0 0 0,-2 0 0-16,-7 0 5 0,1 2-4 15,-4 4 6-15,0 3 9 16,-3 1 9-16,0 2 1 15,0 2 1-15,0 5-4 16,0 5-3-16,0 1-4 16,-13 4 1-16,1-4-4 15,-4 1-6-15,3-6 1 16,1-2 8-16,-1-5 10 16,-3-5 18-16,5-5 16 0,-3 0 20 15,-2-3 12 1,0 0-14-16,5 0-32 0,0 0 2 15,3-12 4 1,2 1-26-16,1-1-19 0,3 7-17 16,-1 0-14-1,3 5-15-15,-3 0-28 0,3 0-67 16,-6 0-109 0,2 14 5-16,-2-3 54 0</inkml:trace>
          <inkml:trace contextRef="#ctx0" brushRef="#br0" timeOffset="1614.0571">9409-5407 10 0,'0'0'56'0,"0"0"21"0,0 0-7 15,0 0-16 1,0 0-21-16,0 0-20 0,0 0-12 16,-19-11 9-16,19 11-10 0,0 0-7 15,-5 0 1 1,-6 0 6-16,3 20 5 0,-8 2 20 16,-1 7-8-1,3 2-4-15,1 1 9 0,0-2 12 16,4 1-12-1,-1-2-21-15,4-1 0 0,3 2 21 16,0-1-8 0,3 2-5-16,0 0 5 0,0 3-1 15,0 3-5-15,0 0-7 16,0-1 1-16,0 2-1 16,0-5-1-16,0-4 1 15,0-1-1-15,0-6 0 16,0-1-7-16,6-6-9 15,0 0-3-15,4-3 0 16,3-7-8-16,-1-5 2 16,4 0 15-16,3 0 9 15,3 0 1-15,-1-17-9 0,4-5-1 16,4-10-6 0,-4-1-1-16,-3-7 8 0,0-5 8 15,-3-3-1 1,-3-3 1-16,-7-5-7 0,1 0 8 15,-7-4 0 1,0 0-9-16,-3 0 5 0,0 7 4 16,0 2 16-16,0 5-6 0,0 11 34 15,0 8 10 1,0 8 8-16,0 10 1 0,0 3-32 16,0 3-21-1,0 3-10-15,0 0 0 0,3-3-9 16,7 3 3-1,2-2 5-15,1 2 0 0,0-4 0 16,-4 4 1 0,-3-2 6-16,-2 2 28 0,-4 0-3 15,6 0-14-15,3 0-7 16,4 0 3 0,11-3 0-16,6 3 6 0,6-3-8 15,2 2-9-15,-3-7-1 16,-3 7-1-16,-10-7-7 15,-3 7-17-15,-7-4-26 16,-9 5-11-16,-3-1 9 16,-12 1-15-16,-17-3-218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2:00:46.99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93A732-C62C-40C2-8E8C-C697A080DDE8}" emma:medium="tactile" emma:mode="ink">
          <msink:context xmlns:msink="http://schemas.microsoft.com/ink/2010/main" type="writingRegion" rotatedBoundingBox="17571,8750 31463,8580 31567,17103 17676,17273"/>
        </emma:interpretation>
      </emma:emma>
    </inkml:annotationXML>
    <inkml:traceGroup>
      <inkml:annotationXML>
        <emma:emma xmlns:emma="http://www.w3.org/2003/04/emma" version="1.0">
          <emma:interpretation id="{768F8BA6-6F24-4E4F-A809-E382CA636BD2}" emma:medium="tactile" emma:mode="ink">
            <msink:context xmlns:msink="http://schemas.microsoft.com/ink/2010/main" type="paragraph" rotatedBoundingBox="22298,8734 31440,8515 31496,10881 22355,1109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893BC2C-DBC0-42D5-B75C-D402CC286BCF}" emma:medium="tactile" emma:mode="ink">
              <msink:context xmlns:msink="http://schemas.microsoft.com/ink/2010/main" type="line" rotatedBoundingBox="22276,8995 28740,8372 28865,9673 22401,10296"/>
            </emma:interpretation>
          </emma:emma>
        </inkml:annotationXML>
        <inkml:traceGroup>
          <inkml:annotationXML>
            <emma:emma xmlns:emma="http://www.w3.org/2003/04/emma" version="1.0">
              <emma:interpretation id="{32869C6A-816E-44AD-A659-D7207936B3E8}" emma:medium="tactile" emma:mode="ink">
                <msink:context xmlns:msink="http://schemas.microsoft.com/ink/2010/main" type="inkWord" rotatedBoundingBox="22311,9357 23611,9231 23681,9964 22381,10089"/>
              </emma:interpretation>
              <emma:one-of disjunction-type="recognition" id="oneOf0">
                <emma:interpretation id="interp0" emma:lang="en-US" emma:confidence="1">
                  <emma:literal>5</emma:literal>
                </emma:interpretation>
                <emma:interpretation id="interp1" emma:lang="en-US" emma:confidence="0">
                  <emma:literal>$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2632-2150 32 0,'0'0'105'0,"0"0"-83"16,0 0-11-16,0 0 46 16,0 0-13-16,0 0-26 15,0 0 3-15,43-95 27 16,-43 81-8-16,0 5 9 0,0 7 21 16,-2-1-14-1,-15 3-39-15,-4 0-16 0,-6 0-1 16,2 8 1-1,1 4-1-15,5 1 0 0,0 2 0 16,6-1 0 0,1-3 7-16,2 0-5 0,4-2-1 15,0 0-1 1,3-1 0-16,-1 0 0 0,-2 1 0 16,3 0 0-16,0-1 1 0,0-2-1 15,0-3 1 1,3 3-1-16,0-1-1 0,0-2-12 15,0 0-7 1,0 0-6-16,3 2 8 0,16-1 17 16,6-3 1-1,3-1 6-15,7 4-5 0,-3-4 1 16,1 0 4-16,-1 0-5 16,-4 0 6-16,-3 0-1 15,-2 4-5-15,-1-4-1 16,-3 5 1-16,3-1-1 15,3 5 0 1,-3 0 0-16,-3 1 0 0,-3 5 0 16,-5-1-8-16,0 1 7 15,-5 0 0-15,-4 1 1 0,-2-2 2 16,0-3 5 0,0 3 2-16,0-2 4 0,0 2 14 15,-19 1 2 1,-5 1 9-16,-4 1-7 0,-7 4 1 15,3-6-6 1,1 3-13-16,2 0-6 0,7-8 5 16,0 1-5-16,0-2 0 0,-2-2-6 15,2 1 9 1,-3-3 11-16,1-5 22 16,3 0 5-1,2 0 9-15,1 0 0 0,-1-9-27 16,0-5-11-16,3 3-13 0,0 0-5 15,7 2 1 1,2 5-2-16,1 3 0 0,6 1-22 16,0 0-31-1,0 0-35-15,0 0-29 0,0 0-64 16,0 0-70 0,-3 0-27-16</inkml:trace>
          <inkml:trace contextRef="#ctx0" brushRef="#br0" timeOffset="-865.2587">1955-2386 74 0,'0'0'46'0,"0"0"2"16,0 0 51-16,0 0-2 0,0 0-40 15,0 0-23-15,0 0-10 16,0 0-2-16,0 0-9 16,10 0-13-16,12 0 0 15,19 0 28 1,11 0-1-16,15 0 15 0,8-6-20 16,1-3-5-1,-1 3-6-15,1-2-3 0,-1 2-7 16,1-1 11-16,-1-6-5 0,4 2 0 15,3-3 3 1,-8 3-8-16,-1 0-1 0,-10 0 2 16,-9 5-2-1,-7 0-1-15,-9 3 1 0,-6 0-1 16,-15 2 0 0,-4 1 0-16,-10 0 0 0,0 0-1 15,-3 0-6-15,0 0-3 16,0 0 4-16,0 0-1 15,0 0-6-15,0 0-4 16,0 0-18-16,0 0-14 16,0-6-29-16,0-1-91 0,-3-2-118 15</inkml:trace>
        </inkml:traceGroup>
        <inkml:traceGroup>
          <inkml:annotationXML>
            <emma:emma xmlns:emma="http://www.w3.org/2003/04/emma" version="1.0">
              <emma:interpretation id="{7218C6BC-C014-4E52-97F2-8986A1D95BEA}" emma:medium="tactile" emma:mode="ink">
                <msink:context xmlns:msink="http://schemas.microsoft.com/ink/2010/main" type="inkWord" rotatedBoundingBox="24089,8935 24626,8884 24657,9210 24120,9262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840.2961">3764-2559 87 0,'0'0'47'0,"0"0"23"16,0 0 54-1,0 0-12-15,0 0-40 0,0 0-24 16,0 0 8-16,-7 0-1 15,7 0-6-15,0 0-16 16,0 0-22-16,19 0-10 0,5 0-1 16,14 3 0-1,11-1 0-15,6-2 1 0,2 0 0 16,3 0 1 0,-9 0-2-16,-7 0-1 0,-7 0-9 15,-9 0-4 1,-6-2-5-16,-6-1 2 0,-10 0 9 15,-2 3 7-15,-4-3 1 16,0 3-10-16,-16-8-49 16,-9 3-143-16,-4-4-159 0</inkml:trace>
          <inkml:trace contextRef="#ctx0" brushRef="#br0" timeOffset="1240.2712">3884-2833 188 0,'0'0'20'0,"0"0"-13"15,0 0 23 1,0 0 45-16,0 0-40 0,0 0-26 15,0 0-8-15,77-20 29 0,-70 20 15 16,-1 0 13 0,4 0-9-16,2 0-7 0,4 0-12 15,3-3-13 1,6 0-11-16,0 0-5 0,7 0-1 16,3 0 0-1,-2-3 1-15,-1 1-1 0,-7 1-8 16,-6 3-9-16,-9-3-28 15,-10 4-57-15,0 0-55 16,0 0-57-16</inkml:trace>
        </inkml:traceGroup>
        <inkml:traceGroup>
          <inkml:annotationXML>
            <emma:emma xmlns:emma="http://www.w3.org/2003/04/emma" version="1.0">
              <emma:interpretation id="{E8ADEDB4-5F6D-4A36-856E-08C453A82FC3}" emma:medium="tactile" emma:mode="ink">
                <msink:context xmlns:msink="http://schemas.microsoft.com/ink/2010/main" type="inkWord" rotatedBoundingBox="25294,9404 25520,8555 26022,8689 25795,9537"/>
              </emma:interpretation>
              <emma:one-of disjunction-type="recognition" id="oneOf2">
                <emma:interpretation id="interp10" emma:lang="en-US" emma:confidence="1">
                  <emma:literal>H</emma:literal>
                </emma:interpretation>
                <emma:interpretation id="interp11" emma:lang="en-US" emma:confidence="0">
                  <emma:literal>N</emma:literal>
                </emma:interpretation>
                <emma:interpretation id="interp12" emma:lang="en-US" emma:confidence="0">
                  <emma:literal>M</emma:literal>
                </emma:interpretation>
                <emma:interpretation id="interp13" emma:lang="en-US" emma:confidence="0">
                  <emma:literal>"</emma:literal>
                </emma:interpretation>
                <emma:interpretation id="interp1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2558.9136">5179-2988 51 0,'0'0'189'16,"0"0"-109"-16,0 0-35 0,0 0 23 15,0 0 43 1,0 0-24-16,0 0-53 0,-3-32-19 15,3 32-1 1,0 0-6-16,0 0-8 0,0 0-1 16,0 0-9-1,-4 0-5-15,-2 2 14 0,0 18 1 16,-4 5 30-16,-2 11-8 0,-7 11-11 16,3 6 8-1,-3 11-18-15,1 3 1 0,1 1-1 16,6-3-1-1,1-10 0-15,1-10-1 0,-1-9 0 16,4-8 1 0,0-9-1-16,2-4 0 0,-2-4 0 15,3-5 0-15,3-3 0 16,0-3 0-16,0 0 0 16,0 0-9-16,0 0-16 15,0 0-19-15,0 0-20 16,0 0-37-16,0 0-70 15,0 0-83-15</inkml:trace>
          <inkml:trace contextRef="#ctx0" brushRef="#br0" timeOffset="2757.8767">5090-2947 449 0,'0'0'94'16,"0"0"-94"0,0 0-1-16,0 0 1 0,0 0 0 15,0 0-1-15,0 0 1 0,60 28 1 16,-38-5-1 0,0-4 1-16,-6 7-1 0,0-3 0 15,-3 0 0 1,-4-1 0-16,1 1 0 0,-4-4 1 15,3 3 9 1,1-1-3-16,2 3 0 16,1 0 2-16,-3-1-9 15,2-3 0-15,-2-6 0 0,-1 1-10 16,1-8-19-16,-4-3-46 16,-1-2-59-16,-2-2-99 0</inkml:trace>
          <inkml:trace contextRef="#ctx0" brushRef="#br0" timeOffset="3167.8381">5512-3120 365 0,'0'0'95'0,"0"0"-31"15,0 0-9 1,0 0 41-16,0 0-23 0,0 0-69 16,0 0-4-1,0-3-23-15,0 10 5 0,0 15 18 16,0 7 0-16,3 2 1 0,-3 2-1 16,0 2 7-1,0 2 12-15,0-1 4 0,0 4-1 16,0 2-11-1,0 0-2-15,0 0-8 0,0 3 6 16,0 1 5 0,-3-3-12-16,0 0 2 0,0-7-2 15,-3-4-1-15,2-7-17 16,-2-9-2-16,3-1-2 16,-3-6-12-16,2-1-8 15,-2 0-9-15,3-2-19 16,-6-3-43-16,2-3-66 15,4 0-96-15</inkml:trace>
        </inkml:traceGroup>
        <inkml:traceGroup>
          <inkml:annotationXML>
            <emma:emma xmlns:emma="http://www.w3.org/2003/04/emma" version="1.0">
              <emma:interpretation id="{7F07BD7F-D96A-41A6-913D-D58E25CD3F8F}" emma:medium="tactile" emma:mode="ink">
                <msink:context xmlns:msink="http://schemas.microsoft.com/ink/2010/main" type="inkWord" rotatedBoundingBox="26032,8820 28673,8249 28925,9412 26284,9983"/>
              </emma:interpretation>
              <emma:one-of disjunction-type="recognition" id="oneOf3">
                <emma:interpretation id="interp15" emma:lang="en-US" emma:confidence="0">
                  <emma:literal>in</emma:literal>
                </emma:interpretation>
                <emma:interpretation id="interp16" emma:lang="en-US" emma:confidence="0">
                  <emma:literal>is</emma:literal>
                </emma:interpretation>
                <emma:interpretation id="interp17" emma:lang="en-US" emma:confidence="0">
                  <emma:literal>Your</emma:literal>
                </emma:interpretation>
                <emma:interpretation id="interp18" emma:lang="en-US" emma:confidence="0">
                  <emma:literal>Apr</emma:literal>
                </emma:interpretation>
                <emma:interpretation id="interp19" emma:lang="en-US" emma:confidence="0">
                  <emma:literal>Year</emma:literal>
                </emma:interpretation>
              </emma:one-of>
            </emma:emma>
          </inkml:annotationXML>
          <inkml:trace contextRef="#ctx0" brushRef="#br0" timeOffset="5756.8285">7283-2565 639 0,'0'0'153'0,"0"0"-135"16,0 0-10-16,0 0 10 15,0 0 48-15,0 0-17 16,0 0-49-16,-24-34-41 16,24 34-27-16,0 0 5 15,5 0 15-15,9 0 6 16,-6 0-54-16,-2 0-67 0,-3 6-74 0</inkml:trace>
          <inkml:trace contextRef="#ctx0" brushRef="#br0" timeOffset="8173.6456">7733-2788 67 0,'0'0'60'16,"0"0"-4"-16,0 0 11 16,0 0 19-16,0 0-22 15,0 0-28-15,0 0-17 0,0-86-5 16,0 86-4 0,0 0 0-16,0 0 6 0,0 0 6 15,0 0-9 1,0 0-2-16,0 0-11 0,0 0-7 15,-3 15 7 1,0 5 6-16,-3 5-5 0,2 6-1 16,4 1 1-16,0 5-1 0,0-1 7 15,0 1-7 1,0-3 0-16,0 0-2 16,0-3 2-16,0 0 0 15,0-6 2-15,0-2-2 16,0-6 1-16,-6-3 8 15,3 1-8-15,0-5 2 16,3 7-2-16,0 1 1 16,0-4-1-16,0 3-1 15,0-3-1-15,0-2-8 0,0 1 8 16,6-5-5 0,0 1 5-16,1-2-2 0,-1-2 2 15,0-2 1-15,1-3-6 16,-1 2 5-16,0-2 0 15,1 0 0-15,2 0 1 16,7 0 6-16,3-5-4 16,11-18-1-16,3-6 1 0,4-4-2 15,-3-7 2 1,1-3-2-16,-3-4 0 0,-7-5 0 16,-3-1 0-1,-6-1 1-15,-4 3 11 0,-5 3 30 16,-4 2-12-1,-3 6-17-15,0 4 17 0,0 5-1 16,0 6 2 0,0 5-10-16,0 8-6 0,0 4-4 15,0 2-9-15,0 6-2 16,0 0-2-16,0 0-4 16,0 0-2-16,0 0-5 0,0 0-2 15,0 0 8 1,-3 0 7-16,3 0 0 0,0 0 9 15,-3 0 1 1,3 0 12-16,0 0 2 0,0 0-4 16,0 0-10-16,0 0-8 15,0 0-1 1,0 0-1-16,0 0-1 0,0 0 1 16,0 0 0-16,0 0 0 15,0 0 1-15,0 0 5 16,0 0 2-16,0 0 1 15,0 0 5-15,0 0 14 16,-4 0-4-16,1-3-23 16,-3-6 1-16,0 2-1 15,2 1-1-15,1-2-1 16,3-1-8-16,0 1-4 0,0-1 3 16,-3 0 4-1,3 1 5-15,-3 2 0 0,3 4 1 16,-3 2 1-1,0-3 0-15,3 3 0 0,0 0 1 16,0 0-2 0,0 0-6-16,0 0-14 0,0 0-3 15,3 0 1 1,19 0 16-16,6 0 6 0,7 0 12 16,2 0-1-16,-2 0-1 0,-1 0-9 15,1 0 0 1,-3 0 5-16,-7 0-4 0,-3 0-2 15,-9 0 0 1,-4 0 0-16,-3 0 0 0,1 0 0 16,-4 0 0-1,3 0 0-15,-3 0 1 0,-1 0 5 16,3 0-5-16,-5-3 1 16,3-2-1-16,-3 1-1 15,0 4-6-15,0 0-15 16,0 0-49-16,-16 0-148 15,-6 0-164-15</inkml:trace>
          <inkml:trace contextRef="#ctx0" brushRef="#br0" timeOffset="4611.9589">6252-3057 28 0,'0'0'69'0,"0"0"-4"15,0 0 30-15,0 0 6 16,0 0-43-16,0 0-40 0,0 0-18 15,-35-12-1 1,22 18-2-16,1 5 3 0,2 3-1 16,1-1 0-1,-1-3 1-15,4 7 0 0,-3-1 13 16,-1 5 12 0,-2 2 11-16,-4 2 6 0,0 5-8 15,0 8-15-15,0-1-2 16,4 2-2-16,2-6-15 15,4-1 0-15,6-10-6 16,0-1-9 0,0-4-4-16,6-2 6 0,10-4-9 15,0-3 8-15,3-2 2 0,3-6 11 16,6 0 1 0,1 0 0-16,2-12 0 0,4-10-2 15,0-7-12 1,-5-2-6-16,0-3 5 0,-6-3-2 15,-5 1 17 1,-10 2 1-16,-2-1 33 0,-7 4 2 16,0 3-5-16,0 3-2 15,0 4-6-15,-10 5 19 16,1 2-10-16,-1 8-5 16,4 3-19-16,3 3-8 15,3 0-19-15,0 0-22 16,0 3 5-16,0 14-1 15,0 6-12-15,9 0 0 16,4 0 4-16,-7 1 16 16,-6-2 18-16,0 2 6 15,0 3 5-15,-6 3 25 0,-13-1 9 16,-3 3 14 0,-2 5-15-16,-3 6-7 0,-3 8 0 15,1 3-11 1,-2-1-5-16,-1 2 8 0,1-8-16 15,2 2 4 1,-2-1 8-16,-4-3 8 0,0-5 5 16,2-3 3-16,4-10-1 0,1-7 0 15,9-3-7 1,3-8-9-16,7 0-7 0,2-8-5 16,7-1 8-1,0 0-9-15,0 0 0 0,0 0-15 16,0 0-8-1,0 0 0-15,0 0 5 0,0 0-2 16,0 0 1 0,3 0-1-16,10 0 16 0,9 0 4 15,3 0 10-15,7 0 1 16,3 0 4-16,3 0-4 16,-2 0-3-16,-1 0-8 15,0-1 1-15,-10-2-1 16,-3 3 0-16,-9 0-1 15,-7 0 1-15,-3 0-8 16,-3 0 7-16,0 0-6 16,0 0 5-16,0 0-15 0,0 0-26 15,0 0-44 1,0 0-60-16,0 0-121 0</inkml:trace>
          <inkml:trace contextRef="#ctx0" brushRef="#br0" timeOffset="5386.6342">6469-2265 153 0,'0'0'156'0,"0"0"-156"16,0 0-10-16,0 0 10 15,0 0 23-15,0 0-17 16,0 0 5-16,6 54-2 16,-6-25 8-16,0 2 15 15,0 0 4-15,0-2-16 0,0-5-11 16,0-2-8-1,0 2 0-15,0-7 11 16,0 2-4-16,-6-1 4 0,-1 0-5 16,1 0 6-1,-4-4 0-15,7-5-11 0,-3-4-1 16,6-1-1 0,0-4 3-16,0 0 10 0,0 0 9 15,0 0-4 1,0-20-18-16,0-6-1 0,0-10-6 15,0-10-4 1,16-8-28-16,9-9-25 0,0-1-21 16,10-1-10-16,3 2-25 0,5 16 61 15,-2 7 42 1,0 15 11-16,-6 7-20 0,-7 13 0 16,-6 5 12-1,-6 0 14-15,-3 0 9 0,-7 14 31 16,-3 6 15-1,-3 0-2-15,0-1 15 0,0 2-13 16,0-5 10-16,-6 0 0 16,-4-3-12-16,1-6-11 15,3 3-12-15,-4-5-1 16,4 3-12-16,-4-2-8 16,1 3-6-16,-4-4 4 15,4 1 8 1,-4 0 2-16,4-1 6 0,-1-5 10 15,4 3 16 1,3-3 0-16,0 0 0 0,-1 0-5 0,-2 0-27 16,3 0-7-1,3 0-2-15,-3 0-8 0,0 0-26 16,-4 0-39 0,-7 0-84-16,0 0-64 0,-2 3-57 0</inkml:trace>
        </inkml:traceGroup>
      </inkml:traceGroup>
      <inkml:traceGroup>
        <inkml:annotationXML>
          <emma:emma xmlns:emma="http://www.w3.org/2003/04/emma" version="1.0">
            <emma:interpretation id="{E5462528-2C0D-4AE6-9D01-0743E11461A5}" emma:medium="tactile" emma:mode="ink">
              <msink:context xmlns:msink="http://schemas.microsoft.com/ink/2010/main" type="line" rotatedBoundingBox="22774,10130 31473,9921 31496,10881 22797,11089"/>
            </emma:interpretation>
          </emma:emma>
        </inkml:annotationXML>
        <inkml:traceGroup>
          <inkml:annotationXML>
            <emma:emma xmlns:emma="http://www.w3.org/2003/04/emma" version="1.0">
              <emma:interpretation id="{6E30D27B-BD70-4AA5-A0A6-B275371F9F3A}" emma:medium="tactile" emma:mode="ink">
                <msink:context xmlns:msink="http://schemas.microsoft.com/ink/2010/main" type="inkWord" rotatedBoundingBox="22776,10192 26696,10098 26715,10905 22795,10999"/>
              </emma:interpretation>
              <emma:one-of disjunction-type="recognition" id="oneOf4">
                <emma:interpretation id="interp20" emma:lang="en-US" emma:confidence="0">
                  <emma:literal>vi-canst</emma:literal>
                </emma:interpretation>
                <emma:interpretation id="interp21" emma:lang="en-US" emma:confidence="0">
                  <emma:literal>r = court</emma:literal>
                </emma:interpretation>
                <emma:interpretation id="interp22" emma:lang="en-US" emma:confidence="0">
                  <emma:literal>r = coast</emma:literal>
                </emma:interpretation>
                <emma:interpretation id="interp23" emma:lang="en-US" emma:confidence="0">
                  <emma:literal>vi-crust</emma:literal>
                </emma:interpretation>
                <emma:interpretation id="interp24" emma:lang="en-US" emma:confidence="0">
                  <emma:literal>r = count</emma:literal>
                </emma:interpretation>
              </emma:one-of>
            </emma:emma>
          </inkml:annotationXML>
          <inkml:trace contextRef="#ctx0" brushRef="#br0" timeOffset="12618.8064">4308-1189 72 0,'0'0'139'0,"0"0"-113"0,0 0-15 15,0 0 61 1,0 0-14-16,0 0-46 0,0 0-12 16,-38 3 0-1,25 3 7-15,4-1 5 0,-4 4 8 16,-3 0 16 0,0 0 5-16,2 1 2 0,-2 1 13 15,-3 4-4-15,2 0-19 0,-4 1-11 16,2 4 4-1,3 2-6-15,1 1 0 0,2 1-14 16,3-6-6 0,7 5 0-16,0 0-1 0,3-5 1 15,0 3-8 1,0-4 6-16,0 0-7 0,3-3-5 16,10-2-11-1,0-6 4-15,2-2 3 0,4 0 16 16,2-4 2-16,9 0 2 15,-6 0 6-15,4 0-7 16,1-6-1-16,-4-2 0 16,0-1-6-16,-3 1 5 15,0-3 0-15,1-4 0 16,-1-2 1-16,0 1-2 16,-3-7 2-16,3 0 3 15,-6-3 4-15,-5-3 10 0,0 2-1 16,-6-1-4-1,-2 2 8-15,-3 7 0 0,0 4 8 16,0 4-17 0,0 8-9-16,0 0-2 0,0 3-10 15,0 0-7 1,0 0-6-16,0 0-13 0,0 6-6 16,0 8 29-1,0 8 12-15,3 1 0 0,5-1 1 16,-8 1 0-16,3-2 0 0,-3-5 0 15,2-2 0 1,-2-2 2-16,3-2-1 0,0-2 1 16,5-3-2-1,0-3 0-15,1 1 0 0,1-3 1 16,3 0 9 0,-4 0-8-16,4 0 6 15,-1 0 2-15,1-5-2 0,-1-9-7 16,1-7 1-1,0 1 9-15,-4-2-3 0,1-2-7 16,-4-3 0 0,0 1 6-16,-3-2-6 0,4 0 0 15,-4 2-1 1,0 1 1-16,-3 5 0 0,6 4-1 16,1 3-1-16,5 3-6 0,7 1-2 15,7 4-2 1,2-1 2-16,2 6 8 0,-1 0-1 15,-1 0 1 1,-6 0-6-16,-3 0 5 0,-6 2-8 16,-4 7 1-1,-2 1-4-15,-4 3 6 0,0 0 7 16,-3 5 1 0,0-2 10-16,0 7 7 0,0-2-1 15,0 4-4-15,0 1-3 0,0-1-3 16,0-4 0-1,0 0-6-15,0-4 0 0,0-2 0 16,0-5-1 0,0-4 1-16,0 0-1 15,0-6-1-15,0 2-9 16,0-2-6-16,0 0-7 0,3 0 23 16,7 0 0-16,5-9 13 15,4-9-11-15,0-2-2 16,0-2-1-16,-3 1-11 15,0-2 11-15,-5 3-8 16,-3 1 9-16,-3 2 0 16,-5 3 0-16,0 0 3 15,0 5 19-15,0 5 15 16,0-1 11-16,0 5-19 16,0 0-16-16,0 0-13 15,0 0-9-15,0 0-11 0,0 6 11 16,0 8 8-1,0 7-12-15,3-2 0 0,11 1 7 16,2 1-3 0,-8-8 9-16,3 1-1 0,-6-5 0 15,-2-4 1 1,0-1-1-16,-3-4 0 0,3 1 0 16,-3-1-11-16,0 0-27 15,0 0-62-15,0-1-111 0</inkml:trace>
          <inkml:trace contextRef="#ctx0" brushRef="#br0" timeOffset="12858.7079">5534-1362 155 0,'0'0'274'16,"0"0"-204"-16,0 0-54 0,0 0 19 15,0 0-16 1,0 0-18-16,0 0 1 0,-3 82 0 15,3-45 12 1,0 3 8-16,0 0-5 0,6-4-11 16,7 1-4-1,0-7 0-15,-4-3-1 0,-6-9 0 16,0-1 9 0,-3-7 9-16,0-1 4 0,0-1 0 15,0-2 11-15,0 3 13 16,0-4 8-16,-3 0 13 15,-9-1-12-15,-1 1-15 0,4-5-17 16,-4 0-9 0,-3 0-15-16,4 0-31 0,-4 0-67 15,3-9-73 1,1-5-107-16</inkml:trace>
          <inkml:trace contextRef="#ctx0" brushRef="#br0" timeOffset="13539.1465">5903-1333 235 0,'0'0'173'0,"0"0"-109"0,0 0-15 16,0 0 33-16,0 0-33 0,0 0-38 15,0 0-10 1,123-9-1-16,-71 9 10 0,2 0-10 15,-4 0 0 1,-9 0-1-16,-9 0 1 0,-7 0 0 16,-9 0 0-1,-3 0-2-15,-5 0 1 0,-2 0 1 16,2 0-1 0,-3 0 0-16,1 0-10 0,-3 0-34 15,-3 0-56-15,0 0-61 16,0 0-57-16</inkml:trace>
          <inkml:trace contextRef="#ctx0" brushRef="#br0" timeOffset="13226.543">6053-1667 540 0,'0'0'84'0,"0"0"-75"0,0 0 14 16,0 0 40 0,0 0-63-16,0 0-23 0,0 0 13 15,-3 83 8 1,3-36-4-16,3 7 5 0,6-1 1 16,-2-1 1-16,-1-1 13 15,-3-6 18-15,-3-9 10 16,0-4-18-16,0-10-23 15,0-5 1-15,0-5-1 16,0-1 6-16,0-6-7 16,0-1-47-16,0-4-56 0,0 0-64 15,0 0-77 1</inkml:trace>
          <inkml:trace contextRef="#ctx0" brushRef="#br0" timeOffset="10067.9087">2455-1156 67 0,'0'0'76'0,"0"0"-8"0,0 0 21 15,0 0-1 1,0 0-26-16,0 0-27 0,0 0-9 15,0-16 10 1,0 16 12-16,0 0-1 0,0 0-2 16,0 0-19-1,0 0 0-15,0 0 0 0,0 0 6 16,0 0-5 0,0 0-13-16,0 0-14 0,0 0-9 15,-3 11 1-15,-4 9 6 0,4 5 2 16,0 7-7-1,0-4 6-15,3 4 0 0,0 0 0 16,0-2 0 0,0 0 1-16,0 0 7 0,0-3-6 15,0-3 0 1,0-5 0-16,0-6 1 0,0 0-2 16,0-4-25-16,0-5-18 15,0-1 0-15,9 0 4 16,13-3 26-16,1 0 13 15,5 0 1-15,-3 0-1 16,-1 0 0-16,0-8-1 16,-7 2 0-16,-1-3-5 15,-3-2 6-15,-1-3 2 16,1-6 6-16,3-3-7 16,0-4 1-16,-1-2 8 15,1-2-9-15,0-2 7 0,0-5-7 16,3-5 0-1,-4 1 6-15,-2-3-1 0,-3-1 10 16,-7 6-7 0,0 10 15-16,-3 4 25 0,0 12 2 15,0 5-9-15,0 7-2 16,0 2-17-16,0 0-23 16,0 0-10-16,0 0-9 15,0 0-20-15,0 0-10 16,3 0-9-16,10-3 36 15,-1 3 22-15,7-3 1 16,-3 0 10-16,3 1 1 16,2-5 1-16,1 0-2 15,3-3-2-15,1 2-6 16,-4 3-2-16,0-3-1 0,-3 2 1 16,0-1 0-1,3 2-1-15,0-3 0 0,-3 2 0 16,-3 0 0-1,-7 3-2-15,-3 3-34 0,-6 0-24 16,0 0-40 0,-15 0-135-16</inkml:trace>
          <inkml:trace contextRef="#ctx0" brushRef="#br0" timeOffset="10495.7908">3414-997 289 0,'0'0'106'0,"0"0"-87"15,0 0 0-15,0 0 39 0,0 0-38 16,0 0-19 0,0 0 8-16,138-9-9 0,-122 9 1 15,0 0 0 1,-7 0 15-16,-1 0 8 0,-3 0-9 15,1 0-2 1,-3 0-6-16,0 0-1 0,1 0 2 16,-1 0-7-16,3 0 5 15,4 0-6-15,2-16-30 16,-6 2-100-16,-2-1-184 0</inkml:trace>
          <inkml:trace contextRef="#ctx0" brushRef="#br0" timeOffset="10759.7788">3495-1223 221 0,'0'0'242'0,"0"0"-201"0,0 0-40 15,0 0 24 1,0 0 14-16,0 0-21 0,0 0-16 15,92-8-1-15,-73 8 0 0,-7 0-1 16,-2 0 0 0,-1 5 0-16,-2-2 1 0,-1-3-1 15,0 3 0 1,1-3-14-16,12 0-29 16,-4 0-64-16,-2 0-99 0</inkml:trace>
        </inkml:traceGroup>
        <inkml:traceGroup>
          <inkml:annotationXML>
            <emma:emma xmlns:emma="http://www.w3.org/2003/04/emma" version="1.0">
              <emma:interpretation id="{87664D55-B7CF-45BA-8732-AE4CEA4A37C2}" emma:medium="tactile" emma:mode="ink">
                <msink:context xmlns:msink="http://schemas.microsoft.com/ink/2010/main" type="inkWord" rotatedBoundingBox="27193,10108 27907,10090 27919,10596 27205,10613"/>
              </emma:interpretation>
              <emma:one-of disjunction-type="recognition" id="oneOf5">
                <emma:interpretation id="interp25" emma:lang="en-US" emma:confidence="0">
                  <emma:literal>-</emma:literal>
                </emma:interpretation>
                <emma:interpretation id="interp26" emma:lang="en-US" emma:confidence="0">
                  <emma:literal>D</emma:literal>
                </emma:interpretation>
                <emma:interpretation id="interp27" emma:lang="en-US" emma:confidence="0">
                  <emma:literal>,</emma:literal>
                </emma:interpretation>
                <emma:interpretation id="interp28" emma:lang="en-US" emma:confidence="0">
                  <emma:literal>*</emma:literal>
                </emma:interpretation>
                <emma:interpretation id="interp2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15821.203">6837-1574 67 0,'0'0'60'16,"0"0"-50"-1,0 0-9-15,0 0 25 0,0 0-7 16,0 0 21-1,0 0 1-15,28 20-1 0,-9-18 6 16,8 2 13-16,8-4-1 0,3 0-25 16,0 0-14-1,0 0 11-15,-10 0-18 0,-3 0-11 16,-6 0-1 0,-6 0 1-16,-7 0 0 0,1 0-1 15,-1 0 1 1,-6 0-1-16,0 0 0 0,0 0-9 15,0 0-41-15,0 0-66 16,0 0-74 0</inkml:trace>
          <inkml:trace contextRef="#ctx0" brushRef="#br0" timeOffset="15401.0183">6900-1276 38 0,'0'0'114'16,"0"0"-83"-16,0 0 27 0,0 0 46 16,0 0-25-16,0 0-37 15,0 0-6-15,0 0 6 16,3 0 3 0,2 0-15-16,6 0-20 0,5-6-8 15,3 0 6 1,3 1-6-16,-1 1-1 0,4 4 0 15,0-2-1-15,4 2 1 0,-4 0 0 16,0-3-1 0,-3 3 1-16,-6 0 1 0,-3-4-1 15,-4 4-1 1,-4-2-1-16,-5 2-7 0,5 0-4 16,-5 0-18-1,0-3-38-15,0 3-44 0,0-2-85 0</inkml:trace>
          <inkml:trace contextRef="#ctx0" brushRef="#br0" timeOffset="16301.1749">7213-1673 23 0,'0'0'61'16,"0"0"-25"-16,0 0 59 0,0 0 8 15,0 0-36-15,0 0-26 0,180 22 6 16,-158-13-11 0,0 0-23-16,-6 2 12 0,0 1-5 15,0 1 5 1,0 5 1-16,-2-4-9 0,0 3-3 16,-1-1-2-1,-5 2 11-15,-5 4-3 0,-3 1 9 16,0 3-4-1,-3 8 5-15,-24-1 15 0,-11 4-12 16,-6 0-16-16,-1-6-1 16,1 1-4-16,3-10-11 15,13-3 1-15,7-4-2 16,10-7-2-16,5-5-5 16,6 0-9-16,0-3-30 15,0 0-45-15,0 0-38 16,9 0 2-16,10 0-66 15,-6 0-88-15</inkml:trace>
        </inkml:traceGroup>
        <inkml:traceGroup>
          <inkml:annotationXML>
            <emma:emma xmlns:emma="http://www.w3.org/2003/04/emma" version="1.0">
              <emma:interpretation id="{45B7CB26-6CE2-4DDD-8D83-A6AC4AC24716}" emma:medium="tactile" emma:mode="ink">
                <msink:context xmlns:msink="http://schemas.microsoft.com/ink/2010/main" type="inkWord" rotatedBoundingBox="28327,10174 29528,9864 29718,10603 28517,10913"/>
              </emma:interpretation>
              <emma:one-of disjunction-type="recognition" id="oneOf6">
                <emma:interpretation id="interp30" emma:lang="en-US" emma:confidence="0">
                  <emma:literal>IE</emma:literal>
                </emma:interpretation>
                <emma:interpretation id="interp31" emma:lang="en-US" emma:confidence="0">
                  <emma:literal>If</emma:literal>
                </emma:interpretation>
                <emma:interpretation id="interp32" emma:lang="en-US" emma:confidence="0">
                  <emma:literal>It</emma:literal>
                </emma:interpretation>
                <emma:interpretation id="interp33" emma:lang="en-US" emma:confidence="0">
                  <emma:literal>I.e</emma:literal>
                </emma:interpretation>
                <emma:interpretation id="interp34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18069.7087">8136-947 82 0,'0'0'113'0,"0"0"-83"15,0 0 47-15,0 0 24 16,0 0-48-16,0 0-26 16,0 0 1-16,0 0 8 15,0 0-3-15,0 0 2 16,16 0 24-16,3 0-11 0,5 0-15 15,11 0-7 1,3 0-6-16,9 0-6 0,0-4-8 16,1-1-5-1,1 1 0-15,-5-1-1 0,-6 2 1 16,-6-3 0 0,-7 3-1-16,-12 3 2 0,-7 0-2 15,-6 0 0-15,0 0 0 0,0 0 0 16,0 0-2-1,0-6-13-15,0-8-54 0,-6 4-172 16,-1-5-100-16</inkml:trace>
          <inkml:trace contextRef="#ctx0" brushRef="#br0" timeOffset="18709.6701">8384-1695 25 0,'0'0'88'0,"0"0"24"16,0 0-11-1,0 0-32-15,0 0 4 0,0 0-1 16,0 0-6-16,10-12-7 0,-10 12-20 15,3 0-24 1,3-3-15-16,4 3 0 0,6-2-1 16,9-2-4-1,-1 2 5-15,9-1 6 0,0 0 5 16,8 0 2 0,0-3 13-16,0 1-11 0,4-1-5 15,-9-3-3-15,5 1-6 16,-6 0 1-16,-3-1 8 15,-4 3-1-15,-6 1-1 16,-6 1 1-16,-7 3-8 16,-2 1 0-16,-4-4 1 15,-3 4 4-15,0 0 2 16,0 0 5-16,0 0 0 16,0 0 0-16,0 0-11 15,0 0 5-15,0 0-7 16,0 0 0-16,0 0-1 0,0 0-15 15,0 0-19 1,3 0-30-16,3 0-18 0,1 0-21 16,-1 0-92-1,-6 0-94-15</inkml:trace>
          <inkml:trace contextRef="#ctx0" brushRef="#br0" timeOffset="17784.4994">8743-1761 93 0,'0'0'119'0,"0"0"-44"0,0 0 23 16,0 0 15-1,0 0-63-15,0 0-48 0,0 0-2 16,-31 40 1 0,18-12 9-16,-3 6-2 0,-3 3 9 15,3 1-4 1,1-6 4-16,-1 6-4 0,0-1-1 15,0-3-11 1,1 2 6-16,2 1-7 0,-3 0 0 16,7-3 0-16,-1-3 0 15,7 0-7-15,0-6-12 16,3-5-13-16,0-6 8 16,0-2-14-16,0-7-5 15,0 0-29-15,0-1-58 16,0-4-94-16</inkml:trace>
          <inkml:trace contextRef="#ctx0" brushRef="#br0" timeOffset="19539.9304">9099-1169 77 0,'-33'-170'209'0,"33"170"-169"0,0 0-27 0,0 0 46 16,14 0-23-16,2 0-11 0,1 0-19 16,2 0-5-1,0 0 0-15,-3 0 0 0,-3 0 0 16,-1 0 6 0,1 0-6-16,-4 0 6 0,4 0-7 15,3-9-7-15,6-5-48 0,0 0-88 16,-6 1-93-16</inkml:trace>
          <inkml:trace contextRef="#ctx0" brushRef="#br0" timeOffset="19399.9368">9099-1169 77 0</inkml:trace>
          <inkml:trace contextRef="#ctx0" brushRef="#br0" timeOffset="19259.9443">9099-1169 111 0,'0'0'88'0,"0"0"-30"0,0 0 62 16,0 0 12-1,0 0-51-15,0 0-14 0,0 0 15 16,0 0-7 0,0 0-13-16,0 0 2 0,0 0-18 15,0 0-17 1,0 0-12-16,2 0-10 0,4 0-7 16,5 0-9-16,3 0 8 15,5 0-5-15,-3 0-4 16,3 0-6-16,-6 0-9 0,-1 0-2 15,-2 0-9 1,-4 0 4-16,0 0 18 0,-2 0 2 16,-4 0 6-1,0 0 5-15,3 0-15 0,0-3-9 16,6-5-38 0,1-4-76-16,-1-3-126 0</inkml:trace>
        </inkml:traceGroup>
        <inkml:traceGroup>
          <inkml:annotationXML>
            <emma:emma xmlns:emma="http://www.w3.org/2003/04/emma" version="1.0">
              <emma:interpretation id="{879030E8-7D8C-45DB-8843-D3108872A818}" emma:medium="tactile" emma:mode="ink">
                <msink:context xmlns:msink="http://schemas.microsoft.com/ink/2010/main" type="inkWord" rotatedBoundingBox="29787,10262 31463,10133 31518,10850 29843,10979"/>
              </emma:interpretation>
              <emma:one-of disjunction-type="recognition" id="oneOf7">
                <emma:interpretation id="interp35" emma:lang="en-US" emma:confidence="1">
                  <emma:literal>art</emma:literal>
                </emma:interpretation>
                <emma:interpretation id="interp36" emma:lang="en-US" emma:confidence="0">
                  <emma:literal>wort</emma:literal>
                </emma:interpretation>
                <emma:interpretation id="interp37" emma:lang="en-US" emma:confidence="0">
                  <emma:literal>wrt</emma:literal>
                </emma:interpretation>
                <emma:interpretation id="interp38" emma:lang="en-US" emma:confidence="0">
                  <emma:literal>worst</emma:literal>
                </emma:interpretation>
                <emma:interpretation id="interp39" emma:lang="en-US" emma:confidence="0">
                  <emma:literal>ant</emma:literal>
                </emma:interpretation>
              </emma:one-of>
            </emma:emma>
          </inkml:annotationXML>
          <inkml:trace contextRef="#ctx0" brushRef="#br0" timeOffset="20964.6078">9608-1342 237 0,'0'0'91'0,"0"0"-16"16,0 0 44-16,0 0-35 0,0 0-63 16,0 0-21-1,0 0-7-15,0 0 6 0,-13-2-1 16,7 2 1 0,0 5 1-16,-7 9 23 0,4 5 1 15,-4 2 1 1,0 2 1-16,1 0-6 0,-4 2 12 15,3 0-5-15,4 1-2 0,-1-4-19 16,7 1-6 0,0-1-1-16,3-1 0 0,0-2-1 15,0 1 1 1,0-3-7-16,0 1 7 0,0-5-8 16,3-2-1-1,4-2-12-15,-1-1-8 0,3-3 17 16,4-1 4-1,3-4 9-15,3 0 1 0,3 0 1 16,3 0-1-16,0-5 0 16,4-10-1-16,-4 1 0 15,-3 1 0-15,-6-5 2 16,0 4-2-16,-5-3 1 16,2-3 5-16,-4-3 4 15,-2-3-9-15,-1-1-1 16,-3 1 13-16,0 2 3 15,0 0-6-15,-3 6 3 0,0 7 9 16,0 5-11-16,0 3-11 16,0 3-6-16,0 0-4 15,0 0-6-15,0 0-15 16,0 20 13-16,0 8 12 16,0 4 6-1,0 0 0-15,0-1 1 0,0-3-1 16,0-9 0-1,0-1 0-15,0-7-1 0,0-3 0 16,7 1-7-16,-1-5 7 0,0 5-1 16,1-1 1-1,2-7 0-15,-6 5 1 0,4-3-1 16,-4-3 1 0,3 0 0-16,-3 0 0 0,3 0 0 15,4 0 0 1,-1-3 8-16,4-21-1 0,0 0-6 15,-1-7 12-15,-2-10-12 16,-1 4 15-16,1-8 6 16,-1 1-5-16,1 5-5 15,-1-2-1-15,-4 14 7 16,3 1-10-16,1 9-6 16,-4 6-2-16,3 5 0 0,0 3-1 15,3 3-11 1,0 0 5-16,5 0-13 0,-3 0 4 15,4 0 0 1,-9 0-1-16,1 12 11 0,-2-1-1 16,-1 0 6-1,-3 0 0-15,0 3 0 0,1-2 1 16,-4 2 7-16,0 0 5 16,0 3-3-16,0 6 8 15,0-1-4-15,0 7 3 16,0-4-6-16,0 1-9 15,0-3 5-15,0-1 2 16,0-6-6-16,0-4-1 16,0 0 1-16,0-6-1 15,0-4-1-15,0-2-1 16,0 3 0-16,0-3-1 16,0 0 1-16,0 0 0 0,6 0 0 15,6 0 0 1,4 0 1-16,6-3 0 0,0-14 0 15,4-4 0 1,-4 3-2-16,0-5 2 0,-6 3 2 16,-5 0 4-16,-3 5 36 15,-5 8 30-15,-3 1 0 16,0 3 8-16,0 3-14 16,0 0-24-16,0 0-23 15,0 0-19-15,0 0-10 0,0 0-25 16,0 0-30-1,0 9-6-15,0 4 6 0,0 5-27 16,0-4-33 0,8-2-20-16,0-7-65 0</inkml:trace>
          <inkml:trace contextRef="#ctx0" brushRef="#br0" timeOffset="21605.5839">10708-1608 211 0,'0'0'143'16,"0"0"-96"-1,0 0 7-15,0 0 2 0,0 0-32 16,0 0 5 0,0 0 15-16,-17 170-34 0,17-113-9 15,0 2 31 1,2-3-2-16,4-2-7 0,-3-8-13 16,-3-4 0-1,0-8 16-15,0-5 5 0,0-1 2 16,-3-2 0-16,-10-4 5 0,-1 3 2 15,-3-5-14 1,1 0-10-16,3-5-7 0,5-5-8 16,-3-1 0-1,5-3 8-15,1-4-2 0,-1-2-7 16,-4 0-8 0,-4 0-60-16,0-17-95 0,4-5-164 0</inkml:trace>
          <inkml:trace contextRef="#ctx0" brushRef="#br0" timeOffset="21744.5562">10583-1248 501 0,'0'0'83'0,"0"0"-38"15,0 0 102 1,0 0-28-16,0 0-76 0,220-58-24 16,-150 51-9-1,-2 1-3-15,-5 0-6 0,-16 4-1 16,-9-2-11 0,-12 2-38-16,-14-1-57 0,-12 0-24 15,0 0-5-15,0-3-83 0</inkml:trace>
        </inkml:traceGroup>
      </inkml:traceGroup>
    </inkml:traceGroup>
    <inkml:traceGroup>
      <inkml:annotationXML>
        <emma:emma xmlns:emma="http://www.w3.org/2003/04/emma" version="1.0">
          <emma:interpretation id="{13294A9A-4A59-4470-A5F4-F39E4B8DCB78}" emma:medium="tactile" emma:mode="ink">
            <msink:context xmlns:msink="http://schemas.microsoft.com/ink/2010/main" type="paragraph" rotatedBoundingBox="19996,11583 30250,11644 30243,12872 19989,128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BB7AA7-5A7C-46FD-96C0-73BBB01509B5}" emma:medium="tactile" emma:mode="ink">
              <msink:context xmlns:msink="http://schemas.microsoft.com/ink/2010/main" type="line" rotatedBoundingBox="19996,11583 30250,11644 30243,12872 19989,12811"/>
            </emma:interpretation>
          </emma:emma>
        </inkml:annotationXML>
        <inkml:traceGroup>
          <inkml:annotationXML>
            <emma:emma xmlns:emma="http://www.w3.org/2003/04/emma" version="1.0">
              <emma:interpretation id="{D784DB83-CF3A-4A78-87C2-03196AE3CCD6}" emma:medium="tactile" emma:mode="ink">
                <msink:context xmlns:msink="http://schemas.microsoft.com/ink/2010/main" type="inkWord" rotatedBoundingBox="19996,11583 30250,11644 30243,12872 19989,12811"/>
              </emma:interpretation>
              <emma:one-of disjunction-type="recognition" id="oneOf8">
                <emma:interpretation id="interp40" emma:lang="en-US" emma:confidence="0">
                  <emma:literal>N-kontakion</emma:literal>
                </emma:interpretation>
                <emma:interpretation id="interp41" emma:lang="en-US" emma:confidence="0">
                  <emma:literal>M-kontakion</emma:literal>
                </emma:interpretation>
                <emma:interpretation id="interp42" emma:lang="en-US" emma:confidence="0">
                  <emma:literal>1+ye=ikoin+uipovyiyon</emma:literal>
                </emma:interpretation>
                <emma:interpretation id="interp43" emma:lang="en-US" emma:confidence="0">
                  <emma:literal>1+ye=ikoin+uipovyiyo,</emma:literal>
                </emma:interpretation>
                <emma:interpretation id="interp44" emma:lang="en-US" emma:confidence="0">
                  <emma:literal>N-Kottayam</emma:literal>
                </emma:interpretation>
              </emma:one-of>
            </emma:emma>
          </inkml:annotationXML>
          <inkml:trace contextRef="#ctx0" brushRef="#br1" timeOffset="-232449.571">1032 162 42 0,'0'0'62'0,"0"0"-18"0,0 0 5 16,0 0 12-1,0 0 5-15,0 0-14 0,0 0-3 16,19-46 2 0,-19 41-18-16,0 5-16 0,0 0-12 15,0 0-5 1,0 0-19-16,0 0-27 0,0 0-6 15,0 0 10-15,0 0 18 16,5 0 15-16,-5 0 8 16,0 11 0-16,0 4 1 15,0-2 0-15,0 4 20 16,0 0-10-16,0 3 2 16,-8 0-5-16,3 5-6 15,-1 0 0-15,1 4 0 16,3 2 6-16,-1 0-7 0,0 0-1 15,0-3 1 1,0-2 0-16,-4-6 0 0,4-2 1 16,-6-5 5-1,2-4 4-15,1-2 8 0,-3-4 10 16,2 3-7 0,1-3-4-16,3-3-11 0,0 0-6 15,3 0 1 1,0 0-1-16,0 0-15 0,0 0-27 15,0-3-52-15,0-10-213 0</inkml:trace>
          <inkml:trace contextRef="#ctx0" brushRef="#br1" timeOffset="-231717.3328">1348 156 9 0,'0'0'68'0,"0"0"-16"0,0 0-11 16,0 0-29-1,0 0-11-15,0 0 5 0,0 0-5 16,-117 17 1-1,86-2 11-15,2-2 20 0,4 4-17 16,3 0-8 0,3-3-2-16,3 2-4 0,5-1-1 15,0 0 1-15,6-4-1 16,2-3 5-16,0-4-6 16,3-2-8-16,0 1-5 15,0-3-8-15,3 2 15 16,11-2 6-16,2 4 2 15,0-1 4-15,-2-1-5 16,-6 2-1-16,-5-2-1 16,0 3-6-16,-3 1 4 15,0 0 3-15,0 2 9 16,0 1 9-16,0 0-9 0,0-4-7 16,0 3-2-1,0 1-1-15,7 0 0 0,5-2 1 16,4 5 1-1,3-4 0-15,3 4 1 0,-3-4-1 16,-3-3 0 0,0 4-1-16,-7-5 0 0,-3 1 0 15,1-1-1-15,-4-2-6 16,-3-2-4-16,3 2-1 16,-3-2 5-16,0 0-15 15,0 0-25-15,0 0-80 0</inkml:trace>
          <inkml:trace contextRef="#ctx0" brushRef="#br1" timeOffset="-230668.2378">1628 269 42 0,'0'0'68'16,"0"0"-12"-16,0 0-4 0,0 0 1 15,0 0-21 1,0 0-9-16,0 0-10 0,-54-23-13 16,48 23 0-16,0 0-1 0,-4 9 1 15,-2 5 0 1,-1 6-1-16,-3 0 1 0,0 0 0 16,1-4 0-1,2 2 0-15,3-7 1 0,1 0 8 16,3-2-2-1,4-3-4-15,2-1 3 0,-5 0-5 16,5 0-1-16,0 1-1 16,0 1 0-16,0 4 0 15,0-3 1-15,10 4 0 16,-1-1 0-16,-2-2 1 16,2 0 0-16,-6-1 0 15,4-3 0-15,-7 4 0 16,3-4-1-16,-3-3 1 15,0 5-1-15,3-5 0 16,0 1 0-16,6-3 0 16,1 0 0-16,9 0 1 0,3 0 8 15,3 0-1 1,4-12-7-16,-4-4 5 0,0-2-5 16,-4-4-1-1,-2 0 2-15,-3-2 0 0,-7 0 15 16,-4 1-4-1,-5 3 20-15,0-3 12 0,0 1 4 16,0 2-33-16,0-2-9 0,0-1 6 16,0 3-12-1,0 1-1-15,-5-1-10 16,-1 3 9-16,1 3-12 16,-3 3 6-16,2 4 6 15,1 1-1-15,-6 6 2 16,6 0 0-16,-9 0-8 15,3 0-12-15,-8 6-10 16,3 12-34-16,-6 13-29 16,6-3-49-16,4-6-32 0</inkml:trace>
          <inkml:trace contextRef="#ctx0" brushRef="#br1" timeOffset="-229941.6049">1993 153 2 0,'0'0'62'0,"0"0"7"16,0 0 6-1,0 0-12-15,0 0-2 0,0 0-12 16,0 0-20 0,0-9-24-16,0 9-5 0,0 0-15 15,0 0-15 1,0 0-12-16,0 0 19 15,0 14 14-15,0 3 1 0,0 1 8 16,0 1 0-16,0 2 16 16,-11-2 1-16,3 0-4 15,-6 2-1-15,6-1-6 16,-3 0 2-16,6-1-8 16,-1 0 1-16,3-1-1 0,3 2 1 15,0-4 0 1,0 1-1-16,-3 1 1 0,3-4 1 15,-4-3-1 1,4-3 0-16,-3-2 1 0,3 0 0 16,-3-3 9-1,3-3 7-15,-3 0 2 0,3 3-6 16,0-3-1-16,0 0-7 0,0 0-5 16,0 0 0-1,0 0 1-15,0 0-1 0,0 0-1 16,0 0-16-1,0 0-17-15,-3-3-65 0,0-8-214 0</inkml:trace>
          <inkml:trace contextRef="#ctx0" brushRef="#br1" timeOffset="-229086.1466">2036 396 38 0,'0'0'82'0,"0"0"15"16,0 0-1-16,0 0-37 0,0 0-27 16,0 0-10-1,0 0-6-15,25-5-15 0,-12 5-1 16,3 0-8 0,3 0-5-16,6 0-7 0,3-3-14 15,10 3-27-15,-6 0-56 16,-10-3-73-16</inkml:trace>
          <inkml:trace contextRef="#ctx0" brushRef="#br1" timeOffset="-229451.6393">2219 68 48 0,'0'0'55'15,"0"0"-55"-15,0 0 0 0,0 0 6 16,0 0-6-1,0 0-17-15,0 0 15 0,3 9 2 16,4 2 8 0,-1-2 4-16,0-1 5 0,-3 0 2 15,-3-2-5 1,0 3 8-16,0 2 13 0,0 0 1 16,0 3-10-16,0 4 2 15,0-1 3-15,-6 2-5 16,0 1-14-16,-1 0-12 15,1 0 0-15,0 2 0 16,0-2 0-16,-1 3 0 16,1-7 1-16,3 1-1 15,0-2 7-15,-1-1-6 16,1-5-1-16,0 1 1 0,3-4-1 16,0 3-1-1,0-3-9-15,0-1-13 0,0 4-9 16,0-4-23-1,10 1-21-15,2-1-14 0</inkml:trace>
          <inkml:trace contextRef="#ctx0" brushRef="#br1" timeOffset="-227776.241">2471 113 74 0,'0'0'63'0,"0"0"1"15,0 0-18 1,0 0-26-16,0 0-8 0,0 0-2 15,0 0-3 1,0 0 0-16,0 0-6 0,-4 0 0 16,-2 0-1-1,-3 0 3-15,-1 0-2 0,-2 15 0 16,-1-1 0 0,3 2 0-16,1 5-1 0,3-1 0 15,-1 1-1-15,1 3 1 0,0-3 0 16,-1 1-1-1,1 0 1-15,3-6 0 0,3 2 0 16,0-7 0 0,0 0 0-16,0-2 1 0,0 0 0 15,3-4 10 1,10-2-1-16,-1 2-2 0,4-1-7 16,3-4 8-16,-3 0-9 15,0 0 0-15,-1 0 0 16,4 0-1-16,3 0-7 15,4-12 6-15,5-6-5 16,4-4-15-16,5-1-2 16,-2-2-4-16,-7 3 8 15,-2-4 14-15,-10 3 5 16,-7 1-1-16,-5 3 2 16,-7 1 0-16,0 4 23 15,0 0 20-15,0 2 1 0,-10 4-20 16,1 2-11-1,-1 3-3-15,4 1-10 0,3 2-1 16,0 0-23 0,3 0-22-16,0 0-2 0,0 0 8 15,0 8 9 1,0 3 21-16,0 1 9 0,6-4 1 16,-3 4-1-16,-3-4 1 0,3-3 1 15,-3 4 13 1,0-4-2-16,0 5 12 0,0-2 7 15,0 0-5 1,0 1-9-16,0 0-11 0,0-4 1 16,0 1-6-1,3 2 5-15,7-2 4 0,3-1 14 16,2 1 9 0,1-1 1-16,6 4-3 0,-3-3-12 15,5 2-9-15,3 4-8 16,-2-1-1-16,2 3 6 15,5 0-7-15,3 6 0 16,-1 0 0-16,1 6 0 16,-3 1 0-16,-4-2-2 15,-6 7-5-15,-9-6 6 16,-4 2-5-16,-9-1 6 16,0-6 0-16,0 4 15 0,-9-4 8 15,-13 0 3 1,-7 0 6-16,1-1 11 0,-7-3-23 15,0 0 2 1,-3 0-1-16,-6-2-8 0,-2 1 2 16,-5 1-14-1,1-3 17-15,3 0 19 0,2-2-14 16,11-7 5-16,8-2 1 0,9-3-5 16,1 0 4-1,2 0-10-15,6 0-8 0,-3 0-4 16,9 0-6-1,-1 0 0-15,3 0-16 0,0-3-13 16,0 0-10 0,0-2-26-16,0-7-66 0,-3 1-78 15,-5-3-150-15</inkml:trace>
          <inkml:trace contextRef="#ctx0" brushRef="#br1" timeOffset="-226945.9483">3544 32 29 0,'0'0'48'0,"0"0"24"0,0 0 7 15,0 0-23 1,0 0-31-16,0 0-25 0,0 0 0 15,-123 19-8 1,107-2 7-16,0 7 0 0,0-3 0 16,4 5-1-1,-1-1 2-15,4-1 6 0,-1-5 6 16,4-2-1 0,-1-1 4-16,1-1-1 0,3 1-1 15,0 2-6-15,0 2 2 0,3 3 4 16,-3-1 9-1,3 3-15-15,0 4-7 0,0-4 0 16,0 1 0 0,3-2-1-16,9-6-9 0,7-2 9 15,3 0 1 1,10-8 0-16,3 0 10 0,6-5-9 16,6-3 0-16,2 0-1 15,2 0-13-15,3-5-16 16,15-25-24-16,-12 5-39 15,-13-1-60-15</inkml:trace>
          <inkml:trace contextRef="#ctx0" brushRef="#br1" timeOffset="-226495.9757">3691 107 54 0,'0'0'53'16,"0"0"-24"-16,0 0-6 0,0 0-7 16,0 0-3-1,0 0 0-15,0 0-12 0,-76 111 0 16,67-96 7 0,-4-4 2-16,2-3 2 0,-8 1 20 15,-8-1 7-15,-3-3-21 16,-8 4-17-16,-3-3-1 15,3 2-33-15,0-2-41 16,10-3-7-16,12 0-54 0</inkml:trace>
          <inkml:trace contextRef="#ctx0" brushRef="#br1" timeOffset="-237060.9938">269 0 18 0,'0'0'30'15,"0"0"-23"1,0 0-5-16,0 0-2 0,0 0 19 16,0 0 30-1,0 0 9-15,0 0 1 0,0 0-1 16,0 0-11-16,0 0-8 15,0 0-8-15,0 0-14 16,0 0-8-16,0 0-2 16,0 0-7-16,0 0 0 15,0 0 0-15,0 0-1 16,0 0-6-16,0 0 1 0,0 0-1 16,0 0-2-1,-7 6 9-15,-5 11 1 0,-1 3 1 16,0-1 4-1,1 5-5-15,-4-5-1 0,3 6 9 16,2-2-8 0,-3-1 6-16,6 2-5 0,0-3-2 15,3-1 0 1,-1 1 0-16,3 1 1 0,-5-2 0 16,6-3 14-16,-4 1-8 15,3-5-6-15,-5 1 9 16,0 0 10-16,2 1-3 15,-4-4 5-15,1 3-6 16,-1 0-9-16,1 0-6 16,-1 3 0-16,1 3 0 15,2-3-1-15,1-1 1 16,0 0 1-16,0-6-2 16,2-1 0-16,4-3 0 15,0 0-3-15,0 0 2 0,0-1-1 16,0 0 2-1,0 4 0-15,0-1 0 0,0-2 0 16,0 0 2 0,0 0-1-16,0-5 2 0,0-1-2 15,-3 0 8 1,3 4 3-16,0-4 5 0,0 0 7 16,0 0 11-16,0 0 1 0,0 0-13 15,0 0-10 1,0 0-13-16,0 0-20 0,0 0-32 15,22-4-62 1,-3-6-93-16,3-4-77 0</inkml:trace>
          <inkml:trace contextRef="#ctx0" brushRef="#br1" timeOffset="-237999.5115">-136 14 3 0,'0'0'68'0,"0"0"0"16,0 0 5-16,0 0-5 16,0 0-13-1,0 0-13-15,0 0-41 0,-35-42-1 16,35 42-66 0,0 0-37-16,8 0 51 0,11 0 25 15,0 11 1 1,-3-2-20-16,-2-4 1 0,-9 1 32 15,-2-3 13-15,-3-3 0 0,0 3 21 16,0-3 57 0,0 0-1-16,0 0-20 0,-6 0-15 15,-4 0-17 1,4 0-14-16,3 0 7 0,3 0-18 16,0 0 0-1,0 0-22-15,0 0-5 0,0 0 18 16,0 5 6-16,0 4 3 15,0 0 0-15,0-3 0 16,0 1 7-16,3-1 0 16,-3 3 4-16,0-1 0 15,3 1 11-15,-3 2 7 16,3 3-14-16,0 0-9 16,4 3-4-16,2 3 5 15,4-3-7-15,-1 1 1 16,1-2 0-16,-4-5 0 15,4 1 6-15,-7-6-7 0,1-1 1 16,-1 1-1 0,-3-4 0-16,-3 1 1 0,3 0 0 15,1 0 0 1,-1 0 5-16,-3-3-5 0,0 0 1 16,3 3 4-1,-3-3-4-15,0 0 6 0,0 0-6 16,0 0 8-16,0 0 1 0,0 0-5 15,0 0-5 1,0 0 0-16,0 0 0 0,0 0-1 16,0 0-1-1,0 0 0-15,0 0-16 0,0 0-32 16,0 0-52 0,0 0-81-16</inkml:trace>
          <inkml:trace contextRef="#ctx0" brushRef="#br1" timeOffset="-238829.6117">-247 107 39 0,'0'0'61'0,"0"0"1"15,0 0-22 1,0 0-4-16,0 0 5 0,19-50 3 16,-13 41 1-1,-4 2-12-15,6 0-10 0,-8 5-5 16,3-2-1 0,-3 4-16-16,0 0-1 0,0 0-10 15,0 0-15 1,0 0 1-16,0 0 9 0,0 0 8 15,0 0 6-15,0 0-5 0,0 0 4 16,0 0 0 0,0 0 1-16,0 0 0 0,0 6 1 15,0 3-2 1,0 5 1-16,0 3 1 0,-6 1 0 16,-4 3 1-1,1-1 0-15,2 0 0 0,-2 0 0 16,3 0 0-16,-4 2 1 15,4-2-1-15,0 3 0 16,-1-1 1-16,1 4 5 16,-4 0-5-16,4-4-1 15,0 0 5-15,-1 2 1 16,-2-9 6-16,3 3-1 16,-1-4 2-16,1 0 9 15,3-2-7-15,0-2-6 16,0-1-9-16,-1 3 0 15,4-3 0-15,-3 2 5 0,3-2-6 16,0-7 0 0,0 1-1-16,0 0 1 0,0-3 0 15,-3 0 3 1,3 0 3-16,0 0-5 0,0 0 9 16,0 0-8-1,0 0-1-15,0 0-1 0,0 0-11 16,0 0-31-16,0 0-43 0,0 0-106 15</inkml:trace>
          <inkml:trace contextRef="#ctx0" brushRef="#br1" timeOffset="-234568.1318">417 456 16 0,'0'0'72'0,"0"0"-8"16,0 0-14-16,0 0 1 16,0 0 9-16,0 0-15 0,0 0-3 15,0-6-6 1,0 1-7-16,0-1 2 0,0 3 4 16,0-3-3-1,0 4-3-15,0 2-8 0,0-4-6 16,0 4-7-1,0-3-6-15,0 3-1 0,0 0-1 16,0 0-1-16,0 0-9 0,0 0-2 16,0 0-2-1,0-2-14-15,0 2 4 0,13-4 5 16,1 3 12 0,2 1-2-16,0-4-2 0,-2 4-8 15,-3 0-3 1,0 0 9-16,3-2 5 0,2 2 7 15,0-3 0 1,3 0-8-16,-7 1 8 0,1 2-5 16,-7 0 5-16,1 0-12 15,-7 0 0-15,3 0 6 16,-3 0 1-16,0 0 5 16,0 0 1-16,0 0-7 15,0 0-11-15,0 0-13 16,0 0-5-16,0 0-29 15,0 0-45-15,0 0-6 0</inkml:trace>
          <inkml:trace contextRef="#ctx0" brushRef="#br1" timeOffset="-234017.9697">332 252 26 0,'0'0'33'15,"0"0"3"-15,0 0 15 0,0 0 11 16,0 0 27-16,0 0-2 16,0 0-21-16,0-3-33 15,9 3-33-15,4 0-12 16,9 0-4-16,3 0 7 16,4 0 2-16,-1 0 6 15,-4 0 0-15,1 6 0 16,-2 0 0-16,-5-4 0 0,-2-2 1 15,-3 0 0 1,-4 0 8-16,-2 0 10 0,-4 0 21 16,0 0 3-1,-3 0 1-15,0 0 1 16,0 0-10-16,0 0-12 0,0 0-20 16,0 0-2-1,0 0-16-15,0 0-24 0,0 0-24 16,3 2 2-1,3-2 36-15,-2 0 16 0,-1 4 1 16,0-4 2 0,-3 0 7-16,0 0-1 0,0 0-36 15,-10 0-64-15,-12 0-90 0</inkml:trace>
          <inkml:trace contextRef="#ctx0" brushRef="#br1" timeOffset="-223932.82">4034 303 7 0,'0'0'41'0,"0"0"-24"0,0 0 9 16,0 0 4-16,0 0 4 15,0 0 9-15,0 0 16 16,49-40 22-16,-44 40 14 0,-5-2-10 16,0 2-23-1,0 0-26-15,0-3-11 0,0 3-12 16,3-6-13-1,0 0 0-15,3 0-6 0,4-1-4 16,1-2-8 0,0 3-3-16,-6 0 8 0,-2 3 12 15,0 1 1-15,-3 2 0 0,0 0 10 16,0 0 17 0,0 0 12-16,0 0 2 0,0 0-9 15,0 0-12 1,0 0-20-16,0 0-8 0,0 0-11 15,0 0-18 1,0 8 2-16,0 6 24 0,0 3 5 16,0 6 5-1,0 3-1-15,-3-1 2 0,0 3 0 16,-2 0-2 0,2-2 4-16,-5 2-2 0,3-2 1 15,-1-3 0 1,3-1 0-16,-2-3 5 0,3-1-6 15,2-1 1 1,-3-2 0-16,3-1 1 0,0-6-2 16,0 0 1-16,-3-2-1 0,3-1 1 15,0-1-1 1,0-3 0-16,0-1-1 0,0 4-2 16,0-4-6-1,0 0-9-15,0 0-3 16,0 0-12-16,0 0-22 15,0 0-40-15,6-5-55 16,7-13-92-16</inkml:trace>
          <inkml:trace contextRef="#ctx0" brushRef="#br1" timeOffset="-225266.8313">4345 137 67 0,'0'0'76'16,"0"0"-4"-16,0 0 9 0,0 0-12 16,0 0-33-16,0 0-26 0,0 0-9 15,-28-45-1-15,28 45 0 16,-3 0 0 0,3 0 0-16,-3 0 0 15,3 0-1-15,-7 0 1 16,4 0 1-16,-6 0-1 15,-4 0 0-15,-3 13 0 16,4 1 0-16,-1 4-1 16,4 1 0-16,6 4-9 0,-1-1 1 15,4 1 3-15,0-1 5 16,0 1 0-16,0-3-1 16,0 0 1-16,0-4 0 15,0 2 0-15,0-2 1 16,0-5 0-1,0-2 0-15,0 0 0 0,0-6-8 16,0-3 6 0,0 0-16-16,13 0 8 0,6 0 10 15,6 0 12-15,4-6-4 16,2-11-6-16,1-3-1 0,-4 1 0 16,-1-4 0-1,-3 0 1-15,-2-2 5 0,-8 0-7 16,2 1 9-1,-6 3 14-15,-4 0-6 0,0 4-9 16,-3 4-1 0,-3 4 0-16,0 5-6 0,0 2-1 15,0 2-8-15,0 0-15 16,0 0-21-16,0 0 3 16,0 0 13-16,0 0 15 0,0 6 12 15,0 5-1 1,0 3 2-16,0 3 13 0,-6 1 5 15,0 1 0 1,1 1 0-16,0-3-7 16,5-3-9-16,0-1-2 15,0-1 0-15,0 0 0 16,0-4 0-16,0-2 0 0,0-3 0 16,5-1 7-1,0 2 1-15,4-2 6 0,1 1-4 16,-1-1-3-16,1 2-6 15,-4-4-1-15,3 0 1 16,1 0 0-16,-1 0 0 16,4 0 7-16,0 0-6 15,2 0-1-15,1-9 8 0,-3-5-8 16,-1 3 5 0,1-4-4-16,-7 0-1 0,4 5 0 15,-4-1 0 1,-1 2-1-16,3 1 0 0,-2 5-8 15,-3-1-7 1,4 4-12-16,-1 0-19 0,-1 0 20 16,3 7 8-1,-2 10 1-15,-1 4 17 0,1 3 0 16,-1-1 26-16,-2-3 4 16,0-4-11-16,-1-5-5 15,4-2-2-15,-1-7-11 0,0 2 11 16,1-4 3-1,0 0 6-15,4 0-3 0,6 0-2 16,3 0-16 0,3 0 0-16,3-9-27 0,3-5-41 15,7-3-40-15,-7 3-25 16</inkml:trace>
          <inkml:trace contextRef="#ctx0" brushRef="#br1" timeOffset="-224817.0062">4453-88 23 0,'0'0'26'0,"0"0"32"16,0 0 37-16,0 0-33 0,0 0-36 15,0 0-19 1,0 0 1-16,22 0 9 0,-11 0 9 15,2 0 21 1,0 0-8-16,-1 0-24 0,1 0-14 16,-4 0 0-1,4 0-1-15,3 3 1 0,3 0-1 16,3-3 0-16,6 0 1 16,4 0 10-16,1 0-10 15,-3 0-1-15,-6 0 0 16,-7 0-23-16,-4 0-15 15,-13 0-25-15,0 0-74 16</inkml:trace>
          <inkml:trace contextRef="#ctx0" brushRef="#br1" timeOffset="-222892.6988">4132 388 33 0,'0'0'52'0,"0"0"10"16,0 0-11-16,0 0-11 16,0 0-5-16,0 0-24 0,0 0-10 15,22 0-1 1,-9 0 15-16,4 0-1 0,7 0 2 16,-3 0 1-1,4 0-2-15,0 0-7 0,-6 3-7 16,0-3 1-1,-3 3 4-15,0-3-5 0,-4 0 0 16,4 2 2 0,-3-2-3-16,-4 0-11 0,1 0-20 15,4 0-34-15,0 0-46 0</inkml:trace>
          <inkml:trace contextRef="#ctx0" brushRef="#br1" timeOffset="-223322.8573">4450 227 15 0,'0'0'33'0,"0"0"-15"0,0 0-5 15,0 0 8 1,0 0 24-16,0 0 5 0,0 0 12 16,-29 87-11-16,23-72-22 15,3 1-13-15,-4 4 1 16,4 6-7-16,0-2 2 16,-3 6 5-16,-1-2 12 15,4 0-8-15,-3-3-20 16,3-2 0-16,0-2-1 15,-4-5 1-15,4-2 5 16,-3 1-5 0,3-5 8-16,3-4-8 0,0 0 6 15,0 0-7-15,0-6 0 0,0 3 0 16,0-3 0 0,0 0 0-16,0 0 0 0,0 0 0 15,0 0-7 1,0 0-24-16,0 0-39 0,0-9-124 0</inkml:trace>
          <inkml:trace contextRef="#ctx0" brushRef="#br1" timeOffset="-221302.5854">4717 263 10 0,'0'0'66'0,"0"0"-12"0,0 0-31 16,0 0-12 0,0 0-10-16,0 0 0 0,0 0 0 15,3-14 18 1,-3 14 13-16,0 0 9 0,0 0 3 15,0 0 6 1,0-3-4-16,0 3-20 0,0 0-18 16,0 0-8-16,0 0-10 0,0 0-1 15,0 0 0 1,0 12 11-16,0 1 10 0,0 5 2 16,0-1-1-1,0 2-9-15,-3-1 5 0,-5 2-4 16,6-4-2-1,-1 1 5-15,3-3-5 0,0 4-1 16,0-5 1 0,0 2 8-16,0-5 1 15,0 7-3-15,0-10-4 0,10 4-2 16,-4-5 5-16,2 0 3 16,3-2 5-16,-6-1 1 15,3-3-7-15,1 0-6 16,-1 0 8-16,3 0-9 15,2 0 0-15,1 0 0 16,2 0-1-16,6 0-1 16,3 0 0-16,4 0-6 0,-1-7 5 15,4-5-4 1,-4 1 5-16,-6 0-7 0,-3-7 6 16,-3 2 2-1,-3-5-1-15,-7 5-9 0,-1-4 10 16,-2 6 0-1,-3-1 1-15,0 4 6 0,0 3-6 16,0 0 8 0,0 1-2-16,0 5-7 0,0-3-1 15,0 1 1-15,0 2-2 0,0-1-8 16,0 0 3 0,0 0 6-16,0 0-6 0,0-2 6 15,0 2 0 1,0 0-1-16,0 1 2 0,0 2 0 15,0 0 0 1,0 0 0-16,-3 0 0 0,3 0-1 16,-2 0-1-16,2 0-8 15,-3 0 0-15,0 0-10 16,-5 2 10-16,3 15 8 16,2 2-6-16,0 4 0 15,0-1 1-15,3 2 2 16,0 1 5-1,0-5 1-15,0 2 0 0,0-4 0 16,3-1 0-16,3-6 6 16,4-1-1-16,-4 2 4 15,2-6 0-15,3 2-4 0,-3-4 4 16,3-2-2 0,5 1-7-16,-2-3 1 0,5 0 4 15,7 0-6 1,-1 0-1-16,0 0 1 0,3-3-2 15,1-13-8 1,-1-4 10-16,-4-5 0 0,3-4 1 16,-8-2 9-16,0-3-3 0,-8 3 9 15,0 0 5 1,-9 5-6-16,-2 3 9 0,0 9-3 16,0 3 6-1,0 5-5-15,0 3-11 0,0 3-11 16,0 0-24-1,0 0-12-15,0 0-21 0,0 0-13 16,0 12 35 0,9 5 18-16,7 2 15 0,0 2 1 15,3-1 1-15,-3-1 0 16,-4-2 1-16,1-6-1 16,-7 4 1-16,0-5 0 15,1 1 0-15,-4 1 8 16,3 0-9-16,7-4 1 15,3 0 0-15,9-3 6 16,24-5-7-16,0 0-19 16,-9-16-213-16</inkml:trace>
          <inkml:trace contextRef="#ctx0" brushRef="#br1" timeOffset="-220805.7019">4736-139 46 0,'0'0'103'0,"0"0"-25"0,0 0-26 15,0 0 1 1,0 0 23-16,0 0-3 16,172 0-6-16,-140 0-16 15,-1 0-24-15,10 0-14 16,7 0 2-16,9-2 18 16,2-2-20-16,0 2-12 15,-2-1 0-15,-3 3-1 0,-5-3 0 16,-1 3 0-1,-4 0-36-15,-9 0-48 0,-10 0-85 16,-12 0-106-16</inkml:trace>
          <inkml:trace contextRef="#ctx0" brushRef="#br1" timeOffset="-219945.7979">5726 34 82 0,'0'0'93'0,"0"0"-93"16,0 0 0-16,0 0 13 15,0 0-12-15,0 0 0 16,0 0 0-16,60 159 6 16,-54-106 6-16,-6 1 0 0,0-3 10 15,0 0 13 1,0-3 5-16,-16 0 6 0,0-3-21 15,4 1-13 1,-1 2 6-16,2 6 11 0,0-1-18 16,6 7-12-1,5-3 0-15,0-5 0 0,0 1-7 16,0-14 6 0,11-7-1-16,-4-13-5 0,-4-4 6 15,-3-13-9-15,0 1 4 16,0-3-9-16,0 0 5 15,-5-12-30-15,-6-19-57 0,8-14 35 16,3-13 26 0,0-14-27-16,19-5 14 0,9-2 49 15,4 2 20 1,-4 12 25-16,1 9 2 0,-1 11 9 16,1 7-15-16,2 11-17 15,-4 7-23-15,8 5-1 16,0 10-26-16,3 5-18 15,-4 0 8-15,1 0 18 16,-3 0 10-16,-7 5 6 16,-9 6 2-16,-7-2 8 15,-2-3 22 1,-7 0 22-16,0-6 1 0,0 3 12 16,0-3 5-16,0 2-1 15,-4 4-20-15,-11 6-10 0,-11 2-15 16,1 3-15-1,-3-1-7-15,2 2-1 0,8-5-1 16,-1 2-1 0,6-7-36-16,5-6-44 0,0-2-43 15,5 0-45 1,0 0-55-16</inkml:trace>
          <inkml:trace contextRef="#ctx0" brushRef="#br1" timeOffset="-219424.2417">6579 66 36 0,'0'0'67'0,"0"0"18"16,0 0-45-16,0 0-39 16,0 0 0-16,0 0-1 15,0 0 0-15,-60 71 0 16,60-52 11-16,0 4 9 15,0-3-2-15,0-1 0 16,0-2 0-16,0 3-1 0,0-4-4 16,0 5-12-1,6-1 0-15,-3-3 1 0,1-1-1 16,2-2 1 0,3-3 5-16,1-5 4 0,6 1 4 15,3-7-8 1,6 0 6-16,-1 0-3 0,1 0-1 15,1-20-3-15,-4-3 7 0,-7-3 34 16,-2-1 28 0,-7-2-17-16,-2 0-16 0,-4 7 13 15,0 3-2 1,0 1-20-16,-19 10-1 0,-10 4-32 16,-6 4-4-1,-6 0-12-15,0 0 0 0,11 6-6 16,5 5-34-1,15 3-39-15,7-2-24 0,3 5 4 16,13-6-38-16,12-2-72 0</inkml:trace>
          <inkml:trace contextRef="#ctx0" brushRef="#br1" timeOffset="-219284.3191">6579 66 72 0</inkml:trace>
          <inkml:trace contextRef="#ctx0" brushRef="#br1" timeOffset="-217787.7971">6579 66 72 0,'214'133'321'0,"-218"-133"-218"0,4 0-71 0,-3 0 91 15,3 0-28 1,0 0-95-16,0 2-13 0,0 15-16 16,0 9 19-1,0 4 10-15,13 5-12 0,9-1-2 16,0-7 4-1,0-3-5-15,-3-8-4 0,-3-2 5 16,-5-5 11-16,0-3 2 0,-6-6 0 16,3 2 0-1,-5-2 0-15,0 0 1 0,2 0-23 16,8 0-11 0,4 0-6-16,7 0-32 15,4-11-33-15,1-5 30 0,-1-4 13 16,-6-4 36-1,-6 2 11-15,-3-3 15 0,-7-3 9 16,-3 2 22-16,-3-3 12 16,0 4 6-16,0 3 14 15,0 4 67-15,-6 7-13 0,-4 3-58 16,7 2-24 0,-3 6-18-16,6 0-17 0,0 0-11 15,0 0-17 1,0 0-25-16,0 0-35 0,6 0-12 15,13 0 54 1,6 0 39-16,4 6 7 16,-4 5 14-16,-4-3 12 0,-7 5 0 15,-6-2-1-15,-2-1-8 16,4-1-2-16,-1 0-7 16,7-3 2-1,3-4 9-15,0-2 20 0,3 0-16 16,-3 0-10-1,-3 0-4-15,-4-2 2 0,1-11-5 16,-7 0 3-16,-3-1 5 0,1 3 8 16,-4-1-2-1,0 6 10-15,0 0 9 0,0 6-29 16,-4 0-10 0,1 0-33-16,0 4 10 0,0 13 9 15,3 5-8 1,0 4 8-16,3 2 14 0,19 0 0 15,10 1 1 1,-2-3 1-16,5-5-1 0,-10-1 1 16,-6-5-1-16,-6-4-1 15,-7-2 0-15,1-2 0 16,-1 8-1-16,-3 5 1 16,3 7 1-16,1 3 5 15,-1 4 2-15,-3 5-7 16,3 4 0-16,-2-5 0 15,-4 3 1-15,0-7-1 16,0 0 6-16,-7-6 3 0,-15 0 8 16,-6-5 19-1,-4-2-2-15,2-8-8 0,-2-2 2 16,1-5-4 0,2-6-11-16,-2 0 6 0,-1 0 2 15,-3-6-6 1,-3-13-15-16,2-7 7 0,1-3-8 15,0 2 0 1,7-1-13-16,-1-1-14 0,4 7 4 16,6-1-14-16,3 8 3 0,7 0 12 15,6 5 3 1,3 1-25-16,0-5-3 0,19 0-5 16,22-6-10-1,16-5 6-15,17-3-36 0,11-6 24 16,4 0 22-1,1-4 10-15,-4 2 14 0,-8-1 8 16,-8 3 2-16,-18 3 11 16,-6-1 1-16,-22 7 18 15,-8 6 43-15,-10 1 27 16,-6 8-14-16,0 0-17 16,0 9-8-16,0 1 0 15,0 0-43-15,0 0-6 16,-8 7-21-16,-3 18 8 15,8 7 5-15,3-1-3 16,0 4 2-16,14-8 9 16,16-2 19-16,5-7 26 0,6-4 1 15,3-6-26 1,-3-8-1-16,0 0-5 0,-1 0 2 16,4-5-4-1,0-17-5-15,-3-10-7 0,0-1 0 16,-6-5-22-1,-6 4-31-15,-10 3 33 0,-10 9 20 16,-6 8 1 0,-3 5 22-16,0 3 14 0,0 6-9 15,0 0-28-15,0 0-11 0,0 0-10 16,0 6 8 0,0 12-10-16,2-2 6 0,17 7 15 15,3-4 2 1,5 4 10-16,0 0-9 0,-2-3 0 15,-6 2 0 1,-6-2-1-16,-4 2 0 0,-9 4 0 16,0 5 11-16,0 6 8 15,-16 6 10-15,-6 4-9 16,-3 4-13-16,3 4 9 16,3-9-9-16,3 1-7 15,5-7-1-15,3-4 1 16,5-8 0-16,0-5-7 15,3-5-22-15,0-9-22 16,0-1-11-16,0-7-29 16,0-1-33-16,0 0-45 15,0 0-103-15</inkml:trace>
          <inkml:trace contextRef="#ctx0" brushRef="#br1" timeOffset="-217577.8092">8489-90 137 0,'0'0'0'0,"0"0"-13"16,0 0-93-1,0 0 88-15</inkml:trace>
          <inkml:trace contextRef="#ctx0" brushRef="#br1" timeOffset="-216997.5133">8982 43 93 0,'0'0'103'0,"0"0"-29"16,0 0 46-1,0 0 5-15,0 0-66 0,0 0-56 16,0 0-3 0,-35 19-1-16,29-4-11 0,0 5 11 15,-1-1 1-15,4 4 6 0,3 0 1 16,0 3 3 0,0-7-1-16,0 3 2 0,0-2-4 15,0 0-6 1,0 3 0-16,0-3 0 0,0 0-1 15,0-4 0 1,0-1-8-16,16-8-3 0,9 2 0 16,4-9-6-16,2 0 11 15,7 0 4 1,-1-14-9-16,1-13 1 0,-7-5-2 16,-2-5 6-16,-10 1 6 15,-13 2 15-15,-6-1 18 16,0 8 2-16,-3-3-17 15,-19 11 24-15,-10 1 7 16,2 10-20-16,-6 3-24 16,4 5-5-16,8 0-1 15,10 0-6-15,9 0-26 0,5 9-73 16,19 8-35 0,19-3-57-16,8-4-64 0</inkml:trace>
          <inkml:trace contextRef="#ctx0" brushRef="#br1" timeOffset="-216767.5288">9303 119 506 0,'0'0'196'0,"0"0"-102"0,0 0 39 16,0 0-2-1,0 0-99-15,0 0-32 0,0 0-37 16,6 45 37-1,26-8 5-15,14 8-5 0,23 4-16 16,20-1-20 0,6 0-23-16,-5-6-84 0,-11-5 40 15,-25-11-89-15,-29-15-99 0</inkml:trace>
        </inkml:traceGroup>
      </inkml:traceGroup>
    </inkml:traceGroup>
    <inkml:traceGroup>
      <inkml:annotationXML>
        <emma:emma xmlns:emma="http://www.w3.org/2003/04/emma" version="1.0">
          <emma:interpretation id="{F04D5C0D-3091-4ACF-9F6E-C4E52559385C}" emma:medium="tactile" emma:mode="ink">
            <msink:context xmlns:msink="http://schemas.microsoft.com/ink/2010/main" type="paragraph" rotatedBoundingBox="21198,12683 29886,12918 29839,14655 21151,144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5D38532-0EBB-4A83-9512-5A975EF5680C}" emma:medium="tactile" emma:mode="ink">
              <msink:context xmlns:msink="http://schemas.microsoft.com/ink/2010/main" type="line" rotatedBoundingBox="21198,12683 29886,12918 29863,13757 21176,13522"/>
            </emma:interpretation>
          </emma:emma>
        </inkml:annotationXML>
        <inkml:traceGroup>
          <inkml:annotationXML>
            <emma:emma xmlns:emma="http://www.w3.org/2003/04/emma" version="1.0">
              <emma:interpretation id="{6EEBF6C8-699A-4EC0-BD11-BCBAB974ED4E}" emma:medium="tactile" emma:mode="ink">
                <msink:context xmlns:msink="http://schemas.microsoft.com/ink/2010/main" type="inkWord" rotatedBoundingBox="21195,12796 22174,12823 22163,13219 21185,13192"/>
              </emma:interpretation>
              <emma:one-of disjunction-type="recognition" id="oneOf9">
                <emma:interpretation id="interp45" emma:lang="en-US" emma:confidence="0">
                  <emma:literal>a.</emma:literal>
                </emma:interpretation>
                <emma:interpretation id="interp46" emma:lang="en-US" emma:confidence="0">
                  <emma:literal>as.</emma:literal>
                </emma:interpretation>
                <emma:interpretation id="interp47" emma:lang="en-US" emma:confidence="0">
                  <emma:literal>an.</emma:literal>
                </emma:interpretation>
                <emma:interpretation id="interp48" emma:lang="en-US" emma:confidence="0">
                  <emma:literal>cs.</emma:literal>
                </emma:interpretation>
                <emma:interpretation id="interp49" emma:lang="en-US" emma:confidence="0">
                  <emma:literal>can.</emma:literal>
                </emma:interpretation>
              </emma:one-of>
            </emma:emma>
          </inkml:annotationXML>
          <inkml:trace contextRef="#ctx0" brushRef="#br1" timeOffset="-215089.5841">1037 1226 7 0,'0'0'84'0,"0"0"-22"0,0 0 10 16,0 0 5-1,0 0-33-15,0 0-25 0,0 0-12 16,6-65 2 0,-6 60 14-16,0-4 22 0,0 0 2 15,0 0-2-15,0 2 1 0,0-8 2 16,0 4-15 0,0-1 0-16,0 1 11 15,0 2-17-15,0 1-4 16,0 5 0-16,-6 0-4 15,-4 0-12-15,-2 3-7 16,-4 0-10-16,-3 0 0 16,-3 6 3-16,0 12-2 15,0 4 2-15,6 1-5 16,0-1-1-16,3 1-4 0,4-6 8 16,3 0 7-1,-1 0 1-15,1-6-1 0,0 0 2 16,2-2-1-1,4 2 0-15,0 3-7 0,0 1-5 16,0 1 5 0,13 2 7-16,6 1-11 0,9-2 11 15,1-3 1-15,6-2 0 0,-1-4 0 16,-2-5 0 0,-7-3-11-16,-4 0-22 0,-2 0-8 15,0 0 8 1,3-9 0-16,3-10-26 0,4-4 8 15,2 3 9 1,-2 0 8-16,-7 4-5 0,-3 5-7 16,-7 2 14-1,-5 3 16-15,-4 1 16 0,0 1 2 16,0 2 8-16,0-1 3 0,0 0 9 16,1-3 2-1,-1 4 12-15,0-1 5 0,0-3 8 16,0 4-5-1,-3 2-3-15,0-4 4 0,0 4-12 16,0 0-13 0,0 0-20-16,0 0-2 0,0 0-11 15,0 0 0-15,0 9 13 16,0 8 12-16,-9 3 5 16,-4 0 3-16,-3-1 9 15,1 4 3-15,-4-3-22 16,3-3-3-16,3-3 0 15,1-3-6-15,2 0-1 16,-2-1 1-16,2-1-1 16,4-4-14-16,-1 0-22 15,7-2-28-15,0-3-21 16,0 0-20-16,0 0-14 0,19-13 24 16,7-14-16-1</inkml:trace>
          <inkml:trace contextRef="#ctx0" brushRef="#br1" timeOffset="-214805.0683">1367 1112 179 0,'0'0'124'0,"0"0"-59"15,0 0 110 1,0 0-15-16,0 0-56 0,0 0-36 16,0 0-42-1,2-73-26-15,-2 73-27 0,6 11-1 16,10 12 12-16,6 5 0 0,7 6 16 15,5 1 0 1,1-4 0-16,-3-6 1 0,-4-5-1 16,-12-7-1-1,-4-6 1-15,-8-1 1 0,-1-6-1 16,-3 0 1 0,0 2 1-16,0 1-1 0,0-1-1 15,0 4-1-15,0 0 0 16,0 2 0-16,0 4-25 15,0-4-36-15,-7 3-50 16,-5 4-53-16,-1-5-41 16</inkml:trace>
          <inkml:trace contextRef="#ctx0" brushRef="#br1" timeOffset="-214535.0844">1782 1364 108 0,'0'0'168'0,"0"0"-128"15,0 0 15-15,0 0 20 0,0 0-45 16,0 0-23-1,0 0-7-15,25 0-7 0,-25 0-2 16,0 0-11 0,0 0-6-16,0 0-42 0,0 0-93 15</inkml:trace>
        </inkml:traceGroup>
        <inkml:traceGroup>
          <inkml:annotationXML>
            <emma:emma xmlns:emma="http://www.w3.org/2003/04/emma" version="1.0">
              <emma:interpretation id="{4AF06DF7-EB20-4C2E-80F7-27D0D06B4DAD}" emma:medium="tactile" emma:mode="ink">
                <msink:context xmlns:msink="http://schemas.microsoft.com/ink/2010/main" type="inkWord" rotatedBoundingBox="22988,12811 23857,12834 23846,13228 22977,13205"/>
              </emma:interpretation>
              <emma:one-of disjunction-type="recognition" id="oneOf10">
                <emma:interpretation id="interp50" emma:lang="en-US" emma:confidence="0">
                  <emma:literal>Ho</emma:literal>
                </emma:interpretation>
                <emma:interpretation id="interp51" emma:lang="en-US" emma:confidence="0">
                  <emma:literal>10</emma:literal>
                </emma:interpretation>
                <emma:interpretation id="interp52" emma:lang="en-US" emma:confidence="0">
                  <emma:literal>Ito</emma:literal>
                </emma:interpretation>
                <emma:interpretation id="interp53" emma:lang="en-US" emma:confidence="0">
                  <emma:literal>#10</emma:literal>
                </emma:interpretation>
                <emma:interpretation id="interp54" emma:lang="en-US" emma:confidence="0">
                  <emma:literal>710</emma:literal>
                </emma:interpretation>
              </emma:one-of>
            </emma:emma>
          </inkml:annotationXML>
          <inkml:trace contextRef="#ctx0" brushRef="#br1" timeOffset="-214008.6046">2700 1058 23 0,'0'0'0'0,"0"0"-1"0,0 0 1 16,0 0 37-1,0 0 2-15,0 0-8 16,0 0 5-16,19 0 7 16,-16 4 7-16,-3-2-5 15,0 5-7-15,0-2-14 0,0 3 2 16,0 9 3-1,0 0-16-15,0 9-12 16,0 6 1-16,0 0-1 0,0 6 0 16,-6-1 0-16,-1-1-1 15,-2-4-24-15,-18 4-24 16,0-6-34-16,0-14-52 0</inkml:trace>
          <inkml:trace contextRef="#ctx0" brushRef="#br1" timeOffset="-213678.6316">2855 1101 62 0,'0'0'183'0,"0"0"-87"0,0 0 6 16,0 0 24-1,0 0-50-15,0 0-55 0,0 0-21 16,0-14-6-16,0 14-5 0,6 0 2 16,2 0 2-1,0 0 0-15,1 3-3 0,-7 14 0 16,1 3 2 0,2 0 8-16,-5 3 0 0,3-4 0 15,-3 4 1 1,3-1 11-16,0-2-12 0,-3 0-11 15,2 3-71 1,-2-7-69-16,3-7-79 0</inkml:trace>
          <inkml:trace contextRef="#ctx0" brushRef="#br1" timeOffset="-213338.5821">2747 1299 10 0,'0'0'58'0,"0"0"3"16,0 0-14-16,0 0 2 0,0 0-23 15,0 0-16 1,0 0-9-16,144-14 0 0,-103 8-1 16,4 4-1-1,2 2-19-15,0-3-31 0,20-3-27 16,-14 1-18-1</inkml:trace>
          <inkml:trace contextRef="#ctx0" brushRef="#br1" timeOffset="-212880.511">3361 1150 13 0,'0'0'144'0,"0"0"-37"16,0 0 0-16,0 0-12 15,0 0-39-15,0 0-41 16,0 0-15-16,-60-15-2 16,57 15-9-16,-4 9-4 0,4 8 2 15,3 3 5 1,0 0 7-16,0 2 0 0,0-2-6 16,0-4 6-1,0-1-8-15,0-4 9 0,0 1 0 16,6-5 0-1,4 0 2-15,6-1-2 0,6-1-2 16,3-2 1-16,0-3-15 16,0 0-12-16,-2 0 1 0,-4 0-3 15,-7-6 15 1,1-11 15-16,-7-2 16 0,-3-5 27 16,-3-3 23-1,0-2 22-15,0-2-37 0,-25 0-9 16,-3 2-11-1,-7 4 5-15,-6 9-21 0,0 3-15 16,3 13-9 0,3 0-18-16,11 0-27 0,7 20-11 15,12 5-2-15,5 19-56 16,0-10-24-16,3-9-51 0</inkml:trace>
        </inkml:traceGroup>
        <inkml:traceGroup>
          <inkml:annotationXML>
            <emma:emma xmlns:emma="http://www.w3.org/2003/04/emma" version="1.0">
              <emma:interpretation id="{67FB0B6D-AA87-4698-8381-8FF2D5BA2A8D}" emma:medium="tactile" emma:mode="ink">
                <msink:context xmlns:msink="http://schemas.microsoft.com/ink/2010/main" type="inkWord" rotatedBoundingBox="24184,12907 25538,12943 25529,13257 24175,13220"/>
              </emma:interpretation>
              <emma:one-of disjunction-type="recognition" id="oneOf11">
                <emma:interpretation id="interp55" emma:lang="en-US" emma:confidence="0">
                  <emma:literal>an</emma:literal>
                </emma:interpretation>
                <emma:interpretation id="interp56" emma:lang="en-US" emma:confidence="0">
                  <emma:literal>as</emma:literal>
                </emma:interpretation>
                <emma:interpretation id="interp57" emma:lang="en-US" emma:confidence="0">
                  <emma:literal>a</emma:literal>
                </emma:interpretation>
                <emma:interpretation id="interp58" emma:lang="en-US" emma:confidence="0">
                  <emma:literal>at</emma:literal>
                </emma:interpretation>
                <emma:interpretation id="interp59" emma:lang="en-US" emma:confidence="0">
                  <emma:literal>on</emma:literal>
                </emma:interpretation>
              </emma:one-of>
            </emma:emma>
          </inkml:annotationXML>
          <inkml:trace contextRef="#ctx0" brushRef="#br1" timeOffset="-211831.5259">4113 1176 13 0,'0'0'82'0,"0"0"-15"16,0 0-1-1,0 0-1-15,0 0-26 0,0 0-4 16,0 0 18-16,-25-29 6 16,12 26-13-16,-6 3-15 15,-3 0-17-15,-3 0 3 0,0 0 1 16,2 3-17-1,-2 13-1-15,3 2-1 0,0 7 1 16,3 1-1 0,3-1-6-16,5 3 5 0,0-5-7 15,6 3 8 1,-1-7 1-16,1-5 0 0,5 0 0 16,0-5-1-16,0-1-6 15,0 2-5-15,5-1 6 16,14 1 6-16,6-2 7 15,8 1 2 1,8-4-8-16,4-1-1 0,-4-4-10 16,-3 0 0-1,-4 0-9-15,-5 0-4 0,-2-4 13 16,-2-12 10-16,2-8-1 0,-3 0 1 16,-2-8 0-1,0 1 1-15,-6 0-1 0,-7 3 0 16,-2 5 7-1,-4 4 14-15,-3 6 10 0,0 8-6 16,0 5-14 0,0 0-11-16,0 0-11 0,0 0-15 15,-7 9 8 1,1 8 12-16,3 8-13 0,0 0-7 16,3 0-3-16,0 1 15 15,0-5 2-15,6-5 5 16,4-4 0-16,-1-4 7 15,4-5 2-15,-4-3 5 16,10 0 7-16,6 0 2 16,10 0-10-16,8-14-4 15,6-4-2-15,6 2-22 0,2-4-17 16,0 0-18 0,-8 1-4-16,-8 2 9 15,-9-1 32-15,-13 2 20 0,-13-2 37 16,-6 5 67-1,0-2 23-15,-6 7-21 0,-13 0-39 16,3 1 3 0,5 5-21-16,0 2-25 0,9 0-24 15,2 0-19 1,0 2 3-16,0 18 3 0,13 3-10 16,17 3-6-16,21-4 18 0,15 1-1 15,3-9-14 1,17-8-14-16,-24-4-61 0,-24-2-150 0</inkml:trace>
        </inkml:traceGroup>
        <inkml:traceGroup>
          <inkml:annotationXML>
            <emma:emma xmlns:emma="http://www.w3.org/2003/04/emma" version="1.0">
              <emma:interpretation id="{7305F1B5-BAB0-4766-81D2-5E2E441E2BD9}" emma:medium="tactile" emma:mode="ink">
                <msink:context xmlns:msink="http://schemas.microsoft.com/ink/2010/main" type="inkWord" rotatedBoundingBox="25714,12842 28135,12908 28114,13710 25692,13644"/>
              </emma:interpretation>
              <emma:one-of disjunction-type="recognition" id="oneOf12">
                <emma:interpretation id="interp60" emma:lang="en-US" emma:confidence="0">
                  <emma:literal>noyon</emma:literal>
                </emma:interpretation>
                <emma:interpretation id="interp61" emma:lang="en-US" emma:confidence="0">
                  <emma:literal>toyon</emma:literal>
                </emma:interpretation>
                <emma:interpretation id="interp62" emma:lang="en-US" emma:confidence="0">
                  <emma:literal>Norgon</emma:literal>
                </emma:interpretation>
                <emma:interpretation id="interp63" emma:lang="en-US" emma:confidence="0">
                  <emma:literal>Noyon</emma:literal>
                </emma:interpretation>
                <emma:interpretation id="interp64" emma:lang="en-US" emma:confidence="0">
                  <emma:literal>nongod</emma:literal>
                </emma:interpretation>
              </emma:one-of>
            </emma:emma>
          </inkml:annotationXML>
          <inkml:trace contextRef="#ctx0" brushRef="#br1" timeOffset="-210941.876">5607 1158 23 0,'0'0'88'0,"0"0"-17"15,0 0 27-15,0 0-17 16,0 0-44-16,0 0-1 0,0 0-8 16,-3 0-18-1,3 0-9-15,0 0 11 0,0 0-3 16,-3 0 8-1,-1 0-1-15,4 0 8 0,-3 0 5 16,0 0-1 0,-3 0 3-16,-1 0-16 0,-2 3-14 15,0 12 6-15,-7 1-7 0,0 9 0 16,0 1 5 0,0-3-5-16,4 0-1 0,-1-8 1 15,4 3-2 1,-4-6 1-16,-3 2-1 0,2-4 2 15,-5 3-1 1,0 1-1-16,0-3-16 16,6 1-25-16,10-7-61 15,3-5-46-15,13 0-13 0,12 0 32 0</inkml:trace>
          <inkml:trace contextRef="#ctx0" brushRef="#br1" timeOffset="-210721.5949">5465 1090 195 0,'0'0'234'16,"0"0"-172"-16,0 0-51 16,0 0 28-16,0 0-39 0,0 0-3 15,0 0 3 1,47 62 1-16,-15-31-1 0,2 3 1 15,1 1 1 1,-3-8-2-16,-7-4 0 0,-4-3-7 16,-7-6-2-1,-3-5 9-15,-1-3-1 0,-7-4 1 16,3 3-1-16,-3-1-6 0,4-2-22 16,-4 5-66-1,-3-2-100-15</inkml:trace>
          <inkml:trace contextRef="#ctx0" brushRef="#br1" timeOffset="-210160.251">5928 1197 3 0,'0'0'111'0,"0"0"-37"16,0 0 35-16,0 0 10 0,0 0-44 16,0 0-67-1,0 0-8-15,0-2-20 16,0 10 14-16,-7 12 6 15,4 0 0-15,0 3 0 0,3 2 0 16,0-3 1 0,0 1 1-16,0-4 6 0,13 2 1 15,-1-1-6 1,4-7 3-16,-3 0-5 0,6-5 9 16,0-3-9-1,3 1 6-15,2 0-7 0,4-6-2 16,1 0-14-16,-4 0 4 0,0 0-4 15,1-3 2 1,-8-11 7-16,-2-3 7 0,-3 0 0 16,-4-6 8-1,-7-2 24-15,3-4-9 0,-5 1 42 16,0 0 1 0,-5-3-31-16,-12 5-2 0,-6 3-27 15,1 3-6-15,-3 13 7 16,0 1-7-16,3 6-36 15,3 0-17-15,0 6-6 16,9 14-24-16,10 16-31 16,0-8-44-16,0-2-68 0</inkml:trace>
          <inkml:trace contextRef="#ctx0" brushRef="#br1" timeOffset="-209411.7432">6304 1183 120 0,'0'0'247'0,"0"0"-187"16,0 0-50-16,0 0-4 15,0 0-6-15,0 0-6 0,0 0-1 16,13 74 7-1,9-48 1-15,10-7 6 0,2-2 0 16,7-8-7 0,4-7 1-16,2-2 1 15,-1 0-1-15,3-5 1 16,-3-12-2-16,-8-6-11 16,-7 1 4-16,-9-3 5 0,-9-1 2 15,-7 0 0 1,-6 7 9-16,0-1 20 0,0 6 12 15,-9 3-7 1,-13 5-21-16,-3 6-13 0,-1 0-1 16,4 0-1-1,6 6-5-15,10 7-2 0,6 4-5 16,0 1-5-16,29 1 15 0,18-2 4 16,16-2 10-1,3-2-9-15,1-4 5 0,-15-4-6 16,-14-1 0-1,-19-2 0-15,-10-2 0 0,-5 3-1 16,-4 3-5 0,0-1 6-16,0 10 3 0,0 6 26 15,-4 9-8 1,-2 3-11-16,0 9-8 0,6 3-1 16,0 5 0-16,0-4 0 15,0 4 0-15,0-8 0 16,0 1 6-16,0-7-6 15,0 2 10-15,-16-8 37 16,-19 0 13-16,-9-6 8 16,-13-1-29-16,2-4 2 15,-2-4-17-15,13-10-4 16,9-1 8-16,13-4 36 0,12 0 18 16,7-13-33-1,3-12-50-15,0-6-4 0,0-8-39 16,25-3-77-1,10-2-28-15,3 5-12 0,3 2 11 16,3 7-32 0,-3-2-5-16,-6 4 56 0</inkml:trace>
          <inkml:trace contextRef="#ctx0" brushRef="#br1" timeOffset="-208944.3983">7173 1373 1 0,'0'0'47'16,"0"0"-12"-16,0 0 2 0,0 0 5 15,186-127-13 1,-161 110 0-16,-9 2 4 0,-7 7-10 16,-6 5 3-1,-3 3-1-15,0 0-15 0,0 0-9 16,0 0-1-16,0 0-6 16,-3 0-8-16,-10 3 13 15,-2 8-1-15,-1 6 2 16,3 1 0-16,1-4 10 15,5 3 10-15,1-1 6 16,3-2-6-16,3 3 2 16,0 1-2-16,0-4-4 15,0 3 4-15,3-3-1 16,7-3-9-16,2 2-9 16,1-6 9-16,3-4-2 0,-1 0 3 15,7-3-1 1,4 0 2-16,2-3-11 0,-3-16 9 15,1-4-9 1,-9-7 12-16,-4 0 38 0,-10-1-9 16,-3-6 1-16,0 3-10 15,-8 0 15-15,-14 8-15 16,-5 7 0-16,0 4-27 16,-1 13-6-16,-1 2-16 15,4 0-21-15,9 8-28 16,7 13-32-16,9 6-53 0,19-2-13 15,12-4-55-15</inkml:trace>
          <inkml:trace contextRef="#ctx0" brushRef="#br1" timeOffset="-208694.4103">7629 1197 327 0,'0'0'156'0,"0"0"-72"15,0 0 12-15,0 0-21 0,0 0-75 16,0 0-10 0,0 0-7-16,16 20 14 0,0 1 3 15,-1 0-1 1,7 3 1-16,1-3 1 0,-5-3 2 16,-5-4-2-1,-3-5 1-15,-4-6-1 0,-6 0-1 16,3-3 0-16,-3 0-50 15,0 0-109-15,0 0-222 0</inkml:trace>
        </inkml:traceGroup>
        <inkml:traceGroup>
          <inkml:annotationXML>
            <emma:emma xmlns:emma="http://www.w3.org/2003/04/emma" version="1.0">
              <emma:interpretation id="{58D617E7-6A4D-4906-AA6C-362A2BF3A332}" emma:medium="tactile" emma:mode="ink">
                <msink:context xmlns:msink="http://schemas.microsoft.com/ink/2010/main" type="inkWord" rotatedBoundingBox="29257,12901 29886,12918 29867,13629 29237,13612"/>
              </emma:interpretation>
              <emma:one-of disjunction-type="recognition" id="oneOf13">
                <emma:interpretation id="interp65" emma:lang="en-US" emma:confidence="1">
                  <emma:literal>Y</emma:literal>
                </emma:interpretation>
                <emma:interpretation id="interp66" emma:lang="en-US" emma:confidence="0">
                  <emma:literal>y</emma:literal>
                </emma:interpretation>
                <emma:interpretation id="interp67" emma:lang="en-US" emma:confidence="0">
                  <emma:literal>Z</emma:literal>
                </emma:interpretation>
                <emma:interpretation id="interp68" emma:lang="en-US" emma:confidence="0">
                  <emma:literal>T</emma:literal>
                </emma:interpretation>
                <emma:interpretation id="interp69" emma:lang="en-US" emma:confidence="0">
                  <emma:literal>z</emma:literal>
                </emma:interpretation>
              </emma:one-of>
            </emma:emma>
          </inkml:annotationXML>
          <inkml:trace contextRef="#ctx0" brushRef="#br1" timeOffset="-206722.1415">8938 1201 48 0,'0'0'167'0,"0"0"-31"16,0 0-67-16,0 0 7 15,0 0-28-15,0 0-36 0,0 0-12 16,-41-31-16 0,41 31-11-16,0 0-5 0,0 0 16 15,0 0 15 1,0 0 0-16,0 0 1 0,0 0 0 15,0 0 8 1,0 0-7-16,0 0-1 0,0 8 9 16,6 9 6-1,13 5-3-15,6-1 11 0,4-2-11 16,5-2-12-16,1-2-1 0,0-10 1 16,-5-2-2-1,-1-3 1-15,-10 0-6 0,-4 0 7 16,-5-14 0-1,-1-3 2-15,-5-6 0 0,-1 1-1 16,-3 2 12 0,0 0 6-16,0 2 0 0,0 7 8 15,0 3 2-15,0 5-17 16,0 0-12-16,0 3 0 16,0 0-23-16,0 0-22 15,0 0-20-15,0 0 14 16,0 0 31-16,0 12 19 15,0-1 0-15,0 6 0 16,0 0-1-16,0 2 2 16,0 5 0-16,0-3 13 15,3 9 3-15,6 0 5 16,4 4-3-16,6 6-7 16,3 2-5-16,3 4-4 15,4-4 11-15,-4 2-13 0,-3-11-1 16,-6-5 1-1,-5-2-2-15,-3-4 1 0,-8 1 1 16,0-1 9 0,0 7 14-16,-3-4 9 0,-21-3 16 15,-3 0-4-15,-5-7 4 0,1-6-5 16,3-3-17 0,2-6 5-16,1 0 9 0,3 0 18 15,0-9-13 1,-2-11-19-16,-3-3-2 0,2-2-3 15,4 3 5 1,2 2-9-16,5 4-7 0,6-2-1 16,5 4-8-1,3 1-1-15,0-8-10 0,3-4-25 16,29-4-36-16,20-2-49 16,21-3-30-16,56-5 16 15,-15 7-44-15,-17 4-171 0</inkml:trace>
        </inkml:traceGroup>
      </inkml:traceGroup>
      <inkml:traceGroup>
        <inkml:annotationXML>
          <emma:emma xmlns:emma="http://www.w3.org/2003/04/emma" version="1.0">
            <emma:interpretation id="{B1CCE696-7068-45CF-8220-B4AEDFA8F26D}" emma:medium="tactile" emma:mode="ink">
              <msink:context xmlns:msink="http://schemas.microsoft.com/ink/2010/main" type="line" rotatedBoundingBox="21364,13609 26485,13766 26460,14573 21339,14416"/>
            </emma:interpretation>
          </emma:emma>
        </inkml:annotationXML>
        <inkml:traceGroup>
          <inkml:annotationXML>
            <emma:emma xmlns:emma="http://www.w3.org/2003/04/emma" version="1.0">
              <emma:interpretation id="{A7E91855-3B40-4307-9B3B-2A062592BF82}" emma:medium="tactile" emma:mode="ink">
                <msink:context xmlns:msink="http://schemas.microsoft.com/ink/2010/main" type="inkWord" rotatedBoundingBox="21364,13609 23266,13667 23245,14350 21343,14292"/>
              </emma:interpretation>
              <emma:one-of disjunction-type="recognition" id="oneOf14">
                <emma:interpretation id="interp70" emma:lang="en-US" emma:confidence="0">
                  <emma:literal>spot</emma:literal>
                </emma:interpretation>
                <emma:interpretation id="interp71" emma:lang="en-US" emma:confidence="0">
                  <emma:literal>spots</emma:literal>
                </emma:interpretation>
                <emma:interpretation id="interp72" emma:lang="en-US" emma:confidence="0">
                  <emma:literal>epode</emma:literal>
                </emma:interpretation>
                <emma:interpretation id="interp73" emma:lang="en-US" emma:confidence="0">
                  <emma:literal>u-pot</emma:literal>
                </emma:interpretation>
                <emma:interpretation id="interp74" emma:lang="en-US" emma:confidence="0">
                  <emma:literal>unpot</emma:literal>
                </emma:interpretation>
              </emma:one-of>
            </emma:emma>
          </inkml:annotationXML>
          <inkml:trace contextRef="#ctx0" brushRef="#br1" timeOffset="-205204.3333">992 2265 85 0,'0'0'32'15,"0"0"19"-15,0 0 57 0,0 0-30 16,0 0-51-16,0 0-13 16,0 0 14-16,4-9 40 15,-4 9 11-15,0 0 5 16,0 0-18-16,0 0-18 0,0 0-18 15,0 0-11 1,0 0-19-16,0 0-8 0,0 0-7 16,0 0-12-1,0 6-21-15,0 17 34 0,0 2 13 16,0 3-1 0,0-2-9-16,3-9 2 0,-3-2 8 15,0-8 0 1,3-1 0-16,-3-3 0 0,0-3 1 15,3 3 0-15,3 0-1 0,1-1-10 16,5 4-4 0,9-3 2-16,6 0 2 15,6-3-9-15,2 0 8 16,0 0-1-16,-1-6-1 16,-2-8 8-16,-4-1 5 15,-9-1 1-15,-3 2 0 16,-6-2 1-16,-4 1 9 0,-6 1-10 15,0 2 8 1,0 0 0-16,0 1-2 0,0 3-3 16,0-3-3-1,3 5-2-15,0 0-5 0,4 1-3 16,-1 1-16 0,2 4 1-16,0 0 14 0,-2 0-1 15,-4 0 2 1,1 0 3-16,-3 0 0 0,0 8 7 15,0 2 14-15,0-2 5 0,3 4-2 16,2-5-8 0,-2-1-8-16,2 1 6 0,1-2-6 15,2-2-1 1,0 0 2-16,5-3 4 0,-1 3-5 16,4-3 5-1,3 0-6-15,-3 0-33 0,6 0-63 16,-6 0-67-16,0 0-72 0</inkml:trace>
          <inkml:trace contextRef="#ctx0" brushRef="#br1" timeOffset="-204922.1322">1231 1998 111 0,'0'0'36'0,"0"0"-36"0,0 0-19 15,0 0 19 1,185-8 17-16,-121 8-8 16,-4 0-9-16,-7-2 7 0,-9 2 7 15,-12-3 22-15,-13 0-8 16,-11 3-8-16,-5 0 3 15,-3 0 10-15,0 0-18 16,0 0-15-16,8 0-110 16,3 0-110-16</inkml:trace>
          <inkml:trace contextRef="#ctx0" brushRef="#br1" timeOffset="-204414.1471">1905 2024 80 0,'0'0'147'0,"0"0"-39"16,0 0-13-16,0 0-33 16,0 0-49-16,0 0-13 15,0 0-1-15,-70 144-1 16,70-93-15-16,0-2 4 16,0-4 1-16,0-7 12 15,3-8 0-15,4-5 0 16,-7-2 20-16,0-5 18 15,0 0-4-15,0 0 8 16,-16 0 7-16,-6 1-11 0,3-8-20 16,3-3-16-1,10-3-2-15,3-5-8 0,3 0-31 16,0 0-2 0,0 0 41-16,9-10 15 0,10-22-2 15,3-7-13 1,-3-6 1-16,0-6-1 0,-3 0 0 15,-7 5-10-15,-3 7 4 0,1 10 4 16,-1 10 1 0,7 8-44-16,3 5-93 0,9 3-17 15,5 3 86 1,8 0 37-16,3 0 15 0,-3 0-2 16,-10 0 11-1,-5 3 7-15,-11 3 0 0,-9-4 1 16,-3 1 10-1,0 3 49-15,0-3 16 0,-19 2-19 16,-6 0-44-16,3 8-12 16,6-8-46-16,7 0-109 0</inkml:trace>
          <inkml:trace contextRef="#ctx0" brushRef="#br1" timeOffset="-203475.41">2197 2155 143 0,'0'0'97'0,"0"0"30"15,0 0-16 1,0 0-84-16,0 0-27 0,0 0-39 16,0 0 26-1,-47 25-6-15,53-5 6 0,10-1 12 16,0 4-1-1,-1-3 2-15,1 0 0 0,0-4 2 16,-3-7-2-16,-7 0 1 0,0-6 7 16,-6-3 0-1,2 0 11-15,-2 0 14 0,3 0 15 16,8 0 8 0,-3-12-36-16,8-4-20 0,3-7-15 15,3 2-9 1,-3-1 2-16,0 3 12 0,-6-1 9 15,-1 0 1-15,-5 2 0 16,-1-1 13-16,-3 0 3 16,-3-1 4-16,0 2 1 15,0 7-9-15,0 0-6 16,0 5 7-16,0 3-13 16,0 1-3-16,10 2-43 15,24-4 5-15,17-1 28 16,15-4 12-16,12 2 1 0,-2-2-1 15,-10 0-10 1,-19 3-1-16,-15 1-11 0,-13 2 6 16,-13 0 17-1,-6 3 14-15,0-6 22 0,0 4-12 16,0-6-24 0,0-4-1-16,-9-3 1 0,-4 1 0 15,4 3 7-15,2 2 13 16,1 3-1-16,3 4-9 15,0 2-10-15,-1 0-17 16,1 0-13-16,-3 22 21 16,-3 7 8-16,-4 5-1 15,-3 8 2-15,-6 2 3 16,3 1 7-16,-3-4 6 16,0-6-2-16,6-7-12 15,7-6-1-15,2-3 0 16,7-6-1-16,0 1-6 0,0-4-12 15,13 3 5-15,9-5 13 16,3 1 0-16,-3-4 1 16,0-5-1-16,-6 3-1 15,-6-3 1-15,-7 0 1 16,-3 0 42-16,0 0 34 16,0-6-41-16,0-8-17 15,-19 2 11-15,-6-7-1 0,3 2-16 16,-4 2 9-1,7 2-11-15,1 7-11 0,8 1-7 16,7 5-19 0,3 0-98-16,0 2-1 0,0 19 51 15,31 12-24 1,1-2-33-16,-7-8-52 0</inkml:trace>
        </inkml:traceGroup>
        <inkml:traceGroup>
          <inkml:annotationXML>
            <emma:emma xmlns:emma="http://www.w3.org/2003/04/emma" version="1.0">
              <emma:interpretation id="{2A055ECC-1454-4F5C-A15E-28E2401C9D0A}" emma:medium="tactile" emma:mode="ink">
                <msink:context xmlns:msink="http://schemas.microsoft.com/ink/2010/main" type="inkWord" rotatedBoundingBox="23488,13822 24049,13840 24028,14499 23468,14482"/>
              </emma:interpretation>
              <emma:one-of disjunction-type="recognition" id="oneOf15">
                <emma:interpretation id="interp75" emma:lang="en-US" emma:confidence="0">
                  <emma:literal>of</emma:literal>
                </emma:interpretation>
                <emma:interpretation id="interp76" emma:lang="en-US" emma:confidence="0">
                  <emma:literal>y</emma:literal>
                </emma:interpretation>
                <emma:interpretation id="interp77" emma:lang="en-US" emma:confidence="0">
                  <emma:literal>off</emma:literal>
                </emma:interpretation>
                <emma:interpretation id="interp78" emma:lang="en-US" emma:confidence="0">
                  <emma:literal>Y</emma:literal>
                </emma:interpretation>
                <emma:interpretation id="interp79" emma:lang="en-US" emma:confidence="0">
                  <emma:literal>oy</emma:literal>
                </emma:interpretation>
              </emma:one-of>
            </emma:emma>
          </inkml:annotationXML>
          <inkml:trace contextRef="#ctx0" brushRef="#br1" timeOffset="-202228.9492">3191 2228 7 0,'0'0'78'0,"0"0"-16"16,0 0-34-16,0 0 14 0,0 0 18 15,0 0-12 1,0 0-24-16,-17 0-8 0,15 0-6 16,-4 0 5-1,0 0 5-15,3 0-6 0,-4 8-5 16,-2 3 0 0,2 7 5-16,1-1 16 0,0-1-8 15,6-1-22-15,0-4-12 16,0-2-3-16,0 0 9 15,0-4 5-15,3 4-1 16,10-7 2-16,-1 1 0 16,4-3 1-16,3 0 5 15,0 0-6-15,3 0-1 0,2 0 1 16,-2 0 0 0,0-10 1-16,-3-3 0 0,-3-3 0 15,-3-1 9 1,-4-6 0-16,-2 3 27 0,-4 0 18 15,-3-5-13-15,0 4-9 16,0 5-13-16,0 2-7 16,-10 8 2-16,1-3-15 15,-1 6-9-15,1 3-14 16,6 0-16-16,-4 0 0 16,7 0 0-16,0 0-23 15,0 7 5-15,0-2 20 16,3 1 17-16,7 0 19 15,-4-4 1-15,4 1 2 16,-4-3 9-16,0 0 1 0,1 3 1 16,-1-3 1-1,3 0-4-15,-2 0 0 0,2 0 2 16,4 0 2 0,-1 0-2-16,4 0-11 0,0-12 0 15,0-1 0 1,-7-2-1-16,-2 2 1 0,-7-4 8 15,0 2 10-15,0 1-1 0,0 3 7 16,-10 6 5 0,1 1 19-16,-1 4-34 0,4 0-15 15,3 0-12 1,3 20 5-16,0 5-6 0,0 4-12 16,12-1 11-1,17 0-5-15,-1-2 3 0,4-1-8 16,-8-11 6-1,-2-2 7-15,-11-4 9 0,-6-5 2 16,-5-3 11-16,0 3 16 16,0-3-1-16,0 5 18 15,0 0-10-15,0 8-22 16,-3 1-1-16,1 5-10 16,-6 4 0-16,5 3-1 15,3 5 0 1,-3-1 1-16,3 5 0 0,-5 2 0 15,-3-5 0-15,-3-2 14 0,-5-5 3 16,-3 1 17 0,-3-8 14-16,-8-2-1 0,0 1-12 15,-5-7-19 1,7 3-7-16,3-5-4 0,12-6-4 16,3-2 8-1,10 0 3-15,0 0 3 0,0 0 5 16,0-15-21-1,0-11 0-15,0-2-10 0,0-7-19 16,0 1 8-16,13-1 2 16,0 5 6-16,2 2-7 15,1 3-31-15,9 3-44 0,4 3-15 16,9 0-18 0,8 1-30-16,36-7 26 0,-12 3-36 15</inkml:trace>
        </inkml:traceGroup>
        <inkml:traceGroup>
          <inkml:annotationXML>
            <emma:emma xmlns:emma="http://www.w3.org/2003/04/emma" version="1.0">
              <emma:interpretation id="{92C04EF6-A17F-4B26-97F3-07E1A11D2FE6}" emma:medium="tactile" emma:mode="ink">
                <msink:context xmlns:msink="http://schemas.microsoft.com/ink/2010/main" type="inkWord" rotatedBoundingBox="24346,13864 26480,13929 26461,14541 24327,14475"/>
              </emma:interpretation>
              <emma:one-of disjunction-type="recognition" id="oneOf16">
                <emma:interpretation id="interp80" emma:lang="en-US" emma:confidence="0">
                  <emma:literal>'try</emma:literal>
                </emma:interpretation>
                <emma:interpretation id="interp81" emma:lang="en-US" emma:confidence="0">
                  <emma:literal>itty</emma:literal>
                </emma:interpretation>
                <emma:interpretation id="interp82" emma:lang="en-US" emma:confidence="0">
                  <emma:literal>'tiny</emma:literal>
                </emma:interpretation>
                <emma:interpretation id="interp83" emma:lang="en-US" emma:confidence="0">
                  <emma:literal>itsy</emma:literal>
                </emma:interpretation>
                <emma:interpretation id="interp84" emma:lang="en-US" emma:confidence="0">
                  <emma:literal>Hay</emma:literal>
                </emma:interpretation>
              </emma:one-of>
            </emma:emma>
          </inkml:annotationXML>
          <inkml:trace contextRef="#ctx0" brushRef="#br1" timeOffset="-201958.4117">4028 2209 5 0,'0'0'132'0,"0"0"-3"15,0 0-10 1,0 0 13-16,0 0-43 0,0 0-25 16,0 0-21-1,3-22-26-15,-3 22-17 0,0 0-11 16,0 0-5-1,0 19 15-15,0 0 0 0,0 7-1 16,0 2 0-16,0 0 1 0,0 3 1 16,-3-2 1-1,0-8 1-15,-4-3 7 0,1-6 1 16,3-4 6 0,-4-2-3-16,1 0-8 0,0-6-5 15,0 0-66 1,-1 0-126-16,7 0-182 0</inkml:trace>
          <inkml:trace contextRef="#ctx0" brushRef="#br1" timeOffset="-201718.8953">4267 2104 35 0,'0'0'402'16,"0"0"-266"-16,0 0-73 15,0 0 27-15,0 0-57 16,0 0-33-16,0 0-11 0,-7 42 9 16,7-8-4-1,0 0-1-15,3-1 6 0,13-1-11 16,0-4 1 0,-3-5-1-16,-4-6-14 0,-6-6-14 15,-3 4-28 1,-9-5-65-16,-17-1-52 0</inkml:trace>
          <inkml:trace contextRef="#ctx0" brushRef="#br1" timeOffset="-201138.8693">4088 2356 110 0,'0'0'206'15,"0"0"-206"-15,0 0-20 0,0 0 20 16,0 0 6-16,166-46-5 16,-100 37-1-16,-3 0 0 15,-6 2-1-15,-11 1-1 16,-8 0 1 0,-9 3 1-16,-10-2 2 0,-7 2 21 15,-9 1 81 1,-3 2 34-16,0-4-41 0,0 4-21 15,0 0-3-15,0 0-13 0,0 0-22 16,0 0-38 0,0 0-9-16,0 0-21 0,0 4-5 15,0 9 26 1,0-1-4-16,7 1-15 0,5-6 10 16,7-2 11-1,3 1 7-15,4-3 2 0,-7-3-2 16,-2 0 2-1,0 0 4-15,-7 0-5 0,-4 0 7 16,-4 0-2-16,1 0 4 0,2 0 6 16,-2-6 4-1,3 0-1-15,-4-3-6 0,-2 9 29 16,3-7 10 0,-3 7-19-16,0 0-13 0,0 0-20 15,0 0-1 1,0 0-12-16,0 0-5 0,0 0-10 15,0 0-18-15,3 1 13 16,5 12 20-16,-3-5-12 16,6 1-4-16,-6-4-13 15,4 1-63-15,1-1-70 16,-7-5-113-16</inkml:trace>
          <inkml:trace contextRef="#ctx0" brushRef="#br1" timeOffset="-200799.0609">5194 2151 78 0,'0'0'225'0,"0"0"-157"15,0 0-33-15,0 0 45 0,0 0-29 0,0 0-51 16,0 0-15 0,-22 9 14-16,22 5-1 0,0 8 2 15,0-1 9 1,0 4 7-16,0-7 4 16,0-2 0-16,0 0-6 15,0-1-1-15,-6-3-1 0,0-1-5 16,-4 2-6-1,1 0-1-15,4 0 0 16,-3 1-65-16,5-5-106 0,3-4-173 0</inkml:trace>
          <inkml:trace contextRef="#ctx0" brushRef="#br1" timeOffset="-199936.0424">5422 2191 316 0,'0'0'83'0,"0"0"-67"15,0 0 9 1,0 0 15-16,0 0-40 0,0 0 0 16,0 0 1-1,-14 60 12-15,9-41 4 0,-3-2-10 16,2-6 0-1,4-2-1-15,2-3-3 0,0-6 3 16,0 3 4-16,0-3-3 0,0 0-4 16,0 0 6-1,0 0-2-15,0 0-7 0,0 0-13 16,5 0-44 0,17 0 5-16,13 0 40 0,16 0 5 15,5-3-22 1,7-9 2-16,-9 2-18 0,-11-2-6 15,-8 3 18-15,-16 1 22 16,-10 2 11-16,-5 5 82 16,-4-7 9-16,0 3-10 15,0-1 5-15,0 1-5 16,0-1-19-16,0 4-4 16,0-2-13-16,0 2-17 15,6-4-28-15,16 1-22 16,13-8-25-16,9 3 16 15,3 1 17-15,-7 1-16 16,-7 2 12-16,-14 1 1 0,-11 5 8 16,-8 0 9-1,0 0 10-15,0 0 11 0,-3 0 13 16,-16 0 5 0,-8 8-1-16,-3 9-4 0,9-1-3 15,2 7-21-15,7 0-10 16,9 5-7-16,3 3 6 15,0 4 1-15,0-2 0 16,3 7 1-16,12 3-1 16,1 2 1-16,0 1-1 15,-8-1 3-15,-3-6 3 16,-5-2 2-16,0-7 0 16,0-3-7-16,-5-8 2 0,0-5-2 15,2-8 0 1,3-3 7-16,-6-3 2 0,-1 0 13 15,-5 0 35 1,-10 0-14-16,-10-14-31 0,-3-9-2 16,1-1-10-1,2-6 1-15,10 2-1 0,3 5 11 16,13 4 11 0,6 5-13-16,0 2-10 0,6-2-32 15,29 5-46-15,15 0 16 0,10 2-19 16,7 1-4-1,4 3-38-15,-14-3-59 16,-19 4-177-16</inkml:trace>
        </inkml:traceGroup>
      </inkml:traceGroup>
    </inkml:traceGroup>
    <inkml:traceGroup>
      <inkml:annotationXML>
        <emma:emma xmlns:emma="http://www.w3.org/2003/04/emma" version="1.0">
          <emma:interpretation id="{FFD8837A-8BE7-48AE-8CE8-5B07C3926116}" emma:medium="tactile" emma:mode="ink">
            <msink:context xmlns:msink="http://schemas.microsoft.com/ink/2010/main" type="paragraph" rotatedBoundingBox="17643,14544 30319,14388 30333,15522 17657,156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5A1A47-00D8-4267-83BB-CD9FA045E9CA}" emma:medium="tactile" emma:mode="ink">
              <msink:context xmlns:msink="http://schemas.microsoft.com/ink/2010/main" type="line" rotatedBoundingBox="17643,14544 30319,14388 30333,15522 17657,15678"/>
            </emma:interpretation>
          </emma:emma>
        </inkml:annotationXML>
        <inkml:traceGroup>
          <inkml:annotationXML>
            <emma:emma xmlns:emma="http://www.w3.org/2003/04/emma" version="1.0">
              <emma:interpretation id="{20C4443B-9AE6-46CB-A29B-7A82C3CE6C78}" emma:medium="tactile" emma:mode="ink">
                <msink:context xmlns:msink="http://schemas.microsoft.com/ink/2010/main" type="inkWord" rotatedBoundingBox="17643,14544 21110,14501 21123,15593 17656,15636"/>
              </emma:interpretation>
              <emma:one-of disjunction-type="recognition" id="oneOf17">
                <emma:interpretation id="interp85" emma:lang="en-US" emma:confidence="0">
                  <emma:literal>Together</emma:literal>
                </emma:interpretation>
                <emma:interpretation id="interp86" emma:lang="en-US" emma:confidence="0">
                  <emma:literal>Taritatu</emma:literal>
                </emma:interpretation>
                <emma:interpretation id="interp87" emma:lang="en-US" emma:confidence="0">
                  <emma:literal>Thjetyt</emma:literal>
                </emma:interpretation>
                <emma:interpretation id="interp88" emma:lang="en-US" emma:confidence="0">
                  <emma:literal>Tritten</emma:literal>
                </emma:interpretation>
                <emma:interpretation id="interp89" emma:lang="en-US" emma:confidence="0">
                  <emma:literal>Tritest</emma:literal>
                </emma:interpretation>
              </emma:one-of>
            </emma:emma>
          </inkml:annotationXML>
          <inkml:trace contextRef="#ctx0" brushRef="#br1" timeOffset="-181225.1918">-2640 3290 51 0,'0'0'85'0,"0"0"-4"0,0 0-22 15,0 0-9 1,0 0-15-16,0 0-6 0,0 0 5 15,0 0 7-15,0 0 3 0,0 0-9 16,3 0-5 0,-3 0-1-16,0 0-7 0,0-4-11 15,0-5 4 1,0 2-9-16,0-7-5 0,0 2-1 16,0-7 2-1,0 1-2-15,0 1 0 0,0-5-2 16,0-1 2-1,0 1-6-15,0-3-4 0,0 1 9 16,0 5 0-16,0 4 0 16,0 6 0-16,0 2 0 15,0 7 0-15,0 0-11 16,0 0-27-16,0 0-47 16,0 0 14-16,6 0 46 15,7 0 8-15,-2 0 10 16,8 0 7-16,0 0 0 15,0 0 1-15,-3 0 0 0,3 0 0 16,-3 0 0 0,-1 0 0-16,1 2-1 15,6 1 0-15,10-1 0 16,9-2-6-16,5 0-5 0,6 0-28 16,-6 0-5-1,-5 0 8-15,-9-2-5 0,-14-3 3 16,-8-1 26-16,-7-2 13 15,-3 2 11-15,0 0 25 16,0 3 25-16,-16 3-15 16,4 0-33-16,-4 0-12 15,6 3-1-15,1 11-6 16,6 3-31-16,3 3-6 16,0-3-21-16,0-1 19 15,9 2 14-15,7-7 5 0,-6 1 10 16,-4-5 9-1,-3-7 7-15,-3 4 31 0,0-2 30 16,0 1 7 0,-9 7 5-16,-17 3-2 0,-2 5-18 15,-4 1-34 1,4 3-9-16,7 4-10 0,4 3 0 16,4 2-2-1,5 1 2-15,-1-2 0 0,-4 1 0 16,0-4 0-16,4-3 1 0,-7-4 7 15,3 0 11 1,-2-12 7-16,-1 3 4 0,-3 1-12 16,0-7-2-1,0 0-6-15,-3-1 0 0,6 0 7 16,4-4-5 0,2 0-2-16,4 0-4 0,-1 0-4 15,1 0 9-15,0 0-3 16,-7 0 4-16,2 0-1 15,-5-9 5-15,-3 0 4 16,3 1 8-16,-3-1-2 16,3 3-20-16,4 3-6 15,5 3 0-15,4 0 0 16,3 0-35-16,0 0-86 16,13 0 8-16,31 0 18 15,-4 0-58-15,-2 0-65 0</inkml:trace>
          <inkml:trace contextRef="#ctx0" brushRef="#br1" timeOffset="-180419.0146">-1684 2978 54 0,'0'0'0'0,"0"0"-54"15,0 0 54 1,0 0 41-16,0 0 54 0,0 0-71 16,0 0-23-1,0 2-1-15,-11 2 9 0,0 5 4 16,-8-1 9-1,-11 9 21-15,0-6-11 0,-5 9-11 16,-6 0 4-16,0 2 4 16,-6 1 7-16,7-1-16 15,-1 4-9 1,3-7 1-16,6 5-11 0,4-8 0 16,3 2 0-16,3-4 8 15,3 3-8 1,6-10 0-16,0 1 1 0,4-3-1 15,6 0 6-15,-4-5-6 0,4 0 5 16,-3 0 1 0,-2 0-5-16,0 0 8 0,2 0 7 15,1 0-2 1,5 6-14-16,0-6-1 0,0 0-15 16,0 6-12-1,0 5 17-15,14 2 9 0,12 2 0 16,5 2 1-1,7-3 0-15,0-1 1 0,0-3 0 16,-3-1 1-16,-10-1 5 16,-6-5-7-16,-11 3-1 15,-5-5 1-15,-3-1 0 16,0 8 0-16,0-8 1 16,0 0-1-16,0 0-2 15,0 6-6-15,0-5 8 16,0 5 1-16,3 0-1 15,-3-1-11-15,5 1 2 0,-2 2-30 16,-3 1-16 0,0 0-66-16,0-1-64 0</inkml:trace>
          <inkml:trace contextRef="#ctx0" brushRef="#br1" timeOffset="-179479.3534">-1782 3194 209 0,'0'0'119'0,"0"0"-119"15,0 0-165-15,0 0 125 16,0 0 40-16,0 0 27 16,0 0-4-16,13 82-11 15,-13-51 1-15,0 1 29 16,0-2 7-16,0-2 1 16,-10 2-5-16,-9 2-15 15,4 5 11-15,-8-6 2 16,4 3-29-16,-3 3-12 15,-3 3-1-15,0-1 1 16,0 3-2-16,-1 1 1 0,7-6-1 16,5-12 0-1,3-10 0-15,6-4 0 0,5-5 0 16,0-6 11 0,0 0 11-16,0 0 17 0,0-19-13 15,0-11-26 1,0-4 1-16,13-7-2 0,9-5-10 15,8-11-28-15,5 6-19 0,3-4 17 16,-7 12 16 0,-9 5 8-16,-6 13 15 0,-9 11 1 15,-4 6 0 1,0 4 1-16,-3 4-9 0,0 0-8 16,3 0 1-1,3 0 7-15,7 0-8 0,6 4 11 16,6 1 6-1,7 4 1-15,6-9 0 0,2 0 8 16,4 0-8-16,-6 0 0 16,-1 0 0-16,-8-9-1 15,-10 0 0-15,-7 0 0 16,-8 2 6-16,-4-5 1 16,0 1-1-16,0-2 1 15,0 0 2-15,0 5 4 16,0 3-6-16,0-1-6 15,0 2 0-15,-4 2 1 0,-2 2-1 16,3 0-1 0,-7 0-15-16,1 0 2 0,-4 6 11 15,1 13 1 1,-1 0 1-16,4 2-1 0,2 3 1 16,4-5 0-1,3-1 1-15,0-3 6 0,0-3-7 16,0-1 1-16,0-3 4 0,0 1-3 15,0 0-1 1,3-4 1-16,1-2-1 0,-1 0 0 16,-3-3 0-1,0 3-1-15,3 0 0 0,0-1 0 16,3 2 0 0,7-4 0-16,18 0-20 0,-2 0 2 15,1 0-119-15</inkml:trace>
          <inkml:trace contextRef="#ctx0" brushRef="#br1" timeOffset="-178779.4062">-786 2830 117 0,'0'0'166'16,"0"0"-111"-16,0 0-38 0,0 0 21 15,0 0 21-15,0 0-36 0,0 0-23 16,-36-81-62 0,36 81-2-16,0 0 25 0,0 11 25 15,0 9 5 1,-5 9 9-16,-3 5 1 0,-5 2 38 16,-2 4 4-1,-8 0 13-15,1-4-21 0,-3 0 2 16,3 2-22-16,3-1-2 15,0-4-3 1,-3 4-9-16,3 0 0 0,-3-3 1 16,1-4-1-1,-4 2 0-15,-2-5 9 0,3-5-9 16,-1-5 12 0,3-2-3-16,6-8 0 0,7-4-4 15,2 0-5 1,7-3 7-16,0 0 4 0,0 0-11 15,0 0 9-15,3 0-5 0,16 0-4 16,3 0-1 0,4 0 0-16,2 0 1 0,-7 0-1 15,-2 0 0 1,-5 0-7-16,-3 6-2 0,-1-1 8 16,-1 4-6-1,-1-5 7-15,0 4 0 0,5-2 1 16,-1-6 2-16,7 0-2 15,7 0 3-15,-1 0-4 16,3 0-24-16,-3 0-20 16,7-6-48-16,-7-15-48 15,-6 2-131-15</inkml:trace>
          <inkml:trace contextRef="#ctx0" brushRef="#br1" timeOffset="-178509.4718">-1194 3162 212 0,'0'0'55'0,"0"0"-55"15,0 0-46-15,0 0 46 16,0 0 17-16,0 0-16 0,0 0 6 15,133-17-6 1,-109 15 0-16,-2 2-1 0,-9 0 1 16,-4 0 10-1,-6 0-9-15,4 0-2 0,-1-7-17 16,0 5-93 0</inkml:trace>
          <inkml:trace contextRef="#ctx0" brushRef="#br1" timeOffset="-177932.8814">-740 3213 93 0,'0'0'190'15,"0"0"-190"-15,0 0-56 16,0 0 56-16,0 0 30 0,0 0-23 15,185-23-6 1,-141 13-1-16,-12-2 0 0,-7 6 0 16,-9 1 15-1,-11 5 21-15,-5 0 3 0,0 0 8 16,0 0 5 0,0 0-14-16,0 0-37 0,0 5 0 15,0 14-1 1,0 7 2-16,0 6-2 0,0 0 0 15,9 10-2-15,1-3 2 0,-4-5 0 16,0 0 3 0,-2-6-3-16,-4-3-1 0,0-2 1 15,0-3 12-15,-13 6 14 16,-14 5-4 0,-11 2 2-16,-3 4-12 0,-7 6-5 15,4-12-7 1,6-5 2-16,10-9 11 0,9-9 4 15,9-3 19 1,7-5 2-16,3 0-1 0,-3 0 9 16,3 0 24-16,-6 0-14 15,1-13-39-15,-6-4-7 16,3-7-9-16,-3 2-2 16,6 2 1-16,-1 4-7 15,1-2-5-15,5 11-15 16,0 0-19-16,0 1-31 15,11-5-69-15,13 3-99 16,8-5-46-16</inkml:trace>
          <inkml:trace contextRef="#ctx0" brushRef="#br1" timeOffset="-177364.8368">68 2862 100 0,'0'0'130'16,"0"0"-107"-16,0 0-23 0,0 0 0 16,0 0-1-1,0 0 1-15,0 0-20 0,3-28 6 16,3 28 8-16,-3 0-3 15,-3 9 9-15,0 10 6 16,0 7 36-16,0 5 2 16,-19 9 26-16,-3 5-11 15,-6 6-9-15,-4 2-18 16,1 4-13 0,-1-3-12-16,4-9-4 0,7-8-3 15,2-12 2 1,3-5-1-16,0 0 13 0,-3 0 8 15,-3 3 10-15,0-5 4 0,0 3-7 16,6-4-3 0,7-11-9-16,9-4-4 0,0 2-6 15,0-4-6 1,0 0 2-16,19 0-2 0,12 0 11 16,4 0-6-1,0-4-5-15,-8-1 0 0,-5 2-1 16,-6 3 0-16,0 0 0 15,-4 0-1-15,4 0 0 16,0 0-8-16,6 0 8 16,0 0-7-16,3 0 7 15,4-6-6-15,-1 1-6 16,-4-1-16-16,3-7-36 16,-8-2-75-16,-8-2-121 0</inkml:trace>
          <inkml:trace contextRef="#ctx0" brushRef="#br1" timeOffset="-176474.8859">-278 3196 360 0,'0'0'111'0,"0"0"-111"16,0 0-29-16,0 0 29 0,0 0-3 15,0 0 3 1,0 0-47-16,47-7 25 0,-12 7 12 16,1 0 9-1,-4 0 1-15,-7 0 0 0,-6 0 0 16,-6 0-1 0,-7 0 0-16,0 0-1 0,1 0 1 15,-1 7-7 1,3 4 7-16,1 3-1 0,9 0 2 15,3 4-16-15,3-1-7 0,4-1-29 16,-1-1 20 0,-6-7 11-16,-3 1 20 15,-9-6 0-15,-4 2 1 16,-4-5 14-16,1 0 43 16,-3 0 26-16,0 0-1 15,0 0-5-15,3 0-18 0,0 0-26 16,10 0-28-16,9-13-5 15,7 1-8-15,8-8-19 16,4 9-19-16,-3-3 1 16,-6 8 26-1,-10 3 3-15,-14 3 5 0,-3 0 1 16,-5 0-3 0,0 0 13-16,0 0 3 0,0 0 37 15,0 9 5 1,0-1-24-16,0-1 1 0,0 3-6 15,9-5 0-15,1 4 1 0,4-1 2 16,2-2-5 0,0 0-4-16,1 0-8 0,-6-1-1 15,-1-1-1 1,-7 2-1-16,-3-3-12 0,0 3-1 16,0-5 11-1,0-1 3-15,0 0 0 0,3 0 9 16,0 0 2-16,4 0 11 15,-4 0 15-15,3 0 1 16,-3-7-29-16,0-6-8 16,0 5 0-16,1-1 9 15,-4 7 13-15,0 2 0 16,0 0-23-16,0 0-6 16,0 0-13-16,0 0-4 15,0 19 12-15,0 0 11 16,0 2 1-16,0-1-1 15,0 3 1-15,0-6-2 0,0-2 2 16,0-5-2 0,0-2 1-16,0-2 0 0,0-6 0 15,0 3-6 1,6-3-1-16,3 0 7 0,7 0 0 16,9 0-5-1,32 0-36-15,-6-3-101 0,-7-17-104 0</inkml:trace>
        </inkml:traceGroup>
        <inkml:traceGroup>
          <inkml:annotationXML>
            <emma:emma xmlns:emma="http://www.w3.org/2003/04/emma" version="1.0">
              <emma:interpretation id="{37048C8C-5DA6-4C0D-B2F0-9011E3C04BDC}" emma:medium="tactile" emma:mode="ink">
                <msink:context xmlns:msink="http://schemas.microsoft.com/ink/2010/main" type="inkWord" rotatedBoundingBox="21910,14953 22759,14942 22763,15218 21914,15228"/>
              </emma:interpretation>
              <emma:one-of disjunction-type="recognition" id="oneOf18">
                <emma:interpretation id="interp90" emma:lang="en-US" emma:confidence="0">
                  <emma:literal>a</emma:literal>
                </emma:interpretation>
                <emma:interpretation id="interp91" emma:lang="en-US" emma:confidence="0">
                  <emma:literal>o</emma:literal>
                </emma:interpretation>
                <emma:interpretation id="interp92" emma:lang="en-US" emma:confidence="0">
                  <emma:literal>e</emma:literal>
                </emma:interpretation>
                <emma:interpretation id="interp93" emma:lang="en-US" emma:confidence="0">
                  <emma:literal>,</emma:literal>
                </emma:interpretation>
                <emma:interpretation id="interp94" emma:lang="en-US" emma:confidence="0">
                  <emma:literal>O</emma:literal>
                </emma:interpretation>
              </emma:one-of>
            </emma:emma>
          </inkml:annotationXML>
          <inkml:trace contextRef="#ctx0" brushRef="#br1" timeOffset="-175149.171">1769 3326 36 0,'0'0'119'0,"0"0"-82"0,0 0 11 15,0 0 51 1,0 0-17-16,0 0-41 0,0 0-27 16,-6-31-13-1,6 26-1-15,0 0 13 0,0 1 23 16,0 4 15-16,0 0 5 0,0 0-1 16,0 0-5-1,0-4-3-15,0 4-11 0,0-1-19 16,0-4-9-1,0 4-8-15,0-11-2 0,6 4-18 16,3 2-15 0,1-8-11-16,-1 3 3 0,-6 5 10 15,-3-8 14 1,0 5 2-16,0 8-8 0,-15-8 6 16,-11 9 18-16,-5 0-6 15,-4 0 7-15,5 0 0 16,1 10 1-16,4 13-1 15,6-4 0-15,3 7 0 0,7 1-1 16,6-5-11 0,-1-3 2-16,4 0 9 0,0-6 1 15,0-5-1 1,0 1 1-16,-3-2 1 0,3-3 2 16,0 1 6-1,0 4 9-15,0 2 3 0,0-2-10 16,0 6-11-16,3-9-1 15,16-2-5-15,7 2 6 16,5-3 7-16,7-3 5 16,8 0-5-16,5 0-6 15,-1-9 11-15,-5-1-12 16,-8-8 1-16,-8 4 5 16,-7 2 4-16,-3-2-1 15,-3 3 1-15,-5-3 12 16,0 2 11-16,0 2-16 15,2-5-15-15,1 3-1 0,-3 4-1 16,2-6 0 0,-1 3-1-16,1-3-5 0,-3 2 5 15,-4 0 0 1,-3 1 1-16,-3 3 1 0,0-3 0 16,0 8 1-1,0 0-1-15,0 3 0 0,-6 0-1 16,-4 0-1-16,-6 0-10 0,-1 11 2 15,-2 12 7 1,0 0 2-16,3 1-1 0,2 2-7 16,9 1 8-1,2-5 1-15,0-5 0 0,3-4-1 16,0 0 0 0,0-8-1-16,0 4 0 0,0-7-8 15,3 4 9 1,13 0 0-16,6-3 7 0,8 6-1 15,14-9-1-15,4 0-5 16,5 0-22-16,-2 0-53 16,11 0-42-16,-15 0-34 15,-6 0-51-15</inkml:trace>
        </inkml:traceGroup>
        <inkml:traceGroup>
          <inkml:annotationXML>
            <emma:emma xmlns:emma="http://www.w3.org/2003/04/emma" version="1.0">
              <emma:interpretation id="{8E4DA1BD-EE29-48B6-A76B-2DC56FAF5660}" emma:medium="tactile" emma:mode="ink">
                <msink:context xmlns:msink="http://schemas.microsoft.com/ink/2010/main" type="inkWord" rotatedBoundingBox="23939,14799 27598,14754 27608,15555 23949,15600"/>
              </emma:interpretation>
              <emma:one-of disjunction-type="recognition" id="oneOf19">
                <emma:interpretation id="interp95" emma:lang="en-US" emma:confidence="0">
                  <emma:literal>opossum</emma:literal>
                </emma:interpretation>
                <emma:interpretation id="interp96" emma:lang="en-US" emma:confidence="0">
                  <emma:literal>sputum</emma:literal>
                </emma:interpretation>
                <emma:interpretation id="interp97" emma:lang="en-US" emma:confidence="0">
                  <emma:literal>Opossum</emma:literal>
                </emma:interpretation>
                <emma:interpretation id="interp98" emma:lang="en-US" emma:confidence="0">
                  <emma:literal>spasm</emma:literal>
                </emma:interpretation>
                <emma:interpretation id="interp99" emma:lang="en-US" emma:confidence="0">
                  <emma:literal>opiumism</emma:literal>
                </emma:interpretation>
              </emma:one-of>
            </emma:emma>
          </inkml:annotationXML>
          <inkml:trace contextRef="#ctx0" brushRef="#br1" timeOffset="-174298.8338">3659 3331 199 0,'0'0'152'0,"0"0"-152"0,0 0-6 15,0 0-66 1,0 0 46-16,0 0 11 0,0 0-2 16,-28 0-2-1,28 15 9-15,0-1 10 16,0 3 16-16,-3 1 39 0,-3 1 16 16,-7 8-15-1,5-9-6-15,-3 9-8 0,8 1-6 16,3 0-26-1,0-3-10-15,14-1-9 0,13-9-11 16,8-3 20-16,6-12-6 0,6 0-7 16,-3-3 4-1,-4-20 3-15,-7-5 6 0,-14-4 10 16,-8-1 9 0,-11-1 20-16,0-8 10 0,-3 1-7 15,-19 5 69 1,-5-1-79-16,0 5 21 0,0 11-31 15,5 0-8-15,3 7 6 16,6 6 3-16,7-3-10 16,3 5-6-16,3 0-7 15,0-4-11-15,6-8-7 16,13-1-2-16,6-4 6 16,4-3 2-1,-4 6-1-15,-4 1 0 0,-5 2 13 16,-7 8 0-1,-1 4 0-15,-8 5 0 0,0 0-34 16,0 0-122-16,0 2-175 0,-8 10 41 0</inkml:trace>
          <inkml:trace contextRef="#ctx0" brushRef="#br1" timeOffset="-173599.9027">4015 3318 7 0,'0'0'110'0,"0"0"-85"0,0 0-24 16,0 0 1-1,0 0 4-15,0 0 7 0,0 0 14 16,57 85 6-16,-57-37-5 16,0 3 12-16,-13 6-5 15,-6 2-1-15,0-5-6 16,4-9-8-16,2-8-13 16,4-9-6-16,5-11 2 15,4-5-2-15,0-5 0 16,0-1-1-16,0-6 1 15,0 0 0-15,0 0 0 0,0 0 11 16,0 0 7 0,0 0 11-16,0-6 25 0,0-19-39 15,0-6 11 1,10-8 6-16,6-7-20 0,3 5-12 16,-1-10 9-1,1 6 4-15,-3 1-5 0,0 13-3 16,0 1 4-1,3 4-10-15,8 7-1 0,6 1-12 16,4 4-7-16,-3 8-6 16,1 0-14-16,-10 6 14 15,-3 0 10-15,-9 0-4 16,-4 0 5-16,-5 0 4 16,-1 0 9-16,-3 0-11 15,0 0 13-15,0 0 1 16,0 6 15-16,0 2 4 15,0 7 1-15,-13 1 0 0,-6 4-8 16,-3 10-3 0,-3-12 4-16,0 3 1 0,6-5-13 15,9-13 7 1,7 0 15-16,3-3 8 0,0 0-10 16,0 0-8-1,0 0-14-15,6-11-71 0,4-7-196 0</inkml:trace>
          <inkml:trace contextRef="#ctx0" brushRef="#br1" timeOffset="-172530.0119">4766 3108 232 0,'0'0'149'0,"0"0"-110"15,0 0-12-15,0 0 60 16,0 0-48-16,0 0-39 0,0 0-85 15,-5 0-8 1,13 0 50-16,5 0 33 0,-2 6 10 16,-6 0-1-1,-2-1-8-15,-3 0 9 0,0-1 0 16,0-2 35 0,0-2 18-16,0 3-1 0,0 1-7 15,0 2-25 1,0 2-10-16,-3-3-9 0,3 1-1 15,-2 2-8-15,2 5 2 0,0-6-1 16,0 4 7 0,0-2-1-16,0 0 1 0,0-2-1 15,-8 0 1 1,0 4 6-16,-6 1-3 0,-5-3 3 16,0 10-5-1,0-6-1-15,2 5 1 16,1-3-1-16,6-5 0 0,4 2-1 15,0-7 0 1,3-2-1-16,3 0 1 0,-4-3 1 16,1 0 0-1,-9 0 1-15,-4 0 12 0,-6 0-7 16,0 0-6 0,3 0 2-16,6 0-1 0,4 0 4 15,9 0-5 1,0 0-35-16,0-3-21 0,0-3-16 15,15 4-42-15,1-4 34 0,3-1 43 16,0 2 20 0,-6 4 9-16,-4 1 8 0,1 0 6 15,-4 0 10 1,3 0 13-16,-2 0-3 0,2 0-7 16,4 0-9-1,-1 0 3-15,4 0 4 0,3 0 0 16,2 0 5-16,1 1-13 15,-3 5-9-15,-3 0 7 16,-7 2-6-16,-4 1 6 16,-5 4 3-16,0-4 7 15,0 3-1-15,0-1-1 16,0 1-5-16,0 3-10 16,0-5 1-16,-5 4 1 15,-4 1 5-15,1 1-6 0,-5-2 0 16,-4 3 12-1,-2 3 4-15,-5-8-4 16,-1 7-1-16,-7-10 6 0,1 2 11 16,-1 1-3-1,-3-7 12-15,7 1-2 0,3 2-2 16,7-8-3-16,4 0 12 16,6 0 21-1,0 0 8-15,2 0-17 0,1 0-34 16,-6-8-20-16,6-3-1 0,-1-1-4 15,-2 5-34 1,8 1-14-16,-2 3-33 0,2 3-35 16,0 0-44-1,0 0-70-15</inkml:trace>
          <inkml:trace contextRef="#ctx0" brushRef="#br1" timeOffset="-171875.4193">5047 3358 15 0,'0'0'52'0,"0"0"47"0,0 0 21 16,0 0-5 0,0 0 6-16,0 0-30 0,0 0-49 15,-25 0-40-15,9 11-2 0,3 10-1 16,1 0 0-1,9 3-12-15,3-2-6 0,0-2-3 16,3-6 9 0,16-3 0-16,3-3-1 0,-6-2 5 15,-2 0 9-15,-3-6 0 16,-3 0 1 0,0 0 0-16,-3 0 0 0,4 0 12 15,7 0-4-15,3-20-8 16,0-2 9-16,0-1 20 15,-3 1-2-15,3-4-10 16,-3 3 14-16,-7 3 3 16,0 12-9-16,-5-4 16 15,-4 11 7-15,0 1-20 16,0 0-29-16,0 0-1 16,0 0-18-16,0 0-20 15,3 0-20-15,0 1 35 16,3 11 18-16,4 2 6 0,-1 0 0 15,-2-3 1 1,-1 1 0-16,-3-10-1 0,0 1 1 16,0 0-1-1,4 0 0-15,-1 3-6 0,7-5-40 16,23-1-42 0,2 0-66-16,6 0-64 0</inkml:trace>
          <inkml:trace contextRef="#ctx0" brushRef="#br1" timeOffset="-171615.9853">5770 3181 130 0,'0'0'294'0,"0"0"-203"0,0 0-71 16,0 0 35-1,0 0 3-15,0 0-58 0,0 0 0 16,-92 51-8-16,92-25 1 15,5 1 7 1,9 1-1-16,2-5-17 0,0-1-5 16,-7-8-3-1,-4 0 9-15,-5-5-5 0,0-1-14 16,-11 0 23 0,-35 7 12-16,5 0-85 0,0-8-99 0</inkml:trace>
          <inkml:trace contextRef="#ctx0" brushRef="#br1" timeOffset="-170635.0507">5779 3375 420 0,'0'0'119'0,"0"0"-119"16,0 0-26-1,0 0 24-15,0 0 1 0,0 0 0 16,215-23-12 0,-147 17-25-16,-1 5-2 0,-14 1 17 15,-18 0-6-15,-10-5 20 16,-12 5 7-16,-7-1 2 15,-6-2 43-15,0-3 63 16,0-3-53-16,0-3-36 16,0 4 9-16,0-7 15 15,0 6-1-15,-3 3-10 16,-3 5-4-16,3 1-26 16,-2 0-2-16,5 0-37 0,0 0-15 15,0 15 34 1,0 7 3-16,0 1-12 0,0 5-4 15,14-11-8 1,5-2 8-16,0-5 13 0,-3-1 13 16,-8-9 7-1,3 0 9-15,-6 0 30 0,4 0 30 16,7-14-37 0,0-9-25-16,3-4-6 0,3-5-1 15,-6 0 0-15,3 1 0 0,-7 2-1 16,1 7 0-1,-4 3-1-15,-2 4 2 0,-1 12-1 16,0-2-7 0,1 5-6-16,5 0-21 0,7 0 24 15,7 0 10 1,2 0 0-16,-1 5 0 0,0 1 0 16,-10 2 0-16,-1 5-6 15,-6-3-6-15,-10 4 13 16,0-1 16-16,0 5 17 15,-3 0 14 1,-16 5-6-16,1-1-21 0,-1 1-7 16,2-1-13-16,4-8-14 15,5 2-53-15,8-16-58 16,0 0-82-16,0 0-51 0</inkml:trace>
          <inkml:trace contextRef="#ctx0" brushRef="#br1" timeOffset="-171306.0026">5855 3205 93 0,'0'0'243'15,"0"0"-176"-15,0 0-57 16,0 0 27-16,0 0-14 16,0 0-23-16,0 0-27 15,0 16 17-15,6 7 9 16,-2-3 0-16,-1 6 1 16,-3 2 0-16,0-1 6 15,0-3 8-15,0-2 9 0,0-2-11 16,0-4-11-1,-3-1 10-15,-4-3-11 0,7-1-23 16,0-11-95 0,0 0-150-16</inkml:trace>
          <inkml:trace contextRef="#ctx0" brushRef="#br1" timeOffset="-170006.0369">6622 3171 223 0,'0'0'156'16,"0"0"-98"-16,0 0 18 0,0 0-11 16,0 0-65-16,0 0-28 0,0 0 15 15,14 34 11 1,7-9-11-16,4 1-18 0,0-6-1 15,1-1-1 1,-4-13 10-16,-7 0 11 0,-5-4 12 16,-4-2 0-1,-3 0 20-15,1 0 12 0,2 0 24 16,3-6-38 0,7-11-17-16,0 1-1 0,3-7-7 15,0 2-13-15,-3 8 1 16,-5 2 10-16,-5 3 9 15,-1 4 0-15,-5 4 0 16,0 0 0-16,0 0-10 16,0 0-3-16,0 0 2 15,0 9 11-15,0 8 0 16,0-1 1-16,0 5 15 16,6-3 0-16,7 1 1 0,-2-6 8 15,0-1-2 1,0-1-2-16,-1-7-3 0,-1-3-4 15,1-1-1 1,5 0 0-16,1 0-6 0,9 0-6 16,7-1-1-1,3-20-24-15,3 2-9 0,-5-1-9 16,-6 3 8 0,-8 8 21-16,-13 0 13 0,-6 9 16 15,0 0 0-15,0 0 7 0,0 0 0 16,-11 9-3-1,0 9 15-15,-2 6-11 0,1 3-12 16,5-1-12 0,4-2 0-16,3-1-13 0,0 0 12 15,0-9-47 1,5 4-69-16,0-17-148 0</inkml:trace>
        </inkml:traceGroup>
        <inkml:traceGroup>
          <inkml:annotationXML>
            <emma:emma xmlns:emma="http://www.w3.org/2003/04/emma" version="1.0">
              <emma:interpretation id="{F4ABECAE-986A-4ADF-9932-0E7909B0CFCF}" emma:medium="tactile" emma:mode="ink">
                <msink:context xmlns:msink="http://schemas.microsoft.com/ink/2010/main" type="inkWord" rotatedBoundingBox="28244,14495 29170,14483 29179,15157 28252,15169"/>
              </emma:interpretation>
              <emma:one-of disjunction-type="recognition" id="oneOf20">
                <emma:interpretation id="interp100" emma:lang="en-US" emma:confidence="1">
                  <emma:literal>)</emma:literal>
                </emma:interpretation>
                <emma:interpretation id="interp101" emma:lang="en-US" emma:confidence="0">
                  <emma:literal>°</emma:literal>
                </emma:interpretation>
                <emma:interpretation id="interp102" emma:lang="en-US" emma:confidence="0">
                  <emma:literal>$</emma:literal>
                </emma:interpretation>
                <emma:interpretation id="interp103" emma:lang="en-US" emma:confidence="0">
                  <emma:literal>5</emma:literal>
                </emma:interpretation>
                <emma:interpretation id="interp104" emma:lang="en-US" emma:confidence="0">
                  <emma:literal>.</emma:literal>
                </emma:interpretation>
              </emma:one-of>
            </emma:emma>
          </inkml:annotationXML>
          <inkml:trace contextRef="#ctx0" brushRef="#br1" timeOffset="-168053.2339">7887 2828 54 0,'0'0'0'0,"0"0"-37"15,0 0 37 1,0 0 32-16,0 0-31 0,0 0-1 16,0 0 1-16,0 26 7 15,0-26 24-15,0 0 52 16,0 0 30-16,3 0-15 16,0 0-9-16,3 0-15 15,7 0-23-15,12 0-28 16,16 0-15-16,10 0-8 15,18-6-1-15,6 1 1 16,10 1-1-16,0 1 1 0,-9 3-1 16,-11-2-1-1,-17 2 0-15,-17 0 0 0,-12 0 1 16,-9 0 1 0,-7 0 16-16,-3-4 39 0,0 4-2 15,0-2-4 1,-19 2-50-16,-6-5-32 0,-4 5-46 15,-15 0-65 1,4 0-108-16,7 0-59 0</inkml:trace>
          <inkml:trace contextRef="#ctx0" brushRef="#br1" timeOffset="-168649.2177">8249 3123 61 0,'0'0'141'16,"0"0"-100"-16,0 0-24 0,0 0 36 15,0 0-30 1,0 0-23-16,0 0-49 0,-54-41 10 16,54 41 25-16,0 0 14 15,0 0 20-15,0 0 53 16,0 0 25-16,0 0 0 16,-5 0 2-16,-3 0-9 15,2 0-28-15,1 0-35 16,-3 0-28-16,2 0-7 15,4 18-8-15,-1 5-4 16,3 3-7-16,0-1 2 16,0 0 12-16,0-3 12 15,0 1 0-15,0-9 0 0,-3 4 12 16,-5-4 2-16,5-1 5 16,1 2-6-1,-1-2-13-15,3 2 0 0,0-1-21 16,3-2-13-1,21-2-4-15,8-2 9 0,6-7 5 16,6-1 8-16,-3 0-10 0,-6 0 16 16,-7 0 9-1,-12 0 0-15,-10-1 1 0,-3-3 38 16,-1 4 5 0,-2 0-7-16,0 0-33 0,0 0-3 15,0 0-19 1,8 0-1-16,3-4 3 0,6-1 15 15,1-6 0 1,4-3 2-16,0 1 2 0,-3-8-1 16,-6-2 8-16,-1-2-2 15,-5-6 9-15,-7 5 20 16,0-6 21-16,0 13-7 16,0-7 6-16,0 7-21 15,-7 8-3-15,1-4-3 16,0 6-12-16,6 7-16 15,0 2-1-15,0-4-7 16,0 4-12-16,0-2 0 0,0-3 11 16,0-3-1-1,0-1 8-15,0 1-1 0,0-1 2 16,0 0 2 0,0 7 20-16,0-4 22 0,0 6-5 15,0 0-21 1,0 0-18-16,0 0-7 0,0 0-6 15,0 0-4 1,0 0-4-16,6 0-20 0,4 0 13 16,-1 0 21-16,-3 0 6 0,1 0 0 15,-1 0-9 1,0 0 3-16,4 0 7 0,-1 6 0 16,4-4 0-1,6 3 0-15,3 2 0 0,3-5 2 16,4 2 6-1,-1-4-6-15,-4 0-1 0,-2 0-1 16,-6 0-1 0,-5 0-7-16,-8 0-25 0,-3 0-65 15,-14 0-42 1,-13 0-151-16</inkml:trace>
          <inkml:trace contextRef="#ctx0" brushRef="#br1" timeOffset="-167627.2185">8198 2721 58 0,'0'0'157'0,"0"0"-122"0,0 0-35 16,0 0 0-16,0 0 11 16,0 0-2-16,0 0-3 15,190-4-6-15,-149 4 0 16,-13 0 0-16,-7 0 1 16,-7 0 12-16,-6 0 14 15,-5 4 5 1,0-2 15-16,-3-2 13 0,0 0-23 15,0 3-20 1,5 0-16-16,0 0 5 0,1 5 6 16,4 1-1-16,-4 2 4 0,0 3-4 15,-3-3-4 1,-3 4-1-16,0-1 6 0,0 0 24 16,-12 1 20-1,-7-2 3-15,-5-1-2 0,2-1-20 16,3-5-14-1,6-1-11-15,4-1-11 0,4-4 0 16,5 0-1 0,0 0-1-16,0 0-22 15,0 0-32-15,0 0-31 0,-2 0-34 16,-7 0-62-16,-1 0-49 0</inkml:trace>
        </inkml:traceGroup>
        <inkml:traceGroup>
          <inkml:annotationXML>
            <emma:emma xmlns:emma="http://www.w3.org/2003/04/emma" version="1.0">
              <emma:interpretation id="{0155D428-7708-45C4-A021-43446C65614A}" emma:medium="tactile" emma:mode="ink">
                <msink:context xmlns:msink="http://schemas.microsoft.com/ink/2010/main" type="inkWord" rotatedBoundingBox="29515,14810 30324,14800 30329,15203 29520,15213"/>
              </emma:interpretation>
              <emma:one-of disjunction-type="recognition" id="oneOf21">
                <emma:interpretation id="interp105" emma:lang="en-US" emma:confidence="0">
                  <emma:literal>30</emma:literal>
                </emma:interpretation>
                <emma:interpretation id="interp106" emma:lang="en-US" emma:confidence="0">
                  <emma:literal>30s</emma:literal>
                </emma:interpretation>
                <emma:interpretation id="interp107" emma:lang="en-US" emma:confidence="0">
                  <emma:literal>Bon</emma:literal>
                </emma:interpretation>
                <emma:interpretation id="interp108" emma:lang="en-US" emma:confidence="0">
                  <emma:literal>300</emma:literal>
                </emma:interpretation>
                <emma:interpretation id="interp109" emma:lang="en-US" emma:confidence="0">
                  <emma:literal>Ba</emma:literal>
                </emma:interpretation>
              </emma:one-of>
            </emma:emma>
          </inkml:annotationXML>
          <inkml:trace contextRef="#ctx0" brushRef="#br1" timeOffset="-162047.0092">9287 3162 59 0,'0'0'70'16,"0"0"5"-16,0 0 4 0,0 0-8 15,0 0-1 1,0 0 4-16,-19-32-16 0,19 27-15 15,0-3-16 1,0-1 11-16,0 1 14 0,0 2-7 16,0-3 1-1,0 0-4-15,0 7-3 16,0-6-13-16,0 5-9 16,0 1-17-16,0-2-8 0,10 2-19 15,18-4-28-15,7 6-1 0,3-9 8 16,-2 7 8-1,-4-1 1-15,-13 3 20 0,-10 0-1 16,-9 0-1 0,0 0-7-16,0 0 9 0,0 0 9 15,0 0 10-15,0 9 0 16,0-1 0-16,-3 6 1 16,-3 0 6-16,3 4-7 15,-7-2-10-15,1 0-29 16,-4-1 16-16,-6 2 7 15,5-5 16-15,-5-5 2 16,0 2 21-16,3-5 10 16,5-2-14-1,6 1-2-15,2-3 0 0,3 0-4 16,0 0-4-16,0 0-2 0,0 0-7 16,0 0-1-1,0 0 0-15,6 0-12 0,4 0 3 16,-4 0-14-1,2 0-1-15,0 0-1 0,-5 0 2 16,0 0 5 0,-3 6 3-16,2 2 15 0,6 0 0 15,-2 1 0-15,-1 0 1 0,6 5 0 16,-3-3 1 0,-2 2 0-16,-1 5-1 0,-2-4-8 15,-3 3-5 1,0-4 2-16,0 0 10 0,-8 1 1 15,-9-3 25 1,-7 2 17-16,-3-3 10 0,-5-1-5 16,-2-1-16-1,-4 1-11-15,6 0-1 0,10-3-1 16,6-6 13-16,7 0 15 16,6 0 10-1,3 0 6-15,0 0-26 0,0-6-36 16,0-9-10-1,0 4-42-15,0-1-46 0,0 5-22 16,0-1-24 0,0 3-30-16,0 3-82 0</inkml:trace>
          <inkml:trace contextRef="#ctx0" brushRef="#br1" timeOffset="-161447.5708">9592 3230 55 0,'0'0'104'15,"0"0"-104"-15,0 0-13 16,0 0 13-16,0 0 43 15,0 0-30-15,0 0-6 16,22-5 32-16,-22 5 64 16,0 0 24-16,0 0-29 15,0 0-38-15,0 0-26 0,-6 0-34 16,-7 5-5 0,-2 15 4-16,-4 6 0 0,3 1 0 15,6 0-22 1,4 1-23-16,6-11 3 0,0-2 8 15,0-2 18 1,0-5 10-16,0-2 7 0,0 0 0 16,0-2 0-1,0-4 1-15,0 8 0 0,6-8 0 16,7 0-1-16,6 0 10 16,12 0 3-16,4 0-11 15,3-8 0-15,-1-2-2 16,-6 2 0-16,-5-10 0 15,-10 4 0-15,-4 0 16 16,-9 3 25-16,-3-10 18 16,0 8-1-16,0-2 2 15,-6 2-27-15,-10 0-18 0,-3 6-14 16,3 7-1 0,2-6-19-16,-3 6-23 0,12 0-36 15,0 0-24 1,5 0-31-16,0 7-13 0,5 7 5 15,6-9-2-15</inkml:trace>
          <inkml:trace contextRef="#ctx0" brushRef="#br1" timeOffset="-161187.5305">9815 3256 111 0,'0'0'243'16,"0"0"-141"-1,0 0-30-15,0 0 49 0,0 0-4 16,0 0-72 0,0 0-45-16,0-3-27 0,0 8 10 15,10 14 15-15,5 5 1 16,4-4 0-16,0-1 1 16,3-1 1-16,-6-7 7 0,0-3-7 15,-3-3 1 1,-7 3-2-16,-3-8-6 0,2 0-17 15,3 0-70 1,-5 0-169-16</inkml:trace>
        </inkml:traceGroup>
      </inkml:traceGroup>
    </inkml:traceGroup>
    <inkml:traceGroup>
      <inkml:annotationXML>
        <emma:emma xmlns:emma="http://www.w3.org/2003/04/emma" version="1.0">
          <emma:interpretation id="{5DA542FD-6D9B-48E7-8FCD-0871D6BCECDD}" emma:medium="tactile" emma:mode="ink">
            <msink:context xmlns:msink="http://schemas.microsoft.com/ink/2010/main" type="paragraph" rotatedBoundingBox="17812,15542 31196,15488 31203,17113 17818,17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A2983B-F538-47D0-8116-E3D4A894980A}" emma:medium="tactile" emma:mode="ink">
              <msink:context xmlns:msink="http://schemas.microsoft.com/ink/2010/main" type="inkBullet" rotatedBoundingBox="17809,15901 18353,15891 18360,16281 17816,16291"/>
            </emma:interpretation>
            <emma:one-of disjunction-type="recognition" id="oneOf22">
              <emma:interpretation id="interp110" emma:lang="en-US" emma:confidence="0">
                <emma:literal>e</emma:literal>
              </emma:interpretation>
              <emma:interpretation id="interp111" emma:lang="en-US" emma:confidence="0">
                <emma:literal>a</emma:literal>
              </emma:interpretation>
              <emma:interpretation id="interp112" emma:lang="en-US" emma:confidence="0">
                <emma:literal>.</emma:literal>
              </emma:interpretation>
              <emma:interpretation id="interp113" emma:lang="en-US" emma:confidence="0">
                <emma:literal>,</emma:literal>
              </emma:interpretation>
              <emma:interpretation id="interp114" emma:lang="en-US" emma:confidence="0">
                <emma:literal>A</emma:literal>
              </emma:interpretation>
            </emma:one-of>
          </emma:emma>
        </inkml:annotationXML>
        <inkml:trace contextRef="#ctx0" brushRef="#br1" timeOffset="-159514.3609">-2544 4436 12 0,'0'0'205'0,"0"0"-205"16,0 0-100-1,0 0 22-15,0 0 78 16,0 0 62-16,0 0-46 15,0 0-15-15,0 0 17 16,0 0 54-16,0 0 37 0,0 0 2 16,0 0-31-1,0 0-46-15,7 0-26 0,12-6-8 16,12-4 0 0,13-5-10-16,7-5-6 0,6-4-23 15,-5 3-16 1,2-3 9-16,-4 5 13 0,-12-5 7 15,-6 0-2-15,-13 8 14 0,-10-2 14 16,-9 4 12 0,0 3 31-16,0-4 9 0,0 4 6 15,-9 0-8 1,-1 3-8-16,1-1-26 0,3 6-13 16,-1-2-2-1,4 5-1-15,3-5 0 0,0 5-20 16,0 0-11-1,0 0-6-15,-3 0 12 0,0 0 15 16,-7 0 2-16,-9 0 7 16,-3 0-7-16,-6 5 8 15,-4 8 7-15,1 5 4 16,2-2 2-16,7 5-13 16,11 3 0-16,3 3-1 15,8 0-12-15,0 5-3 16,0-1 9-16,0-3-6 15,0-2 2-15,0-6-1 0,5-1 11 16,-5-7 0 0,3-1 1-16,-3-3 0 0,0-2 8 15,3 1 1 1,2-2-7-16,6 3 0 0,3-2 4 16,8 0-5-1,7-1 1-15,9 1 0 0,3-6-2 16,3 0 0-1,-3 0 0-15,-9 0-7 0,-7 0 6 16,-9-3 1-16,-8-5 9 0,-2-4 12 16,-6-8 23-1,0 3-2-15,0 3-10 0,0-6-5 16,0 9-14 0,-6-3-12-16,1 8-1 15,2 1-14-15,3 5-25 16,-5 0-45-16,5 0 11 0,-3 0 3 15,-2 0 20-15,2 5 31 16,-8 3 18-16,6 4-5 16,-4-1 6-16,-4 3 0 15,-12 4-1-15,-1-5-32 16,4 2-130-16</inkml:trace>
      </inkml:traceGroup>
      <inkml:traceGroup>
        <inkml:annotationXML>
          <emma:emma xmlns:emma="http://www.w3.org/2003/04/emma" version="1.0">
            <emma:interpretation id="{9226593F-04E8-4E3D-A6A5-C620ACBA6FF7}" emma:medium="tactile" emma:mode="ink">
              <msink:context xmlns:msink="http://schemas.microsoft.com/ink/2010/main" type="line" rotatedBoundingBox="18532,15628 29962,15416 29978,16312 18549,16524"/>
            </emma:interpretation>
          </emma:emma>
        </inkml:annotationXML>
        <inkml:traceGroup>
          <inkml:annotationXML>
            <emma:emma xmlns:emma="http://www.w3.org/2003/04/emma" version="1.0">
              <emma:interpretation id="{155F09A0-B661-4D3F-8E9B-DD08C5A00E0F}" emma:medium="tactile" emma:mode="ink">
                <msink:context xmlns:msink="http://schemas.microsoft.com/ink/2010/main" type="inkWord" rotatedBoundingBox="18539,15978 20618,15939 20628,16458 18549,16497"/>
              </emma:interpretation>
              <emma:one-of disjunction-type="recognition" id="oneOf23">
                <emma:interpretation id="interp115" emma:lang="en-US" emma:confidence="0">
                  <emma:literal>rescue</emma:literal>
                </emma:interpretation>
                <emma:interpretation id="interp116" emma:lang="en-US" emma:confidence="0">
                  <emma:literal>reserve</emma:literal>
                </emma:interpretation>
                <emma:interpretation id="interp117" emma:lang="en-US" emma:confidence="0">
                  <emma:literal>resume</emma:literal>
                </emma:interpretation>
                <emma:interpretation id="interp118" emma:lang="en-US" emma:confidence="0">
                  <emma:literal>real</emma:literal>
                </emma:interpretation>
                <emma:interpretation id="interp119" emma:lang="en-US" emma:confidence="0">
                  <emma:literal>rese</emma:literal>
                </emma:interpretation>
              </emma:one-of>
            </emma:emma>
          </inkml:annotationXML>
          <inkml:trace contextRef="#ctx0" brushRef="#br1" timeOffset="-158609.9239">-1750 4247 209 0,'0'0'166'0,"0"0"-166"0,0 0-27 16,0 0 21 0,0 0 0-16,0 0 3 0,0 0 2 15,30 18-1 1,-19 0 1-16,-3 5-12 0,-5 0 12 16,-3 2 1-1,0 6 0-15,0-2 13 0,0-1 10 16,-8 0 10-1,-8 1-11-15,2-2-19 0,0 4-2 16,1 4 5-16,-3-1-6 16,7 2 0-16,-1-10-1 15,4-7 0-15,0-6-1 16,6-8 2-16,0-5 0 16,0 0 43-16,0 0 25 15,0 0 3-15,0-12-34 16,0-7-22-16,0-9-15 15,15-7 0-15,4-4-1 0,10-4-9 16,-4-2-2 0,2 2 5-16,-3 5-1 0,-7 8-5 15,-4 7 4 1,-3 13 8-16,-4-2-2 0,-3 12 2 16,3 0-15-1,7 0-65-15,3 0 21 0,9 0 37 16,7 0 13-16,5 0 9 0,4 0 0 15,-1 0 1 1,-2 0 0-16,-3 0 0 0,-7 6 1 16,-9-6-1-1,-9 0 2-15,-4 0 18 0,-3 0 20 16,-3 0 11 0,3 0-2-16,1 0-28 0,2-6-15 15,3-13-6 1,1 1 0-16,6-4 0 0,-4 6-13 15,1-8-2-15,-4 8 1 16,-9 2 4-16,0 5 10 16,0-3 0-16,-9 10 35 15,-13 2-34-15,-7 0-1 16,1 0-1-16,-4 8 0 16,4 12 0-1,6 3-2-15,9 3-10 0,10-7-4 16,3 4-27-16,0-7 8 0,22 1 25 15,3-4-1 1,4 6 4-16,-7-14 7 0,0 3 0 16,-6 4 1-1,-4-6 0-15,-5-6-1 0,2 5-9 16,-2 2-29 0,8 0-49-16,-2-1-49 15,3-6-2-15</inkml:trace>
          <inkml:trace contextRef="#ctx0" brushRef="#br1" timeOffset="-158314.3689">-751 4249 165 0,'0'0'144'16,"0"0"-43"-16,0 0 29 0,0 0 4 16,0 0-42-1,0 0-55-15,0 0-37 0,-35-29-36 16,24 42 3-16,0 9 14 15,0 6-3-15,1 0-17 16,4-2-4-16,0-2 17 16,-1-5 6-16,4-6 1 15,0-1 12-15,-6-6 5 16,-4-1 2-16,-6 4 0 16,-3-4 0-16,6 1-12 15,7-6-34-15,9 0-7 16,0-6-50-16,25-25-68 15,19-3 35-15</inkml:trace>
          <inkml:trace contextRef="#ctx0" brushRef="#br1" timeOffset="-157570.0859">-751 4249 108 0,'44'-30'156'15,"-44"26"-4"1,0-1-37-16,-9 5-44 0,-13 0-58 16,-2 0-13-1,0 0 0-15,13 5-1 0,0 4-6 16,9 2 1-16,2 1-1 0,0-1-15 15,2 4 5 1,17-2 17-16,8-2 0 0,-3 1 1 16,-2-5 0-1,-3 1 1-15,-7-3-2 0,-2-5 1 16,-10 0-1 0,3 0 1-16,-3 0 5 0,3 0-6 15,4 0-1 1,8 0-33-16,7 0 23 0,7-5-4 15,-1-13-27-15,1 9 23 16,-7-8 16-16,-13 10 3 16,-4-1 25-16,-5 4 35 15,0 1 8-15,0 3 20 16,-3 0-42-16,-8 0-41 16,-5 0-5-16,3 7-9 15,4 7 6-15,9 4-16 16,0-4-36-16,3 4 12 0,25-4 7 15,12-3-3 1,11-5 22-16,3-6 16 0,-4 0 1 16,-6 0 0-1,-12 0 1-15,-13 0 0 0,-5 0 22 16,-3 0 9 0,-3-6-6-16,3-5-16 0,0-1-9 15,5-3 0 1,3 2 0-16,-3-7 2 0,3 2-2 15,-3 0 7-15,-4 0 9 16,-2 4-6-16,-7 3-3 16,-3 5 36-16,0 0 4 15,0 6-23-15,-3 0-10 16,-16 0-15-16,-5 0-11 16,-3 12-2-16,5 4 4 15,3 5 2-15,8 3-3 16,8-6-10-16,3 5-5 0,0 0 8 15,0-4 4 1,6 2 13-16,5-5 0 0,2 4 0 16,4-5 0-1,-4-5 0-15,-2 2 0 0,2-1 0 16,4 3-1 0,-3-7 0-16,5 6-16 0,6-7-12 15,7-6-10 1,9 0 19-16,6 0 4 0,23 0-26 15,-8-19-70-15,-12-2-126 0</inkml:trace>
        </inkml:traceGroup>
        <inkml:traceGroup>
          <inkml:annotationXML>
            <emma:emma xmlns:emma="http://www.w3.org/2003/04/emma" version="1.0">
              <emma:interpretation id="{CEDF4AFB-4D34-477C-B10E-4DAED3D082B8}" emma:medium="tactile" emma:mode="ink">
                <msink:context xmlns:msink="http://schemas.microsoft.com/ink/2010/main" type="inkWord" rotatedBoundingBox="21662,15611 22851,15589 22862,16150 21672,16173"/>
              </emma:interpretation>
              <emma:one-of disjunction-type="recognition" id="oneOf24">
                <emma:interpretation id="interp120" emma:lang="en-US" emma:confidence="0">
                  <emma:literal>out</emma:literal>
                </emma:interpretation>
                <emma:interpretation id="interp121" emma:lang="en-US" emma:confidence="0">
                  <emma:literal>olt</emma:literal>
                </emma:interpretation>
                <emma:interpretation id="interp122" emma:lang="en-US" emma:confidence="0">
                  <emma:literal>oft</emma:literal>
                </emma:interpretation>
                <emma:interpretation id="interp123" emma:lang="en-US" emma:confidence="0">
                  <emma:literal>ott</emma:literal>
                </emma:interpretation>
                <emma:interpretation id="interp124" emma:lang="en-US" emma:confidence="0">
                  <emma:literal>ot</emma:literal>
                </emma:interpretation>
              </emma:one-of>
            </emma:emma>
          </inkml:annotationXML>
          <inkml:trace contextRef="#ctx0" brushRef="#br1" timeOffset="-156823.3037">1514 4184 116 0,'0'0'1'16,"0"0"-1"-16,0 0 0 15,0 0 46-15,0 0-5 0,0 0-28 16,0 0-12 0,-38-18 29-16,23 18 0 0,-1 0 9 15,-3 0-1-15,3 0-21 16,0 0-17 0,5 18 0-16,-5-1 0 0,2 10 0 15,0-3 1 1,4 3-1-16,1 0 0 0,2-4 0 15,7-4-1 1,0-6-6-16,0 1 7 0,10-4 8 16,6-10 5-16,1 3-3 0,10-3-2 15,0 0-8 1,5 0 7-16,6-3-7 0,3-13-12 16,-7 1 11-1,1 1-1-15,-7-2 1 0,-7-2 1 16,-2-2 7-1,-3-1 16-15,-2 3 23 0,-6-1 6 16,-5 1-1-16,-3 0 4 16,0 1 10-16,0 6-21 15,-14 0-28-15,-16 9-16 16,0 2-33-16,-11 0 3 16,0 8 5-16,3 8 8 15,6 10-25-15,10-3-34 16,13 2-21-16,9 5-13 15,0-6-38-15,9-12-28 16</inkml:trace>
          <inkml:trace contextRef="#ctx0" brushRef="#br1" timeOffset="-156295.8607">1782 3864 362 0,'0'0'104'15,"0"0"-68"-15,0 0 16 0,0 0 30 16,0 0-26 0,0 0-56-16,0 0-8 0,-32-33-27 15,32 33-16 1,0 0-1-16,6 0 25 15,4 0 14-15,-1 2 7 0,-6 4 5 16,1-3-6 0,-4-1 6-16,0 4-1 0,0 6 2 15,0 2 17 1,0 9 11-16,0 10 6 0,-10 4-11 16,-3 8-16-16,4 4 3 15,6-2-8-15,3-4-2 16,0-6-2-16,0-7 2 15,0-3 2-15,0-1 4 16,0-16-5-16,0 4 9 16,0-8 1-16,0 0 1 15,0 0-6-15,0-5-5 16,0 7 0-16,0-3 1 16,3 0-2-16,0 1 0 15,3 2-16-15,1-2-17 0,-1 5-16 16,4-1-9-1,-1-5-10-15,4 0-2 0,9-2-7 16,-7 0-17 0,1-3-22-16</inkml:trace>
          <inkml:trace contextRef="#ctx0" brushRef="#br1" timeOffset="-155795.8889">2159 3907 230 0,'0'0'148'0,"0"0"-112"16,0 0-17-16,0 0 47 16,0 0-54-16,0 0-12 15,0 0-7-15,-9 25 7 16,6-2 0-16,-4 3 8 16,1-1 10-16,3-3 6 0,-4 4 6 15,1-3-8 1,3-4-5-16,0 4-1 0,0-3-1 15,3 5 2 1,0-5-1-16,0-3-15 0,0 2 12 16,0 2-1-1,0-1-6-15,0-2-6 0,0 0 1 16,6-6 1 0,10 3 0-16,6-8-1 0,3 2-1 15,7-6 0-15,-1-3 0 0,7 0 0 16,-3 0-10-1,2 0-27-15,1-3-41 0,9-8-42 16,-9-7-52 0,-13 4-94-16</inkml:trace>
          <inkml:trace contextRef="#ctx0" brushRef="#br1" timeOffset="-155468.4413">2096 4175 186 0,'0'0'121'0,"0"0"-121"16,0 0-50-16,0 0 50 16,0 0 56-16,0 0-40 15,0 0-16-15,63-22 0 0,-56 22 0 16,-4 0 12-1,0 0 38-15,-3 0 14 16,0-2-18-16,3 2-16 0,3 0 2 16,7 0-18-16,9 0 4 15,3 0-8-15,13 0-9 16,2 0 0-16,4-4-1 16,0 4-18-16,-6 0-45 15,-9 0-53-15,-10 0-61 16,-13 0-51-16</inkml:trace>
        </inkml:traceGroup>
        <inkml:traceGroup>
          <inkml:annotationXML>
            <emma:emma xmlns:emma="http://www.w3.org/2003/04/emma" version="1.0">
              <emma:interpretation id="{51FCEEC6-C1B4-480F-9B66-115D5E23BEE4}" emma:medium="tactile" emma:mode="ink">
                <msink:context xmlns:msink="http://schemas.microsoft.com/ink/2010/main" type="inkWord" rotatedBoundingBox="23884,15529 25365,15501 25377,16147 23896,16175"/>
              </emma:interpretation>
              <emma:one-of disjunction-type="recognition" id="oneOf25">
                <emma:interpretation id="interp125" emma:lang="en-US" emma:confidence="0">
                  <emma:literal>chou</emma:literal>
                </emma:interpretation>
                <emma:interpretation id="interp126" emma:lang="en-US" emma:confidence="0">
                  <emma:literal>Abu</emma:literal>
                </emma:interpretation>
                <emma:interpretation id="interp127" emma:lang="en-US" emma:confidence="0">
                  <emma:literal>ab.</emma:literal>
                </emma:interpretation>
                <emma:interpretation id="interp128" emma:lang="en-US" emma:confidence="0">
                  <emma:literal>cfm</emma:literal>
                </emma:interpretation>
                <emma:interpretation id="interp129" emma:lang="en-US" emma:confidence="0">
                  <emma:literal>cf.</emma:literal>
                </emma:interpretation>
              </emma:one-of>
            </emma:emma>
          </inkml:annotationXML>
          <inkml:trace contextRef="#ctx0" brushRef="#br1" timeOffset="-151311.8289">3738 4128 84 0,'0'0'75'16,"0"0"-17"-1,0 0-11-15,0 0-14 0,0 0-2 16,0 0-5 0,0 0-2-16,0-37 4 0,0 34 3 15,0 0 1-15,0 3 3 0,-3-3-24 16,0 3 2 0,3 0-4-16,0 0-8 0,0 0 10 15,0-3 8 1,-3 3 1-16,3 0-8 0,-3 0-12 15,0 0 6 1,-1 0-6-16,-2 0 0 0,-7 0-6 16,1 0 5-1,-4 0 0-15,3 6 0 0,1 3-1 16,2 5 1-16,1-7-7 16,3 6 7-16,-4 0 0 15,1 5-1-15,-4-3 1 16,0 1 1-16,4 4 1 15,-4-10-1-15,7 5 3 16,1-1-2-16,-3-2-1 16,8 0 0-16,0-6 0 15,0 1 0-15,0-1-7 16,0 5 1-16,0-5-1 16,16 1-2-16,6 1-14 0,5-3 0 15,-3 0 6 1,7-2 1-16,1-3-20 0,3 0-21 15,12 0-61 1,-6 0-36-16</inkml:trace>
          <inkml:trace contextRef="#ctx0" brushRef="#br1" timeOffset="-150543.286">3958 4229 85 0,'0'0'195'0,"0"0"-126"15,0 0-51-15,0 0-4 0,0 0-7 16,0 0-7 0,0 0-11-16,111-63-7 0,-73 48 10 15,-2-3 7 1,-6-5 1-16,-6 7 0 0,-5-1 0 15,-3-1 1-15,-7-1 9 16,1 6 8-16,-4-11-4 16,0 4 11-1,-2 0 12-15,-1-5-11 0,3 0-23 16,0-4-3-16,4 3 0 0,-4-1 1 16,0 1-2-1,1 3-10-15,-1 9 0 0,-3-3-4 16,-3 9 15-1,0 8 0-15,0 0 1 0,0 0-1 16,-9 0-5 0,-10 0-1-16,-6 17 4 0,-1 9 1 15,-2 4 1-15,-1 4-1 16,7 6-1-16,8 2 0 16,1-5-5-16,4 3 5 15,-1 2 0-15,4-8 2 16,3 0-1-16,-4-2 1 15,1-5-1-15,0-1 1 0,-1-1 1 16,4 1 11 0,3-1-11-16,0 1-1 0,0-3-8 15,0-4 1 1,0-7 6-16,5-2-5 0,9 0 4 16,-1-5 1-1,-2 1-8-15,5-6 9 0,3 0 8 16,-2 0-1-16,1 0 3 0,-1 0-4 15,1-6 4 1,-3-10 0-16,1 1-1 16,-3-8-1-16,-4 7 8 15,-9-2 27-15,0 1-15 16,0 10-14-16,-19-8-5 16,-9 9 5-16,-4 6-14 15,2 0-9-15,-3 0-4 16,6 9-3-16,8 4-15 15,9 10-39-15,10-11-38 0,0 3-51 16,16-5 11 0</inkml:trace>
          <inkml:trace contextRef="#ctx0" brushRef="#br1" timeOffset="-149973.7559">4483 4215 42 0,'0'0'234'0,"0"0"-185"15,0 0-32 1,0 0-17-16,0 0 48 0,0 0-48 15,0 0-28-15,0 5 17 16,0 4 1-16,0-3 2 16,0 6 8-16,3-10 9 15,2 7 11-15,-5-6-7 16,3 1-7-16,2 4-4 16,6-8 13-16,0 0-2 15,11 0 3-15,7 0 2 16,8 0 0-16,8 0-12 0,2-12-6 15,-4-2 2 1,-7 0-1-16,-6 0 8 0,-11-4-2 16,-6 7 19-1,-7-5 25-15,-3 6 21 0,-3 5 6 16,0-1-12 0,0 6-33-16,0 0-33 0,0 0-7 15,0 0-40 1,0 0-1-16,0 13 26 0,10 5 5 15,6-10-15-15,3 4 15 0,6-1 16 16,0-7 1 0,0-3 2-16,-6-1-2 0,-3 0 0 15,-6 0 0 1,-10 0-1-16,0 0-36 0,0 0-191 16</inkml:trace>
        </inkml:traceGroup>
        <inkml:traceGroup>
          <inkml:annotationXML>
            <emma:emma xmlns:emma="http://www.w3.org/2003/04/emma" version="1.0">
              <emma:interpretation id="{7171BB6D-263C-4EDA-9F3B-68A476517260}" emma:medium="tactile" emma:mode="ink">
                <msink:context xmlns:msink="http://schemas.microsoft.com/ink/2010/main" type="inkWord" rotatedBoundingBox="26273,15616 29964,15547 29978,16312 26287,16380"/>
              </emma:interpretation>
              <emma:one-of disjunction-type="recognition" id="oneOf26">
                <emma:interpretation id="interp130" emma:lang="en-US" emma:confidence="0">
                  <emma:literal>Homos</emma:literal>
                </emma:interpretation>
                <emma:interpretation id="interp131" emma:lang="en-US" emma:confidence="0">
                  <emma:literal>Ho way</emma:literal>
                </emma:interpretation>
                <emma:interpretation id="interp132" emma:lang="en-US" emma:confidence="0">
                  <emma:literal>to way</emma:literal>
                </emma:interpretation>
                <emma:interpretation id="interp133" emma:lang="en-US" emma:confidence="0">
                  <emma:literal>Honeoye</emma:literal>
                </emma:interpretation>
                <emma:interpretation id="interp134" emma:lang="en-US" emma:confidence="0">
                  <emma:literal>HO way</emma:literal>
                </emma:interpretation>
              </emma:one-of>
            </emma:emma>
          </inkml:annotationXML>
          <inkml:trace contextRef="#ctx0" brushRef="#br1" timeOffset="-148609.1549">5921 4196 78 0,'0'0'113'16,"0"0"-83"-16,0 0-29 0,0 0-1 16,0 0 0-1,0 0-1-15,195-27-29 0,-151 24 1 16,-3 1 9 0,-12 2 7-16,-4 0 12 0,-9-5 0 15,-5 5 1 1,0 0 1-16,-8 0 26 0,2-8 26 15,3 2-6-15,0-3-20 0,3 1-18 16,-6-10 5 0,4 4 19-16,1 3 8 0,-7 3-4 15,0 8 8 1,-3-7 8-16,0 7-40 0,0 0-13 16,0 0-29-1,0 0-17-15,0 21 32 0,-3 2 13 16,0 2 1-1,3 0 0-15,0-5-1 0,0-6-13 16,0 3 5-16,12-8 9 16,-2-4 1-16,2 1 9 15,1-6-4-15,0 0 12 16,6 0 10-16,6 0-7 16,10-6-12-16,-1-8-7 15,4-5-1-15,-6-2-1 16,-10 5 0-16,-6-4 5 15,-8 4-4-15,-8 1 6 0,0 1 6 16,0-1 19 0,-24 6-12-16,-14 2-20 0,-6 3-18 15,-10 4-3 1,-3 0 3-16,10 18-26 0,9 1-52 16,16 18-11-1,14-11-30-15,8-1-9 0</inkml:trace>
          <inkml:trace contextRef="#ctx0" brushRef="#br1" timeOffset="-149469.1034">6053 3842 307 0,'0'0'180'0,"0"0"-100"16,0 0-49 0,0 0 14-16,0 0-26 0,0 0-19 15,0 0-9 1,-3 53 9-16,-2-16 0 0,5-6-1 15,-5 3-6-15,5-4 7 16,0-6-1-16,0 2 0 16,0-12 1-16,0 3 0 15,-6-6-2-15,-2 3-14 16,-6-6-15-16,-4 4-14 16,1 4-56-16,1-1-95 15</inkml:trace>
          <inkml:trace contextRef="#ctx0" brushRef="#br1" timeOffset="-149219.1175">6141 3997 208 0,'0'0'187'15,"0"0"-133"-15,0 0-38 0,0 0 67 16,0 0 23-1,0 0-92-15,0 0-14 0,-31-25-53 16,31 27 14-16,3 19 27 0,6-2 12 16,1 1 0-1,-4 3 0-15,0-3 0 0,-2-1 2 16,-4-1-1 0,0 1 0-16,0-7 0 0,0 2-1 15,-19 5-7 1,-3-5-71-16,6-2-116 0</inkml:trace>
          <inkml:trace contextRef="#ctx0" brushRef="#br1" timeOffset="-147691.5041">6903 4102 100 0,'0'0'176'0,"0"0"-176"15,0 0-103-15,0 0 103 16,0 0 38-16,0 0-35 15,0 0-3-15,0-11-16 16,0 11 3-16,0 0 6 16,0 0 7-16,0 0 39 15,-6 0-5-15,-4 11 5 16,-2 6 13-16,-1 0-9 0,0 0-25 16,4 4-17-1,6-5 0-15,0 4 0 0,3-10-1 16,0 11-6-1,0-10-1-15,0 2 7 0,9 1 2 16,1-7-2 0,-1-1-3-16,7-6-21 0,6 0 19 15,5 0 5-15,8 0 1 16,3-6 8-16,3-7-9 16,-3-5 0-16,3-2 0 0,-7 4 0 15,3-7-7 1,-4-4 6-16,-9-1 1 0,-5 1 22 15,-6 1 28 1,-10 2 21-16,0 5-16 0,-3 8-5 16,0 5 12-1,0 5-10-15,0 1-27 0,0 0-25 16,0 0-11-16,0 0-14 16,0 0 5-16,0 18 3 15,0-4-12-15,0 6 1 16,0 3 8-16,3-10 13 15,10 5 7-15,-4-10-1 16,1-2 1-16,-1 0 0 16,4 0 3-16,-1-6-2 15,4 0 8-15,6 0 1 16,4 0 0-16,8 0-9 16,4-12 0-16,2-2-1 0,-2-9-1 15,-6 4 0 1,-10-2 1-16,-7 10 0 0,-8 3 13 15,-7 2 44 1,0 6 9-16,0 0-13 0,0 0-5 16,0 0-36-1,-10 0-12-15,1 6-8 0,-1 13 1 16,4 2 0-16,6 2-15 0,0-4-11 16,0 1-7-1,19-4 14-15,6-1 0 0,4-3-6 16,-4-4 9-1,-6-2-48-15,-7-6-82 0,-8 0-171 0</inkml:trace>
          <inkml:trace contextRef="#ctx0" brushRef="#br1" timeOffset="-145763.8509">8057 3963 241 0,'0'0'88'16,"0"0"-76"0,0 0-12-16,0 0 0 0,0 0 0 15,0 0-6-15,0 0-14 0,-28 37-28 16,28-25 8 0,0-5 15-16,0-7 25 0,0 8 1 15,0-8 22 1,0 0 28-16,0 0 29 0,-7 0 4 15,-2 0-28 1,-4 0-43-16,1 0-13 0,2 0-1 16,1 0-2-16,6-8-11 15,3 8-4-15,0 0-2 16,0 0 3-16,0 0-3 16,0 0 4-16,0 0 14 15,0 0 2-15,-7 0 11 16,-2 0 30-16,-7 0 12 15,-3 0-30-15,-6 0-4 16,1 0 0-16,5 0-9 16,3 0-9-16,2 0 0 15,12 0 1-15,-1 0-2 0,0 0 0 16,-3 0-1 0,1 8 1-16,0-7 1 0,-1 5 7 15,-4 5-2 1,4-2 7-16,-3 1-3 0,-1 5 5 15,-3 2-5 1,4 1-3-16,-7 1-6 0,4 7 0 16,-4-10 0-16,0 7 5 15,3-6-6-15,4 1 0 16,3-4 0-16,2-6-1 16,4-2-5-16,0 6-2 15,0-11 8-15,0 5 1 0,0 0-1 16,0 5 7-1,10-5 1-15,6-3 16 0,3 0-4 16,3-1-8 0,3 2-6-16,7-4-5 15,4 0-1-15,5 0-13 0,7 0-14 16,2 0-17-16,1-12-25 16,-4-5 0-16,-9 4 21 15,-3-5 18-15,-7-2 18 16,-9 4 12-16,-3-5 0 15,-8-2 16-15,0 1-1 16,-5-3 19-16,-3-1 10 16,0 3-3-16,0 7-2 0,-8-2-7 15,-3 7-6 1,-3 5-6-16,3 5-20 0,-2 1-13 16,7 0-11-1,-2 0-12-15,6 0-16 0,2 7-12 16,0 4-19-1,2 1-13-15,20 1 40 0,0-6 27 16,5-2 21 0,-3-5 7-16,-5 0 1 0,3 0 0 15,-3 0 1-15,6 0 6 16,7-5 4-16,6-15 4 16,-2 8 1-16,0-6 33 0,-7 3 6 15,-10 6 7 1,-8 3 0-16,-8 4-23 0,0 2-19 15,-3 0-10 1,0 0 4-16,0 0-3 0,0 0-11 16,0 0-1-16,0 0-8 15,0 5 9-15,0 9 0 16,0 0 0-16,0 3-2 16,13-3 2-16,6 4 0 15,6-4 1-15,4 3 21 16,9 3-5-16,-1-1 2 15,4 0 4-15,4 5-4 16,-9 5-12-16,-1 1-7 0,-6 4 0 16,-7 7 0-1,-7-5 6-15,-5-3-6 0,-7 4 1 16,-3-11-1 0,0-3 0-16,0-3 10 0,-19-9 12 15,-3 4 14 1,-3-8 2-16,-7 5-5 0,5-7-1 15,-6-2-16 1,3 2-8-16,1-5 1 0,1 0-8 16,6 0 13-16,6 0-1 15,3 0 3-15,4-13 17 16,6-6-24-16,0-5-9 16,3-1-29-16,0-1-23 15,0-1-4-15,15 1-35 16,11 4-6-16,2 1-18 15,7-2-14-15,9 3 34 16,5 6 33-16,5-9 10 0,6 7 23 16,3-1 12-16,0 0 10 15,-7 3 6 1,-9-6 1-16,-9 5 21 0,-12 4 29 16,-11 6 31-16,-5-7-6 15,-7 10 10-15,-3-2-10 16,0 4-17-16,0 0-21 15,0 0-24-15,0 0-13 16,0 0-17-16,0 0-5 16,3 0-2-16,7 0 13 15,2 0 11-15,4 6 7 16,0 0-1-16,6-6 5 0,0 0 14 16,3 0 1-1,-4 0-6-15,1 0-6 0,-3 0 5 16,-3-2 4-1,-5-10 10-15,-6 6 6 0,-2-8 0 16,-3 5-18 0,0 1-4-16,0 2 7 0,0 4-3 15,0 2-21 1,0 0-5-16,0 0-16 0,0 0-10 16,3 0 0-16,7 8 13 0,2 13 18 15,7-3 7 1,3 5 7-16,4-3 5 15,-1-6 16-15,-3 3-8 0,-6-8-9 16,-7-4-10 0,-6-5-2-16,-3 4 3 0,0-4-4 15,0 0-5 1,-3 0-58-16,-16 0-142 0</inkml:trace>
        </inkml:traceGroup>
      </inkml:traceGroup>
      <inkml:traceGroup>
        <inkml:annotationXML>
          <emma:emma xmlns:emma="http://www.w3.org/2003/04/emma" version="1.0">
            <emma:interpretation id="{CF25AA5D-FCE7-49A6-97AD-07A9AB0EAE6F}" emma:medium="tactile" emma:mode="ink">
              <msink:context xmlns:msink="http://schemas.microsoft.com/ink/2010/main" type="line" rotatedBoundingBox="18062,16473 31200,16420 31203,17113 18065,17166"/>
            </emma:interpretation>
          </emma:emma>
        </inkml:annotationXML>
        <inkml:traceGroup>
          <inkml:annotationXML>
            <emma:emma xmlns:emma="http://www.w3.org/2003/04/emma" version="1.0">
              <emma:interpretation id="{3A8FAB03-A8C6-412B-B7DF-4DD1E4AC3105}" emma:medium="tactile" emma:mode="ink">
                <msink:context xmlns:msink="http://schemas.microsoft.com/ink/2010/main" type="inkWord" rotatedBoundingBox="18063,16656 22095,16640 22096,17078 18065,17094"/>
              </emma:interpretation>
              <emma:one-of disjunction-type="recognition" id="oneOf27">
                <emma:interpretation id="interp135" emma:lang="en-US" emma:confidence="0">
                  <emma:literal>sour-scene</emma:literal>
                </emma:interpretation>
                <emma:interpretation id="interp136" emma:lang="en-US" emma:confidence="0">
                  <emma:literal>serous-cine</emma:literal>
                </emma:interpretation>
                <emma:interpretation id="interp137" emma:lang="en-US" emma:confidence="0">
                  <emma:literal>sou-yare</emma:literal>
                </emma:interpretation>
                <emma:interpretation id="interp138" emma:lang="en-US" emma:confidence="0">
                  <emma:literal>stow-joint]</emma:literal>
                </emma:interpretation>
                <emma:interpretation id="interp139" emma:lang="en-US" emma:confidence="0">
                  <emma:literal>stow-yank]</emma:literal>
                </emma:interpretation>
              </emma:one-of>
            </emma:emma>
          </inkml:annotationXML>
          <inkml:trace contextRef="#ctx0" brushRef="#br1" timeOffset="-143805.0509">-2280 4998 166 0,'0'0'81'16,"0"0"-48"-16,0 0 32 16,0 0 29-16,0 0-42 15,0 0-44-15,0 0-8 0,0-7 1 16,0 7 9-1,0 0-2-15,0 0-7 0,5 0 6 16,-5 0 4 0,0 0 14-16,0 0 12 0,0 0 10 15,0 0-3 1,0 0-13-16,0 0-19 0,0 0-12 16,0 6-9-1,0 13 7-15,0 7 1 0,0-1-15 16,8-2-10-16,5-1-7 0,-4 1 11 15,1-11 2 1,-1 3 4-16,-9-10-3 0,0 0-18 16,0 4-36-1,-3 2 13-15,-32 4-25 0,5-2-93 16</inkml:trace>
          <inkml:trace contextRef="#ctx0" brushRef="#br1" timeOffset="-143258.2135">-2071 5016 48 0,'-161'122'102'0,"161"-122"-100"0,0 0-2 0,0 0 0 0,9-8 0 0,17 2-16 16,2 0 1-16,7 0 5 15,2 5 2-15,-2-7 0 16,-3 4 8-16,-5-2-2 15,-5 0 1-15,-6 4-8 16,-5-2-14-16,-3 2 16 0,-5 2 7 16,3-6 0-1,1 6-10-15,5-6-23 0,4 1 23 16,3 1 10 0</inkml:trace>
          <inkml:trace contextRef="#ctx0" brushRef="#br1" timeOffset="-143573.2376">-2071 5016 29 0,'0'0'173'0,"0"0"-109"16,0 0-43-16,0 0 33 15,0 0 32-15,0 0-5 16,0 0-45-16,-29-42-36 0,29 42 0 15,0 0-1 1,0 0-7-16,0 0-5 0,0 0-7 16,0 3 7-1,0 11 13-15,0 2 0 0,0 5 1 16,7-1 9 0,-4-1 5-16,0-1 1 0,3 0-15 15,1 3-1 1,-1-7-7-16,0 2-32 0,1 5-54 15,-1-4-55 1,-3-10-52-16</inkml:trace>
          <inkml:trace contextRef="#ctx0" brushRef="#br1" timeOffset="-143428.2028">-2071 5016 48 0</inkml:trace>
          <inkml:trace contextRef="#ctx0" brushRef="#br1" timeOffset="-142868.2363">-1763 5048 36 0,'0'0'68'15,"0"0"-4"1,0 0 15-16,0 0-6 0,0 0-32 16,0 0-17-16,0 0-11 0,-76 42-13 15,70-21 0 1,6-8-20-16,0 1-18 0,16-3 21 16,15 2-22-1,4-8 7-15,0-5 25 0,-5 0 5 16,-8 0 2-1,-6 0 0-15,-10 0 0 0,-1 0 2 16,-5 0 49-16,0 0 15 16,0 0-14-16,2 0-13 15,4 0-23-15,4-13-16 16,2-3-1-16,4 2-1 16,-3-7 1-16,-4-3 1 15,-3 3 10-15,-6-1 32 16,0 8 1-16,0-6 2 15,0 9-4-15,-19-3-11 16,0 8-10-16,1 6-20 16,0 0-7-16,-1 0-28 0,3 0-34 15,2 14-19 1,11-2-7-16,3 7-28 0,3-7-24 16,16-6 15-16</inkml:trace>
          <inkml:trace contextRef="#ctx0" brushRef="#br1" timeOffset="-142121.1115">-1474 4966 337 0,'0'0'151'0,"0"0"-100"0,0 0 5 15,0 0 49 1,0 0-63-16,0 0-42 0,0 0-23 15,3 5 10 1,4 15 7-16,5 1-1 0,4 1-7 16,0-3-4-16,3 1-8 15,-3-6-2-15,-5-2 2 16,0-8 10-16,-6-4 10 16,1 8 4-1,-1-8 0-15,0 0-11 0,4 0 7 16,1 0 5-1,6 0-12-15,-1 0-4 0,7 0 1 16,4 0-1-16,-1-18 4 0,0 4 12 16,-6-8 1-1,-3 7 6-15,-3-5 14 0,-10 10 33 16,-3-4 9 0,0 13 15-16,0 1-8 0,0 0-20 15,0 0-42 1,0 0-7-16,-3 0-54 0,-1 7 3 15,1 11 32 1,3 8-21-16,0-7-15 0,0 4 26 16,0-2 18-16,10-8-2 15,2 1 5-15,-2-5 6 16,-4-2 1-16,-4-7 1 16,1 0 1-16,-3 0 15 15,5 8-5-15,1-8-10 16,5 0 1-16,8 0-2 15,10 0-6-15,6 0 4 16,6-8 1-16,0-11-1 16,-7 1 1-16,-2-6 0 15,-10 4 1-15,-9 0 6 0,-7 9 37 16,-6-3 25 0,0 8 25-16,0 6-15 0,0 0-19 15,0 0-53 1,0 0-6-16,0 0-60 0,0 20 27 15,0 5 3 1,0 1-35-16,16-1 1 0,17 1 17 16,13-8 6-16,3-8 11 0,5-1 4 15,-10-9 12 1,-9 0 1-16,-16 0-5 16,-19 0 7-16,0-12-15 0</inkml:trace>
          <inkml:trace contextRef="#ctx0" brushRef="#br1" timeOffset="-141881.1488">-892 4902 228 0,'0'0'29'0,"0"0"-29"0,0 0-32 16,0 0 32 0,0 0 10-16,0 0-10 0,0 0-26 15,179-19-30 1,-170 14 1-16,-5 5-29 0</inkml:trace>
          <inkml:trace contextRef="#ctx0" brushRef="#br1" timeOffset="-141130.9264">-615 4921 333 0,'0'0'104'0,"0"0"-104"0,0 0-66 16,0 0 46 0,0 0 20-16,0 0 10 0,0 0 0 15,142 50-4 1,-102-44 6-16,-2-6 2 0,-10 2 8 16,-6-2-2-16,-9 0-3 0,-7 0 15 15,-3 0 69 1,0 0 19-16,1 0-38 0,-1-2-59 15,0-9-13 1,0-3-2-16,-3 2 5 0,3-7-5 16,-3 6-8-1,3 0 0-15,-3 4 0 0,0 6-9 16,0 3-13 0,0 0-34-16,0 0-26 0,4 0-6 15,2 9 42-15,10 14 34 16,-1 2 12-1,4 1-1-15,0-1 1 0,2 0 0 16,1-7 0 0,-3 1 1-16,-3-10 2 0,-5 2-2 15,-6-5 0 1,-2-6 9-16,-3 6-3 0,3-1 0 16,0 4-6-16,4 3 0 0,-1 1 1 15,0 1-1 1,1 2 0-16,-4 5 8 0,0 2-8 15,0-3 1 1,-3-1 5-16,0-2 0 0,0-3 13 16,-11-5 21-1,-13 0 8-15,-4-1-19 0,-7 3-15 16,8-8-14 0,2 1 7-16,6-2-8 0,9-2-9 15,7 0-7-15,0 0 0 16,3-9-11-16,0-16-19 15,9 3 1-15,14-5 15 16,2 9 7-16,-3-3-6 16,-3 4 3-16,-3 9 16 15,-8 3 8-15,3 5-53 16,-3 0-54-16,6 0-38 16,-6 0-32-16</inkml:trace>
          <inkml:trace contextRef="#ctx0" brushRef="#br1" timeOffset="-139891.2577">452 4977 218 0,'0'0'162'16,"0"0"-125"-16,0 0-2 15,0 0 47-15,0 0-41 16,0 0-41-16,0 0-33 15,-60-24 1-15,50 24 15 16,1 0 4-16,2 13 6 16,1-2 0-16,0 3 6 0,-1-7 1 15,-2 7 1 1,3-4 16-16,-4 2 5 0,1 2 1 16,-1-5 0-1,1 1 3-15,3 2-15 0,2-1-11 16,1 2-7-1,3-4-11-15,0 3-6 0,0-1-15 16,10 1 1-16,5 3 12 16,1-10 13-16,0 0 12 15,-3 4 0-15,2-9 1 16,1 0 0-16,3 0 9 16,5 0-6-16,9 0-2 15,-1-9-1-15,4-1 0 16,-1-5-10-16,0-2-13 15,0-1-25-15,-7 5-12 16,-6-5 12-16,-6 10 32 16,-7-7 16-16,-2 10 1 0,-7-6 19 15,0 5 8 1,0 4 16-16,0-2 8 0,0 4-6 16,0 0-24-1,0 0-22-15,0 0-9 0,0 0-11 16,0 0 0-1,0 6 8-15,0 6 6 0,0 7-5 0,0-7 10 16,6 2 0 0,0 4 0-16,-1-11 1 0,3 5 1 15,-5-7 0 1,0-5 0-16,-1 3 0 0,6 0 1 16,-2-3-1-16,7 0 2 15,4 0-3 1,15 0 8-16,6-3-8 0,3-11-6 15,0 1-7 1,-6-8-17-16,-10 4 2 0,-9 6 28 16,-7 2 7-1,-9-2 19-15,0 5 13 0,0 0 16 16,0 4 6-16,0 2-17 0,-3 0-23 16,-3 0-14-1,3 0-7-15,-1 0-13 0,1 6 3 16,3 8-5-1,0 0-12-15,0-3 11 0,0 1-1 16,10 2 4 0,9-10 11-16,0 4 2 0,3-8 6 15,-3 0-5 1,-2 0-1-16,-4 0 7 0,0 0-6 16,-7 0 6-16,4 0 1 15,-1 0 3-15,0 0 2 16,1-8-11-16,-1 4-1 15,-2-2 6-15,-1 3 8 16,-6 0 5-16,3 3-9 16,-3 0-9-16,0 0-2 15,0 0-1-15,3 0-9 16,4 0 0-16,5 0 10 0,4 12 0 16,6 0 0-1,0-11-6-15,3 5-5 0,-7 0-12 16,-7-6-38-1,-5 0-79-15,-6 0-125 0</inkml:trace>
          <inkml:trace contextRef="#ctx0" brushRef="#br1" timeOffset="-139621.2759">1048 4878 326 0,'0'0'80'0,"0"0"-80"16,0 0-65-1,0 0 36-15,0 0-49 0,0 0 3 16</inkml:trace>
          <inkml:trace contextRef="#ctx0" brushRef="#br1" timeOffset="-139270.5828">1533 4883 82 0,'0'0'123'0,"0"0"-80"16,0 0 5-1,0 0 11-15,0 0-38 0,0 0-21 16,0 0 0-1,-47 32 7-15,44-7-6 0,3 6 0 16,0-5 7 0,0 5 3-16,0-11-1 0,0 5 2 15,6-11-2 1,0-2 1-16,-3 0-3 0,1-6 0 16,2 1-7-1,3-1 1-15,1-1-2 0,9-5-5 16,3 0-6-1,9 0 1-15,1 0 8 0,3 0-31 16,-5-5-42-16,-8-13-26 16,-6 5 26-16,-13-1-1 15,-3-4 6-15</inkml:trace>
          <inkml:trace contextRef="#ctx0" brushRef="#br1" timeOffset="-139073.5993">1533 4883 43 0,'141'129'85'0,"-149"-134"33"0,5 5-12 16,3 0-20-1,0 0-24-15,0 0-33 0,0 0-12 16,0 0-17 0,0 0-12-16,0 0-16 0,0 0 9 15,0 5 17-15,-8 5 2 16,3 4 12-16,-8-2 14 16,1-2 3-16,-1 5-8 15,-3-9-6-15,1 0-5 16,2-1-10-16,-6-5-12 15,6 0-48-15,1 0-134 0</inkml:trace>
        </inkml:traceGroup>
        <inkml:traceGroup>
          <inkml:annotationXML>
            <emma:emma xmlns:emma="http://www.w3.org/2003/04/emma" version="1.0">
              <emma:interpretation id="{0F1ADF73-F609-427D-94A9-76E6F7F56362}" emma:medium="tactile" emma:mode="ink">
                <msink:context xmlns:msink="http://schemas.microsoft.com/ink/2010/main" type="inkWord" rotatedBoundingBox="23007,16453 31200,16420 31203,17113 23009,17146"/>
              </emma:interpretation>
              <emma:one-of disjunction-type="recognition" id="oneOf28">
                <emma:interpretation id="interp140" emma:lang="en-US" emma:confidence="0">
                  <emma:literal>counteragent</emma:literal>
                </emma:interpretation>
                <emma:interpretation id="interp141" emma:lang="en-US" emma:confidence="0">
                  <emma:literal>counterweights. volt</emma:literal>
                </emma:interpretation>
                <emma:interpretation id="interp142" emma:lang="en-US" emma:confidence="0">
                  <emma:literal>counterweighed. volt</emma:literal>
                </emma:interpretation>
                <emma:interpretation id="interp143" emma:lang="en-US" emma:confidence="0">
                  <emma:literal>countermagnet</emma:literal>
                </emma:interpretation>
                <emma:interpretation id="interp144" emma:lang="en-US" emma:confidence="0">
                  <emma:literal>counterweighted. volt</emma:literal>
                </emma:interpretation>
              </emma:one-of>
            </emma:emma>
          </inkml:annotationXML>
          <inkml:trace contextRef="#ctx0" brushRef="#br1" timeOffset="-137763.6759">2656 4902 45 0,'0'0'231'15,"0"0"-143"-15,0 0-59 16,0 0 15-16,0 0 33 15,0 0-35-15,0 0-28 16,-7 0-7-16,7 0 3 16,0 0-8-16,0 0 15 0,0 0 19 15,0 0 0 1,5-7-24-16,3 1-12 0,11 0 0 16,0-5-1-1,6 2-6-15,4 3 5 0,-4 6-4 16,-3-5-4-1,-3 5-4-15,-6 0-14 0,-7 0-3 16,-3 0-7-16,-3 9 14 16,0 0 8-16,0 4 16 15,0-4 5-15,-6 1 9 16,-4-4 3-16,4 1-1 16,0-7-6-16,6 2 3 15,0-2-4-15,0 4-8 16,0-4-1-16,0 2-14 15,0 4 4-15,0-1 3 16,3 1 7-16,6 2 1 16,1-3 0-16,-4 3-1 0,3-3-12 15,1 0 5 1,-4-2-2-16,7 2 8 0,-5 1 0 16,3 0-1-1,0 0 1-15,2-1 1 0,-4 0-1 16,4 4 1-1,-7 3-1-15,1-6-6 0,-7 2-1 16,0-2 0-16,0-1 8 0,0 4 6 16,0-4 26-1,-16 1 27-15,-3 0 3 0,-2 0-14 16,-1-4-18 0,-3 4-8-16,3 0-4 0,6-6-5 15,0 0 8 1,10 0 8-16,-1 0 17 0,7 0-12 15,0 0-19 1,0 0-15-16,0 0-36 0,0 0-47 16,0 0-29-16,0 0-5 15,0 0-46-15,0 0-92 0</inkml:trace>
          <inkml:trace contextRef="#ctx0" brushRef="#br1" timeOffset="-137254.1306">3250 4966 403 0,'0'0'172'16,"0"0"-139"-16,0 0-23 16,0 0 22-16,0 0 20 15,0 0-52-15,0 0-2 16,-84-13-48-16,84 13 8 15,-3 13 22-15,3 0 1 16,-3 5 10-16,3 1 8 16,-3-5 1-16,-1 4 0 0,1-9 0 15,3-4 1 1,-3 0 11-16,3-5-11 0,0 6 4 16,0 0-5-1,0-4-1-15,0 4 1 0,13 0-15 16,6 0-6-1,6-6 6-15,2 0 14 16,0 0 1-16,-3 0 0 0,-8-9 1 16,-7-2 12-16,-3-1 16 15,-6-2 11-15,0-5-15 16,0 1 18-16,0 0-23 16,-6 5-3-16,-10-6-11 15,0 6-6-15,4 3-1 16,-1 7-26-16,7-3-25 15,4 6 1-15,2 0-11 0,0 0-29 16,0 0-1 0,0 0 23-16,0 0 30 0,8 0-12 15,8 9-6 1,0-4 0-16,0 0-12 0</inkml:trace>
          <inkml:trace contextRef="#ctx0" brushRef="#br1" timeOffset="-136620.0174">3250 4966 48 0,'79'-5'117'0,"-79"5"-9"0,0 0-33 0,0 0-49 0,3 5-26 0,0 0-13 16,7 3 12-1,3 4 1-15,2-1 0 0,4 3 1 16,0 0-1 0,3-2 1-16,0-1 5 0,-1-6-4 15,3 4 4 1,-7-9 1-16,-1 0 1 0,0 0 3 15,-2 0-2-15,0 0 5 16,10 0 6-16,0 0-14 16,4-9-5-16,1-1 0 15,-7 4 0-15,-7-6 1 16,-5 4 19-16,-7 2 50 16,-3-8-5-16,0 9-9 15,0-7 5-15,0 1 1 16,-3 8-9-16,-3-2-27 15,2 5-23-15,1 0-4 16,3 0-30-16,0 0-57 0,0 0-4 16,0 11 55-1,0 3 16-15,16 2 3 0,0-1 1 16,0-1-3 0,-1-2 2-16,1-7 5 0,-6 0 2 15,-1-5 3 1,1 0 7-16,-1 0 17 0,7 0 2 15,5 0-4-15,4-1-5 0,4-14-9 16,2 1 0 0,1-10 6-16,-4 5-6 0,-3 5 11 15,-6-5-4 1,-6 7 7-16,-7 1 30 0,-3 5 20 16,-3 4-5-1,0 2-8-15,0 0-17 0,0 0-23 16,0 0-12-1,0 0-15-15,0 5 0 0,0 9-19 16,0-6-8-16,0 10 2 16,13-10 7-16,6 3-3 15,3-5-6-15,-1-6-3 16,-10 0-10-16,-5 0-60 16,-6-6-65-16</inkml:trace>
          <inkml:trace contextRef="#ctx0" brushRef="#br1" timeOffset="-137134.1428">3250 4966 48 0</inkml:trace>
          <inkml:trace contextRef="#ctx0" brushRef="#br1" timeOffset="-136422.5627">3851 4722 446 0,'0'0'0'16,"0"0"-61"-1,0 0-90-15,0 0 141 0,0 0 3 16,183 0 5-16,-104 0-112 16</inkml:trace>
          <inkml:trace contextRef="#ctx0" brushRef="#br1" timeOffset="-135767.7703">4330 4915 84 0,'0'0'98'15,"0"0"-30"-15,0 0-44 16,0 0-9-16,0 0-2 15,-92 170-5-15,80-143-6 16,5-4-1-16,1-9 0 16,1-1-1-16,5-8 1 0,0-5 6 15,0 0 4 1,0 0 5-16,0 0 16 0,0 0 24 16,0 0-34-1,0-23-15-15,2-3-7 0,23-5-10 16,3 1-12-1,7-5-4-15,3 10 16 0,0-1 9 16,-3 7-8 0,-4 7-28-16,-4 6-9 0,2-2-9 15,2 5 17-15,-2 1 18 16,-4-4 3-16,-3 6 2 16,-3-13 15-16,-3 6 0 0,-3-2 6 15,-1-5-5 1,-6-1 0-16,-2 5 1 0,-4-4 23 15,0 8 5 1,0 0 8-16,0 6-4 0,-10 0-16 16,-6 0-18-16,-3 0-1 15,0 6 0-15,4 5-8 16,2 8 3-16,4 2-2 16,2-4 6-16,4 5-6 15,3 4 7-15,0 2 0 16,0-8 0-16,0-4 1 15,0-1 0-15,0-3 7 16,0-4-6-16,0-2 0 16,0 3 0-16,0-4 0 15,6 0-1-15,10-5-52 0,3 0-93 16</inkml:trace>
          <inkml:trace contextRef="#ctx0" brushRef="#br1" timeOffset="-135477.7867">4918 4902 150 0,'0'0'208'16,"0"0"-142"-16,0 0-9 0,0 0 35 16,0 0-27-1,0 0-65-15,0 0-2 0,-38 6 2 16,28 12-1-1,-2 4-7-15,5 1-1 0,1-3-2 16,0-7-2 0,6 5 0-16,-3-12 1 0,3 0 3 15,-3-6-5-15,-1 0-19 16,1 0-6-16,0 0-2 16,0 0 5-16,3-12-101 15,0-13-49-15</inkml:trace>
          <inkml:trace contextRef="#ctx0" brushRef="#br1" timeOffset="-134888.1188">4918 4902 117 0,'9'-36'134'0,"-9"36"-26"0,0 0-38 15,0 0-27 1,0 0-42-16,0 0-1 0,0 6-1 16,0 8 1-1,0 2-3-15,0 5-4 0,7-4 5 16,5-5 1-1,1 2 1-15,-1-9 0 0,-2-2 1 16,-1 0 0-16,-6-3 0 16,1 2 9-16,2-2-1 15,0 0-2-15,7 0-7 16,3 0 0-16,3 0-14 16,6 0-18-16,-4 0 6 15,-2 0 7-15,-3 0 5 16,-7-5 7-16,-3 2 7 15,-2-2 15-15,-1 5 16 16,-3-5 24-16,0 5 17 16,0 0-4-16,0 0-19 0,0 0-37 15,0 0-12 1,0 0-16-16,0 0-1 0,0 10-2 16,3 4 6-1,13-1-15-15,-1 5-13 0,1-12-7 16,3 2 18-1,-6-4 17-15,-4-4 1 0,-2 0 11 16,2 0 0-16,1 0 0 0,5 0-6 16,33-12-65-1,-7-8-97-15</inkml:trace>
          <inkml:trace contextRef="#ctx0" brushRef="#br1" timeOffset="-134558.4576">5623 4866 45 0,'0'0'209'0,"0"0"-143"0,0 0-41 16,0 0 60-16,0 0 12 15,0 0-70-15,0 0-27 16,-120 20-6-16,120-4-5 16,0 5-2-16,0-1-7 15,6 3-19-15,16-4-10 16,3-6 20-16,1 1 16 15,-7-4 12-15,-7-4 0 16,-6-6 0-16,-2 0 1 0,-4 0 1 16,3 0 0-1,0 0 9-15,5 0 3 0,9 0-4 16,7-6-8 0,11-12-1-16,0 5-16 0,0-12-1 15,-7 7 8 1,-9 4 9-16,-6-3 26 0,-7 8 30 15,-3 3 36 1,-3 1 22-16,0 5-3 0,0 0-37 16,0 0-32-16,0 0-42 0,0 0-3 15,0 0-17 1,0 0-9-16,-3 18 13 0,0 1 15 16,0 8-14-1,-1-3-15-15,1 3-15 0,3 3 8 16,-3-10-4-1,-3-1-17-15,-13-1-27 0,3-6-36 16,0-11-98-16</inkml:trace>
          <inkml:trace contextRef="#ctx0" brushRef="#br1" timeOffset="-134252.255">6075 4852 413 0,'0'0'148'0,"0"0"-120"0,0 0-15 16,0 0 49 0,0 0-58-16,0 0-4 0,0 0-7 15,13 26 6 1,-4-2-1-16,-3-3 2 0,1-1-6 15,-7 3-4 1,0-4 4-16,0-6 3 0,0 5-1 16,-3-6 4-1,-4-6 0-15,4 2-1 0,0-8-37 16,3 0-54-16,0 0-91 0,13 0-80 0</inkml:trace>
          <inkml:trace contextRef="#ctx0" brushRef="#br1" timeOffset="-133372.1543">6317 4857 314 0,'-116'141'192'16,"116"-141"-171"-16,0 0-14 0,16 0-4 15,19 0-3 1,9-7-1-16,5 1-29 0,2-8-35 16,-7 9 5-1,-9 0 19-15,-10-8 25 0,-6 8 8 16,-3-4 8-16,-7 4 0 16,-2-3 17-16,-1 2 29 15,-3-7-1-15,0 8 8 16,-3 3 27-16,0-1 12 15,0 3-8-15,0 0-27 16,0 0-51-16,0 0-6 16,0 0-39-16,0 10 7 15,0 9 24-15,3 3 7 0,7 6-1 16,1-8-6 0,3 5-10-16,-1-11 1 0,-8 4 8 15,1-13 8 1,-6 0-18-16,0 4 19 0,0-9 3 15,0 12 36 1,0-6 19-16,0 8-15 0,-6-2-21 16,4 7-12-1,-1 0-10-15,0 7 0 0,-2 6 1 16,2-10 1-16,1-2-1 0,-1-6 0 16,-3-3 0-1,-4-3 8-15,-6-2-3 0,-6 0 12 16,-6-1 0-1,-4 1-10-15,10-6 4 0,3 0 4 16,10 0 1 0,3 0 2-16,6-11-7 15,0-6-12-15,3-2-46 0,25-2-45 16,38-9-60-16,-7 4-56 16,-5 7-70-16</inkml:trace>
          <inkml:trace contextRef="#ctx0" brushRef="#br1" timeOffset="-133972.2706">6317 4857 165 0,'0'0'209'0,"0"0"-136"16,0 0-16-16,0 0 51 15,0 0-23-15,0 0-81 16,0 0-4-16,-13 9-18 16,13 14 16-16,0 3-9 15,0-1-27-15,0 1-4 16,11-1 8-16,2-4 9 0,-8-5 3 16,-2-8-21-1,-3 4-13-15,-3-7-75 0,-15-1-51 0</inkml:trace>
          <inkml:trace contextRef="#ctx0" brushRef="#br1" timeOffset="-131872.0481">7113 4765 3 0,'0'0'72'15,"0"0"16"-15,0 0 7 0,0 0-8 16,0 0 2-16,0 0 7 16,0 0 2-16,10-40 0 15,-10 40-4-15,0 0-12 16,0 0-18-16,0 0-28 15,0 0-32-15,0 0-4 16,0 0-11-16,0 0-7 16,0 0-5-16,3 0-7 15,7 0-1-15,-1 0 23 0,4 6 8 16,-4 8-1 0,1-7-1-16,-1 11-6 0,-4-1 0 15,3 3 8 1,1 6 0-16,1 2 1 0,4 3 6 15,8 3 0 1,2 6-6-16,-3-9 5 0,4 0-5 16,-3-2 0-1,0-7-1-15,-3-2 2 0,-6-8-1 16,-4-6 0-16,-6-5 0 16,0-1 0-16,-3 0 15 15,0 0-1-15,0 0 21 16,0 0 20-16,0 0 3 15,0 0-25-15,0 0-14 16,0 0-14-16,0 0-5 16,0 0-1-16,0 0-1 15,0 0-19-15,0 0-39 0,0 0-40 16,0 0-23 0,0 0-50-16,0 0-63 0</inkml:trace>
          <inkml:trace contextRef="#ctx0" brushRef="#br1" timeOffset="-131170.8106">7796 4713 33 0,'0'0'247'0,"0"0"-136"16,0 0-26-16,0 0 16 15,0 0-27-15,0 0-41 16,0 0-31-16,-31 0-2 15,15 7 0-15,3 4 0 16,4 3-2-16,-1-7 1 16,4 6 0-16,0-2 1 15,3-9 0-15,-1 2 2 16,1-2 5-16,-3 1-6 0,-4 6 14 16,-5-4 11-1,-7 1 14-15,-4 8-1 0,1-2-6 16,0 2-17-1,4 0-16-15,2 8-1 0,3-3-9 16,2 2 9 0,3-4 0-16,1 4 1 0,1-8-1 15,3 4 1-15,-1-6 0 16,1 3 0-16,-4-2 0 16,4 2 1-16,0-3-1 0,0 3 1 15,-1 0-1 1,1 4 0-16,0-6 0 0,2 1 0 15,1-2 0 1,3 1 0-16,0-5-1 0,0 1 1 16,0-3-1-1,0-5 1-15,0 0 0 0,0 0 0 16,0 0 1 0,0 0 9-16,0 0 0 0,0 0 7 15,0 0 9-15,0 0-8 0,0 0-11 16,0 0-7-1,0 0-23-15,0 0-41 0,7 0-99 16,12 0-117 0,3-13-39-16</inkml:trace>
          <inkml:trace contextRef="#ctx0" brushRef="#br1" timeOffset="-130590.8461">7771 5085 64 0,'0'0'176'0,"0"0"-162"16,0 0-5-16,0 0 31 0,0 0 35 15,0 0-36 1,0 0-3-16,-25 0 41 0,22 0 3 15,-1 0-10 1,1 0-10-16,0 0 5 0,3 0-21 16,0 0-18-1,0 0 1-15,0 0-1 0,0 0-10 16,0 0-16 0,0 0 0-16,0 0-13 0,0 0-11 15,10 0-21-15,5 0-3 16,4 0 28-16,7 0 20 15,2 0-1-15,-4 0 1 16,-2 0 0-16,-6 0 0 16,-5 0 0-16,-3 0 0 15,-2 0 0-15,7 0 0 16,0 0-1-16,5 0 0 16,8 0-23-16,2-6-31 0,1 0-40 15,5-5-35 1,-5 2-33-16,-15-2-104 0</inkml:trace>
          <inkml:trace contextRef="#ctx0" brushRef="#br1" timeOffset="-130215.1607">7705 4915 82 0,'0'0'133'0,"0"0"-133"16,0 0 9 0,0 0 41-16,0 0 50 0,0 0-54 15,0 0-30 1,0-20 0-16,3 20 11 16,3 0 6-16,7 0-15 0,6 0-7 15,9 0 5-15,4 0 4 16,6 0-7-16,-5 0-3 15,2 0 2-15,-7 0-11 16,-2 0 1-16,-4 0 5 16,-10 0-7-16,-2 0 6 15,-7 0-4-15,-3 0 5 16,0 0-6-16,0 0 1 16,0 0-2-16,0 0 0 15,0 0-45-15,3 0-66 16,7 7-95-16,-1-7 31 0</inkml:trace>
          <inkml:trace contextRef="#ctx0" brushRef="#br1" timeOffset="-128974.2467">8764 4821 188 0,'0'0'199'15,"0"0"-199"-15,0 0 3 0,0 0-3 16,0 0 72 0,0 0-16-16,0 0-31 0,0-69 9 15,0 69 27 1,0-1-8-16,0-3-14 0,-11 2-17 16,-8 2-16-1,-3 0-6-15,-4 0-6 0,1 0 6 16,-3 0 1-16,2 0 0 0,4 0-1 15,3 6 0 1,4 1 0-16,-1 5-9 0,0 0 9 16,0 2-1-1,-3 0 1-15,-3 3 0 0,-2 3 0 16,-1-4 0 0,3 4 0-16,0-8 0 15,9 1 0-15,3 0-1 0,7 0-12 16,0-4-5-1,3 0 5-15,0 5 6 0,0-9 6 16,0 1-12 0,3 2 0-16,4-2 1 0,2-6 4 15,7 6 7 1,3-6 1-16,6 0 9 0,-1 0-8 16,3 0-1-1,-5 0 1-15,-1 0 0 0,1 0-1 16,0 0 1-16,0 1-1 0,-3 5 0 15,0-3-1 1,0 6 1-16,-3-3-1 0,-1 0 1 16,1 2 0-1,-3 4-1-15,-1-7 0 16,4 9 0-16,-6-2-8 16,-1-6 3-16,-4 8-1 0,3-2-4 15,-5-6-1-15,-3 1 2 16,0 4 0-16,0-5 8 15,0 0 2-15,0-4 1 16,0 3 13-16,0-5 12 16,0 8 2-16,-11-8 8 15,-8 5 11-15,-2-3-6 16,-10 4 2-16,-7 5-15 16,-3-5-15-16,0 0 4 15,3 3-3-15,11-3-1 16,5-1 3-16,9-3-3 0,7-2 3 15,1 3 10 1,5-3 5-16,-3 0-1 0,3 0-7 16,-2 0 6-1,-7 0-6-15,-1 0-11 0,-2 0-12 16,-1 0 0 0,4 0-2-16,-4 0-6 0,7 0 0 15,2 0 8-15,1 0-1 0,3 0-9 16,0 0-1-1,0 0-4-15,0 0-5 0,0 0-19 16,7 0-52 0,8-5-69-16,1-6-216 0</inkml:trace>
          <inkml:trace contextRef="#ctx0" brushRef="#br1" timeOffset="-128495.2759">9029 5057 380 0,'0'0'255'15,"0"0"-236"-15,0 0 10 0,0 0-10 16,0 0 83-16,0 0-70 15,0 0-30-15,0 0 8 16,0 0-2-16,0 0-7 16,0 0 1-16,0 0-1 15,0 0-1-15,0 0 0 16,0 0-1-16,0 0 0 16,0 0-12-16,0 0-52 15,-9 0-67-15,-4 0-62 0,1 0-155 0</inkml:trace>
          <inkml:trace contextRef="#ctx0" brushRef="#br1" timeOffset="-127588.9086">9224 4991 456 0,'0'0'111'0,"0"0"-92"15,0 0 0-15,0 0 4 16,0 0-14-16,0 0-9 0,0 0-2 16,0-12 2-1,0 12 0-15,0 0 7 0,-3 0 22 16,0 0-5 0,-1 0-11-16,-2 0-12 0,3 0-1 15,-3 6 9 1,-1 7 1-16,4 11-9 0,3-4 8 15,0 0-9-15,0 5 1 16,0 0-1-16,0 4 1 16,0-3 0-16,0-7-1 15,3 2 1-15,1-8 0 16,-1 4-1-16,-3-11 1 16,3 0-1-16,-3-1 0 15,3-1 0-15,3 1-1 16,4-5 0-16,6 5-1 15,3-5-11-15,9 0 3 16,7 0 9-16,-4 0-6 0,4 0 1 16,-8 0 5-1,-5 0-1-15,-3-14 2 0,-6 9 0 16,0-7 1 0,-4-5 9-16,-3-4 9 0,1 3 28 15,-4-1-9 1,0-8-2-16,0 3-11 0,0-6-14 15,-3 6-11-15,0 1 0 0,3 5 0 16,-3 0-8 0,0 5-7-16,4 2-1 0,-4 3-7 15,6-6-9 1,-3 2 3-16,7 6 16 0,-4-7 1 16,0 0-6-1,0 7 12-15,-2-7 6 0,-4 7 0 16,0 1 13-1,0-3 17-15,0 1-2 0,0 5-7 16,0 2-9-16,0-4-4 16,0 4-6-16,0 0-1 15,0 0-1-15,0 0 0 16,0 0-12-16,0 0-11 16,0 0-3-16,12 0 7 15,4 0 19-15,6 6 0 16,0 3 0-16,0-3 1 15,-6-1 0-15,-3-5 0 0,-7 3 0 16,-4-3-1 0,-2 0 2-16,3 0-1 0,0 0 1 15,5 0-2 1,3 0-12-16,11 0-27 0,7 0-46 16,6-3-41-1,-4-2 2-15,-2 5 19 0,-7 0 14 16,-13 0-33-16</inkml:trace>
          <inkml:trace contextRef="#ctx0" brushRef="#br1" timeOffset="-126948.8951">10005 5093 201 0,'0'0'199'0,"0"0"-153"15,0 0-39-15,0 0 19 16,0 0 43-16,0 0-69 16,0 0-5-16,-76 6-11 15,73 7 15-15,-4 10-9 0,1-4-2 16,0-1 11 0,3 2 0-16,-1-5 0 0,1-4 1 15,0-3 21 1,0 3 10-16,-3 1 0 0,2 2-2 15,4-3-10-15,0-3-12 0,0 9-7 16,0-4-1 0,16 0-32-16,13-7-2 0,2 2 15 15,6-2 0 1,-4-6-11-16,-6 0 7 0,-2 0 18 16,-6-6 6-1,-6-8 21-15,-1-6 18 0,1-5 16 16,-7-5 13-1,-2 0-2-15,-4 2-4 0,0-2-34 16,0 3-4-16,-10 3 1 16,-9 0 4-16,-3 10 10 15,-3 8-19-15,-4 6-20 16,-1 0-17-16,0 0 0 16,6 12-14-16,2 12-22 15,13 3-31-15,6-3-21 16,3 14-6-16,9-12-23 15,13-7-73-15</inkml:trace>
          <inkml:trace contextRef="#ctx0" brushRef="#br1" timeOffset="-126458.9245">10264 4682 225 0,'0'0'170'16,"0"0"-97"0,0 0 2-16,0 0 18 0,0 0-29 15,0 0-47 1,0 0-17-16,0-31-16 0,0 31-27 15,0 0-7-15,0 0 16 16,5 0 24-16,1 6 10 16,-3-1-2-16,-3-5-12 15,0 4 14-15,0 1 0 16,0 6 14-16,0 3 22 16,-3 12-4-16,-8 4-10 15,3 14-9-15,-1 1-2 16,5 6-10-16,4 3-1 15,0-3-1-15,0-6 0 16,0-2 0-16,0-11 1 0,0-11 0 16,0-5 0-1,0-3 1-15,0-11 0 0,0 1 0 16,0-3 5 0,0 0-3-16,0 0-3 0,7 0-10 15,-1 0-64 1,18 0-38-16,-2 0-14 0,5 0-80 0</inkml:trace>
          <inkml:trace contextRef="#ctx0" brushRef="#br1" timeOffset="-125909.088">10583 4801 103 0,'0'0'124'0,"0"0"-67"16,0 0 54-16,0 0-4 15,0 0-68-15,0 0-37 0,0 0-2 16,-19 0-1 0,10 9 1-16,3 8 10 0,-1 3 6 15,1-1-7 1,3 4 4-16,0 3 7 0,-1-1 9 16,-2 1 18-1,3-1 4-15,-3 0-15 0,2 1-3 16,-2-6-2-1,3 3-10-15,0 3-12 0,3-2-2 16,0-5-6-16,0 2-1 0,0-4 0 16,0-2 0-1,0-4 0-15,6 2 0 0,7-1-8 16,3-5-3 0,6 6-2-16,0-8 1 0,3 1 11 15,-1-6 0 1,6 0 1-16,0 0-9 0,-1 0-5 15,-1 0-17-15,-3 0-10 16,0-6-20-16,1-13-36 16,-7 1-92-16,-10 0-134 0</inkml:trace>
          <inkml:trace contextRef="#ctx0" brushRef="#br1" timeOffset="-125629.1737">10394 5004 363 0,'0'0'201'0,"0"0"-159"16,0 0-41 0,0 0 58-16,0 0 26 0,0 0-73 15,0 0-12 1,72-7-3-16,-34 7 2 0,0 0-7 15,-3 0 7-15,-5 0-2 16,2 0 2-16,-7 0-8 16,-6 0-9-16,-3 0-1 15,-3 0-17-15,2 0-48 16,-5 0-109-16,-4 0-176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2:01:11.070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C8C868-8545-4203-90BD-FEC9F1830CB3}" emma:medium="tactile" emma:mode="ink">
          <msink:context xmlns:msink="http://schemas.microsoft.com/ink/2010/main" type="writingRegion" rotatedBoundingBox="20466,8639 27576,5449 28250,6953 21140,10142"/>
        </emma:interpretation>
      </emma:emma>
    </inkml:annotationXML>
    <inkml:traceGroup>
      <inkml:annotationXML>
        <emma:emma xmlns:emma="http://www.w3.org/2003/04/emma" version="1.0">
          <emma:interpretation id="{0CEF0BAA-8BF5-4523-9946-B2BBD64EB775}" emma:medium="tactile" emma:mode="ink">
            <msink:context xmlns:msink="http://schemas.microsoft.com/ink/2010/main" type="paragraph" rotatedBoundingBox="20466,8639 27576,5449 28250,6953 21140,10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588A3C-CD49-4988-841B-9B6A3DFC970E}" emma:medium="tactile" emma:mode="ink">
              <msink:context xmlns:msink="http://schemas.microsoft.com/ink/2010/main" type="line" rotatedBoundingBox="20466,8639 27576,5449 28250,6953 21140,10142"/>
            </emma:interpretation>
          </emma:emma>
        </inkml:annotationXML>
        <inkml:traceGroup>
          <inkml:annotationXML>
            <emma:emma xmlns:emma="http://www.w3.org/2003/04/emma" version="1.0">
              <emma:interpretation id="{AF90C944-0404-4DCF-BE1E-625A582EBE5A}" emma:medium="tactile" emma:mode="ink">
                <msink:context xmlns:msink="http://schemas.microsoft.com/ink/2010/main" type="inkWord" rotatedBoundingBox="20645,9038 21732,8551 22118,9410 21031,9898"/>
              </emma:interpretation>
              <emma:one-of disjunction-type="recognition" id="oneOf0">
                <emma:interpretation id="interp0" emma:lang="en-US" emma:confidence="0">
                  <emma:literal>AE</emma:literal>
                </emma:interpretation>
                <emma:interpretation id="interp1" emma:lang="en-US" emma:confidence="0">
                  <emma:literal>ARE</emma:literal>
                </emma:interpretation>
                <emma:interpretation id="interp2" emma:lang="en-US" emma:confidence="0">
                  <emma:literal>ATE</emma:literal>
                </emma:interpretation>
                <emma:interpretation id="interp3" emma:lang="en-US" emma:confidence="0">
                  <emma:literal>AEE</emma:literal>
                </emma:interpretation>
                <emma:interpretation id="interp4" emma:lang="en-US" emma:confidence="0">
                  <emma:literal>AIE</emma:literal>
                </emma:interpretation>
              </emma:one-of>
            </emma:emma>
          </inkml:annotationXML>
          <inkml:trace contextRef="#ctx0" brushRef="#br0">850-2929 12 0,'0'0'13'0,"0"0"44"0,0 0 18 15,0 0-30 1,0 0 4-16,0 0-8 0,0 0-11 16,7-59 7-1,-7 58 2-15,0 1-7 0,0 0-12 16,0 0-11-16,0 0-2 0,0 0 13 16,0 0 3-1,0 0-16-15,0 0-7 16,0 0-6-16,0 1-1 15,0 14 7-15,0 6 0 16,0-2 7-16,0 1 9 16,0 0 8-16,-3-4-5 15,-4 8 13-15,4-3 5 16,-6 6-25-16,2 8 4 16,-2 7 4-16,-4 12 32 0,-3 10-26 15,2 6-20 1,-5 4 4-16,3-3-4 0,2-6-4 15,3-8 4-15,1-9-6 16,4-5 1-16,0-11-1 16,-1-5 0-16,1-10 0 15,3-6 0-15,3-2 0 16,0-5 0-16,0-4 0 16,0 1 1-16,0-1 0 15,0 0 0-15,0 0 0 16,0 0-1-16,0 0-9 0,0 0-38 15,0 0-33 1,19-18-35-16,6-6-70 0,-1-4-165 0</inkml:trace>
          <inkml:trace contextRef="#ctx0" brushRef="#br0" timeOffset="1369.796">790-2285 3 0,'0'0'49'0,"0"0"0"16,0 0 10-16,0 0 15 16,0 0 14-16,0 0-7 15,0 0-5-15,8 0-17 16,-8 0-17-16,2 0-12 15,1 0-11-15,3 0-17 0,4 0-2 16,9 0 9 0,0 0 14-16,3 0 1 0,0 0-11 15,-6 0-1 1,-1 0-3-16,-2-2 1 0,0 2-3 16,-4 0-6-1,-3 0 8-15,-2-4 0 0,-4 4-8 16,3 0 0-16,-3 0 9 0,0 0-1 15,0 0 11 1,0 0 13-16,0 0-10 0,0 0-17 16,0 0-6-1,0 0 0-15,0 0-35 16,0 0-36-16,0 0-31 16,6-3-28-16,0 1-45 0,1-4-64 15</inkml:trace>
          <inkml:trace contextRef="#ctx0" brushRef="#br0" timeOffset="702.6897">863-2975 46 0,'0'0'65'0,"0"0"-6"16,0 0 3-16,0 0-30 16,0 0-22-16,0 0-10 15,0 0 0-15,0-4 2 16,0 4 11-16,0 0 14 15,0 0 9-15,-3 0 7 0,3 0-1 16,0 0-4 0,0 0-1-16,0 0-2 0,0 0-13 15,0 0-4 1,0 0 0-16,0 0-7 0,0 0-4 16,0 0-6-1,0 0-1-15,0 0 0 0,0 0-1 16,0-3-6-16,3 3 6 0,16-2 1 15,-3-2 0 1,3 3 1-16,-4-3 11 0,-5 2-5 16,-1-1-1-1,-5 3 2-15,-1-3-6 0,-3 3 5 16,0 0-4 0,0 0 6-16,0 0-8 0,3 0 1 15,3-2-2 1,7-2 1-16,3-1 0 0,3-1 0 15,6-1-1-15,-3-1 0 16,0 3 0-16,-4-1-1 16,-1 4-12-16,-6 0-9 15,-4-2 5-15,-1 4-2 16,-6 0-8-16,0 0-12 16,0 0-49-16,0 0-61 15,-19 14 41-15,0 4-33 0</inkml:trace>
          <inkml:trace contextRef="#ctx0" brushRef="#br0" timeOffset="4278.1069">854-2659 39 0,'0'0'65'0,"0"0"-19"15,0 0-5-15,0 0-8 16,0 0-10-16,0 0-9 0,0 0-1 16,0-47 26-1,0 47 6-15,0 0-15 0,0 0-7 16,0 0-4 0,0 0-3-16,0 0-9 0,0 0-7 15,0 0-1 1,0 0-10-16,0 2 10 0,0 15 1 15,0 2 0 1,0 2 2-16,0 8 5 0,0-2 0 16,0 8 0-16,0-1-1 0,-10-3-4 15,4 3 7 1,-4 0-6-16,1-1 7 16,-4 2 10-16,5 1-1 15,-6 1-2-15,3-2-9 0,-2-4-6 16,2-10 0-1,6 0-1-15,-1-4 6 0,3-4-4 16,-2 0-2-16,2-2 0 16,3-5 0-16,-2-1-1 15,2-2 0-15,0 0 0 16,0 0 0-16,0-3 0 16,0 1 0-16,0-1 0 15,0 0 0-15,0 4 0 16,0-4 0-16,0 0 1 15,0 0-1-15,0 0 0 0,0 0 6 16,0 0 6 0,0 0-2-16,-3 4-10 0,3-3-1 15,-3 8 1 1,0 3 7-16,0 2-1 0,-1 0-5 16,4-3 0-1,-3 1 10-15,0-4-4 0,3 1 2 16,-3-3 0-1,0 3-8-15,0 1 7 0,-1 4 5 16,1 3 0-16,-3 3-5 0,0-3 2 16,3 1-2-1,3-9-7-15,0-5-1 16,0-1 15-16,0-3 18 16,0 0 4-16,0 0 4 0,0 0 15 15,0 0-2 1,0 0-23-16,0 0-12 0,0-11-14 15,0-7-5 1,0-1-21-16,6-8-13 0,3 0-33 16,4-4-58-1,3-8-50-15,14-24-10 0,-3 12-47 16</inkml:trace>
          <inkml:trace contextRef="#ctx0" brushRef="#br0" timeOffset="5186.0266">850-2567 75 0,'0'0'85'16,"0"0"15"0,0 0-14-16,0 0-19 0,0 0-33 15,0 0-18 1,0 0 13-16,-25-94 6 0,25 88-15 16,0 0-20-16,0 1 6 15,0-6-4-15,0 2-1 16,0-5-1-16,0-1 0 15,0-1 1-15,3 2-1 16,4 1 0-16,-4-5 0 16,0 1-8-16,0-2 7 15,0 1-7-15,0 1 6 16,-3 6-6-16,4-2 7 0,-4 8 1 16,3 0 0-1,-3 2 0-15,0 0 1 0,0 3 0 16,0 0 0-1,0 0-1-15,0 0-1 0,0 0 0 16,0 0-5 0,0 0 5-16,0 0 0 0,0 0 0 15,0 0-1 1,0 0-4-16,0 0-1 0,3 0-2 16,3 0 8-16,10 0-2 15,3 0 3-15,3 0 3 16,0 0-2-16,0 0 1 15,0 0 4-15,-3 0 1 16,0 0-6-16,-6 0 8 16,-5 0 15-16,0 0 2 15,-2 0-8-15,-6 0-7 0,3 0-9 16,-3 0-2 0,2 0 0-16,4 0 0 15,7 0 1-15,1 0 10 0,5 0 5 16,2 0 19-1,4-6 4-15,-3-2-18 0,-3-3-9 16,-3 2 1-16,-4 4-4 0,-2-4 2 16,-1 4-4-1,-2-1-7-15,-1 3 0 0,-3 3-1 16,0-3 1 0,-3 3-1-16,0 0 1 0,3 0 0 15,-3 0 0 1,0 0 1-16,0 0 7 0,0 0 3 15,4 0 2-15,-4 0-3 16,0 0-8-16,0 0-1 16,0 0 0-16,0 0-1 15,0 0 0 1,0 0 0-16,0-2-1 0,0 2 1 16,0 0 0-1,0 0 1-15,0 0-1 0,0 0-1 16,0 0 0-1,0 0-17-15,0 0-3 0,0 0-10 16,0 0-9-16,0 0-19 0,0 0-9 16,0 0-13-1,0 0-13-15,0 0 12 0,0 0 14 16,0 0-4 0,0 0-1-16,0 0-27 0</inkml:trace>
          <inkml:trace contextRef="#ctx0" brushRef="#br0" timeOffset="2186.42">1234-2310 7 0,'0'0'41'0,"0"0"-22"16,0 0-18-16,0 0 2 0,0 0 13 15,0 0 27 1,0 0 12-16,13-15-5 0,-13 13-5 16,0 2-7-1,0-3-15-15,0 3-23 0,0-2 10 16,0 2-8 0,0 0-1-16,0 0-1 0,0 0-1 15,0 0 0-15,0 0-9 16,0 0 9-16,0 0 0 15,0 0-1-15,0 0 2 16,0 0 13-16,0 0 20 0,0 0 14 16,0 0 3-1,0 0-5-15,0 0-8 0,0 0-6 16,0 0 5 0,0 0-2-16,0 0-5 0,0 0-6 15,0 0-5 1,0 0-10-16,0 0-6 0,0-4-2 15,9 4 0 1,7 0 1-16,3-3 25 0,3 3 7 16,4-2-23-16,7-4-2 0,8 1 19 15,7-4-2 1,5 0-5-16,-5 4-7 16,-11-1-2-16,-5 1 2 15,-10 1-4-15,-9 2-8 0,-7 2 8 16,-4 0-2-1,1 0 3-15,-3 0 3 0,0 0 2 16,0 0-4-16,0 0 2 16,0 0-6-16,0 0-7 15,0 0 0-15,-11 0-45 16,-5 0-39-16,-19 0-85 16,4 0-66-16,-1 0-101 0</inkml:trace>
          <inkml:trace contextRef="#ctx0" brushRef="#br0" timeOffset="2576.3716">1260-2482 160 0,'0'0'74'0,"0"0"18"16,0 0 12-16,0 0-46 0,0 0-25 16,0 0 7-1,0 0 5-15,50 0-2 0,-28 0-2 16,-1 0 8 0,9 0-13-16,-3 0-14 0,5 0 2 15,2 0 18 1,4-4-12-16,0-1-14 0,0 2 3 15,-3-2-12 1,-7 1-5-16,-9 4-1 0,-3 0-1 16,-11 0 0-16,-2 0-1 15,-3 0 0-15,0 0-21 16,0 0-11-16,0 0-10 16,0 0-34-16,-22 0-62 15,-5 4-104-15,-5 4-102 0</inkml:trace>
          <inkml:trace contextRef="#ctx0" brushRef="#br0" timeOffset="5391.4936">1253-2979 51 0,'0'0'59'16,"0"0"-14"-1,0 0 9-15,0 0-15 0,0 0-11 16,0 0-17 0,0 0-10-16,-53-5-1 0,53 5-1 15,0 0-9 1,0 0 3-16,0 0 5 0,0 2 2 15,0 1 0 1,0 1-1-16,3-2-8 0,-3 5-28 16,0 3-41-16,0-1-39 15</inkml:trace>
        </inkml:traceGroup>
        <inkml:traceGroup>
          <inkml:annotationXML>
            <emma:emma xmlns:emma="http://www.w3.org/2003/04/emma" version="1.0">
              <emma:interpretation id="{D21AFC8C-AB4D-49BA-8B81-E6CDB6F810B9}" emma:medium="tactile" emma:mode="ink">
                <msink:context xmlns:msink="http://schemas.microsoft.com/ink/2010/main" type="inkWord" rotatedBoundingBox="22038,7933 23499,7278 24133,8693 22673,9348"/>
              </emma:interpretation>
              <emma:one-of disjunction-type="recognition" id="oneOf1">
                <emma:interpretation id="interp5" emma:lang="en-US" emma:confidence="0">
                  <emma:literal>ice,</emma:literal>
                </emma:interpretation>
                <emma:interpretation id="interp6" emma:lang="en-US" emma:confidence="0">
                  <emma:literal>ices</emma:literal>
                </emma:interpretation>
                <emma:interpretation id="interp7" emma:lang="en-US" emma:confidence="0">
                  <emma:literal>lie,</emma:literal>
                </emma:interpretation>
                <emma:interpretation id="interp8" emma:lang="en-US" emma:confidence="0">
                  <emma:literal>Lie,</emma:literal>
                </emma:interpretation>
                <emma:interpretation id="interp9" emma:lang="en-US" emma:confidence="0">
                  <emma:literal>iced</emma:literal>
                </emma:interpretation>
              </emma:one-of>
            </emma:emma>
          </inkml:annotationXML>
          <inkml:trace contextRef="#ctx0" brushRef="#br0" timeOffset="-29166.0834">2330-3521 13 0,'0'0'58'0,"0"0"-12"15,0 0 16 1,0 0-7-16,0 0-28 0,0 0-17 15,0 0 9 1,0 0 16-16,0 0 4 0,0 0 10 16,0 0 4-16,0 0 2 15,0 0-12-15,0 0-4 16,0 0-6-16,0 0 1 16,0 0-7-16,0 0-2 15,0 0 1-15,0 0-11 16,0 0-14-16,-8 0-1 15,5 0-1-15,-5 0 1 16,-5 14 0-16,-4 2 0 0,1 8 6 16,2-2-6-1,-2 3 0-15,-3 1 0 16,0 6 23-16,-3-2 1 16,0 2-15-16,3-2-7 15,0-1-1-15,3-3 0 0,4-7-1 16,2-2 0-16,7-5-7 15,0-4 6-15,3 0 0 16,-3 1 1-16,3 1-1 16,0-1 1-16,0 3-1 15,0-1 1-15,0-2 0 16,0-1 0-16,0 1 0 16,0 0 0-16,0-1 0 15,0 3 0-15,0-3 0 0,0 5-1 16,0 0 0-1,0-4-6-15,0 1 6 0,0-5-8 16,0 1 2 0,0 1-12-16,0-5-17 0,12 1 7 15,1-3 13 1,9 0 16-16,3 0 0 0,10-5-6 16,0-13-30-16,3-4-34 0,9-17-43 15,-12 4-40 1,-8 1-148-16</inkml:trace>
          <inkml:trace contextRef="#ctx0" brushRef="#br0" timeOffset="-27761.2381">2823-3499 48 0,'0'0'26'16,"0"0"-7"-1,0 0 11-15,0 0 6 0,0 0 0 16,0 0-1 0,0 0 6-16,3 0 3 0,-3-2-11 15,0-2 25 1,0 4 2-16,0-2-30 0,0 2-11 16,0 0 1-16,0 0-12 15,0 0-8-15,0 0 0 16,0 0 6-16,0 0 2 0,0 0 2 15,-3 0 0 1,-6 0 3-16,-1 2 4 0,-6 10 3 16,1-1-1-1,-1 4-12-15,3 1-7 16,1 1 1-16,-1 1 0 16,3 4 0-16,1-3-1 15,0 1-1-15,2 3 0 0,1 0-1 16,3 0 1-1,1 2 1-15,-3 0 0 0,2-2 1 16,0 3 0 0,0 0 0-16,-2 1-1 0,0-1 1 15,-1-1 0 1,0 1 0-16,1-2-1 0,-3 2 1 16,8-1-1-16,0-4-2 0,0-4-15 15,0-2-15 1,0-5-3-16,8-4-8 0,6 0-6 15,15-6 4 1,-4 0-48-16,-3 0-101 0</inkml:trace>
          <inkml:trace contextRef="#ctx0" brushRef="#br0" timeOffset="-26930.1075">3141-3445 51 0,'0'0'102'0,"0"0"-77"0,0 0-11 16,0 0 45-1,0 0-17-15,0 0-42 0,0 0 0 16,-3 3-7 0,3-3 5-16,0 3 2 0,-4-3 9 15,4 2 23-15,0-2 8 0,-3 3 6 16,-3 0 5 0,0 3 8-16,-4 3-3 0,-2 2-15 15,-1 2-8 1,0 1-3-16,1 2-15 0,-1 0-8 15,4 4 3-15,-1 6-9 16,1 1 9-16,-1 5-1 16,1-1-7-16,-4-4 0 15,4 3 0-15,2-9-2 16,1 0 1-16,3-4 0 16,3-3-1-16,-3 1 1 15,3-2 1-15,0 5-2 16,0-4-1-16,0-1 0 0,0-1 0 15,9-1-12 1,7 3-7-16,0-5-1 0,6 2 1 16,3-2 1-1,0-5 8-15,4 0 1 0,-1-4 8 16,4 0-28 0,-1 0-41-16,9 0-24 0,-5-8-38 15,-7-7-86-15</inkml:trace>
          <inkml:trace contextRef="#ctx0" brushRef="#br0" timeOffset="-26550.1624">2942-3129 74 0,'0'0'88'0,"0"0"-58"16,0 0 42 0,0 0 26-16,0 0-43 0,0 0-30 15,0 0 11 1,3 0 33-16,-3 0 12 0,0 0-3 15,0 0-21-15,0 0-28 0,0 0-22 16,0 0-7 0,6 0-9-16,4 0-2 0,9 0-11 15,6 0 16 1,7 0-11-16,2 0-20 0,4 0-17 16,0 0-32-1,13-7-67-15,-10-2-51 0</inkml:trace>
          <inkml:trace contextRef="#ctx0" brushRef="#br0" timeOffset="-26040.6863">3558-3547 143 0,'0'0'69'16,"0"0"-36"-1,0 0 44-15,0 0-25 0,0 0-42 16,0 0-9-16,0 0 10 0,8 9 11 15,-3 2 8 1,1-4 9-16,-1 8-2 16,0-1-8-16,1 1-6 15,2 5-5-15,-6-1-10 16,4 4 4-16,-6 3 7 16,0 7 5-16,0 5-1 15,0 0 10-15,0 5 15 0,0-3-18 16,-3-3-22-1,-2-3-6-15,-6-6 16 0,5-5-5 16,-7-1-7 0,0-4 1-16,-4 1 3 0,-2-2-9 15,-8-3-1 1,3 4-24-16,2-4-12 0,0-3 0 16,6-3-18-1,4 1-21-15,-1 2-33 0,3 0-48 16,1-5-69-16</inkml:trace>
          <inkml:trace contextRef="#ctx0" brushRef="#br0" timeOffset="-28796.1062">2357-4138 386 0,'0'0'182'16,"0"0"-113"-16,0 0-48 0,0 0 74 15,0 0 2 1,0 0-66-16,0 0-31 0,0-4-13 16,0 4-1-1,3 0-5-15,3 0-8 0,-2 0 2 16,2 0-1 0,-3 0-30-16,0 6-22 0,0-3-26 15,1-3-39-15,-4 0-69 0</inkml:trace>
        </inkml:traceGroup>
        <inkml:traceGroup>
          <inkml:annotationXML>
            <emma:emma xmlns:emma="http://www.w3.org/2003/04/emma" version="1.0">
              <emma:interpretation id="{BA3B195B-4C2A-4789-AE46-9C0CF88217F3}" emma:medium="tactile" emma:mode="ink">
                <msink:context xmlns:msink="http://schemas.microsoft.com/ink/2010/main" type="inkWord" rotatedBoundingBox="24231,7064 25712,6399 26194,7472 24712,8137"/>
              </emma:interpretation>
              <emma:one-of disjunction-type="recognition" id="oneOf2">
                <emma:interpretation id="interp10" emma:lang="en-US" emma:confidence="0">
                  <emma:literal>OE</emma:literal>
                </emma:interpretation>
                <emma:interpretation id="interp11" emma:lang="en-US" emma:confidence="0">
                  <emma:literal>OIE</emma:literal>
                </emma:interpretation>
                <emma:interpretation id="interp12" emma:lang="en-US" emma:confidence="0">
                  <emma:literal>one</emma:literal>
                </emma:interpretation>
                <emma:interpretation id="interp13" emma:lang="en-US" emma:confidence="0">
                  <emma:literal>out</emma:literal>
                </emma:interpretation>
                <emma:interpretation id="interp14" emma:lang="en-US" emma:confidence="0">
                  <emma:literal>ole</emma:literal>
                </emma:interpretation>
              </emma:one-of>
            </emma:emma>
          </inkml:annotationXML>
          <inkml:trace contextRef="#ctx0" brushRef="#br0" timeOffset="-44097.4199">4355-4446 172 0,'0'0'146'16,"0"0"-131"-16,0 0 4 0,0 0 120 15,0 0-24-15,0 0-70 16,0 0-40-16,-32 19-5 16,20-2-12-16,-4 11 11 15,0 5-5-15,4 11 6 16,-1 7 5-16,3-1-4 15,4-1-1-15,3-4 0 16,-3-7 7-16,-1 0-5 16,4-9-2-16,0-10 0 15,0-2 0-15,3-9 0 16,0-1 0-16,0-2-10 0,0-5-26 16,9 0-3-1,13 0 22-15,7 0 15 0,2-14-9 16,4-9-8-1,0-5 3-15,-4-6 5 0,-2-3 9 16,-7 0 2 0,-11-5 0-16,-3-1 0 0,-8-1 1 15,0-4 26-15,-8 2-1 0,-9 6-17 16,-10 6 44 0,3 8 16-16,2 7-50 0,0 7-18 15,0 7-1 1,6 5-10-16,3 0-3 0,7 0-14 15,3 17-17 1,3 6-16-16,0 5-33 0,0 3-26 16,0-3-10-1,9 0 46-15,-9 0 34 0,0-5-18 16</inkml:trace>
          <inkml:trace contextRef="#ctx0" brushRef="#br0" timeOffset="-43707.444">4591-4586 468 0,'0'0'56'0,"0"0"-56"0,0 0-13 15,0 0 13 1,0 0 63-16,0 0-63 0,0 0-4 16,0-5-10-1,3 5 6-15,3 11 8 0,-3-3 0 16,0 4 0-16,-3-2 22 16,0 8 11-16,0 0-1 15,0 9-10-15,0 5-8 16,0-2-11-16,0 1 4 15,0 4-6-15,0-5-1 16,0 5 0-16,0 1-2 16,0 2-24-16,0-5-4 15,0 1-22-15,0-5-32 0,-6-4-34 16,0-5-55 0</inkml:trace>
          <inkml:trace contextRef="#ctx0" brushRef="#br0" timeOffset="-44733.4033">4270-4886 123 0,'0'0'52'0,"0"0"-26"16,0 0 52-16,0 0 10 15,0 0-38-15,0 0-21 16,0 0 3-16,170-28 2 0,-119 16 4 15,8 1-8 1,7 0 0-16,10-3-11 0,6 0 1 16,2-1-5-1,1 4-8-15,-3-4-5 0,-4 5-1 16,-9-5-1 0,-6 4 6-16,-9-4-6 15,-3 4-1-15,-15 1-9 16,-4-6-2-16,-10 6-14 0,-6-2 2 15,-10 3 8 1,-3 4-6-16,-3-1-1 0,0 6-25 16,-25 0-17-16,-10 0-85 0,2 9-28 0</inkml:trace>
          <inkml:trace contextRef="#ctx0" brushRef="#br0" timeOffset="-43131.9136">5052-4926 215 0,'0'0'48'0,"0"0"-48"0,0 0 0 16,0 0 48-16,0 0 20 0,0 0-9 15,0 0-9 1,-33 110-12-16,26-75-4 0,1-5 17 15,0 5-6 1,3-7-28-16,-1 0-11 0,1 0 4 16,0 0 1-1,0 7 4-15,-6 2-5 0,-1 8 4 16,-3 6 31-16,-5 3-6 16,2-1-29-1,-3-1 0-15,6-7-8 0,4-3-2 16,6-10 0-1,3-4 0-15,0-8-1 0,0-3 0 16,0-1 0 0,6-5-11-16,13 1 2 0,3-4 9 15,6-2 1-15,4 0 1 16,-4-3-1-16,1 0-9 16,-4-3-4-16,5 0 7 15,5 0 6-15,6 0-2 16,3-3-41-16,1-8-10 15,-8-4-14-15,-2-2-35 0,0-6-38 16,-13 1-25 0,-6 3-55-16</inkml:trace>
          <inkml:trace contextRef="#ctx0" brushRef="#br0" timeOffset="-42714.0486">4924-4374 137 0,'0'0'103'0,"0"0"-103"0,0 0 0 16,0 0 57-1,0 0 24-15,0 0-42 0,0 0-22 16,35-39 2-16,-32 39 17 0,0 0 12 16,0 0-8-1,4 0-12-15,5 0-7 0,13 0 5 16,10-3 5 0,8 0-11-16,11-3-14 0,6 0-6 15,6-2 0 1,-1 1 2-16,3-2-2 0,-16 1-10 15,-7 1 3-15,-14 5-6 16,-15-2-6-16,-10 4-2 16,-6 0 6-16,0 0 4 15,-22 0-25-15,-9 0-75 16,2 0-90-16</inkml:trace>
        </inkml:traceGroup>
        <inkml:traceGroup>
          <inkml:annotationXML>
            <emma:emma xmlns:emma="http://www.w3.org/2003/04/emma" version="1.0">
              <emma:interpretation id="{93FC349B-EA94-4A83-9CD1-F791AA01EB9C}" emma:medium="tactile" emma:mode="ink">
                <msink:context xmlns:msink="http://schemas.microsoft.com/ink/2010/main" type="inkWord" rotatedBoundingBox="26231,6467 27730,5794 28250,6953 26750,7625"/>
              </emma:interpretation>
              <emma:one-of disjunction-type="recognition" id="oneOf3">
                <emma:interpretation id="interp15" emma:lang="en-US" emma:confidence="0">
                  <emma:literal>the</emma:literal>
                </emma:interpretation>
                <emma:interpretation id="interp16" emma:lang="en-US" emma:confidence="0">
                  <emma:literal>*y</emma:literal>
                </emma:interpretation>
                <emma:interpretation id="interp17" emma:lang="en-US" emma:confidence="0">
                  <emma:literal>"he</emma:literal>
                </emma:interpretation>
                <emma:interpretation id="interp18" emma:lang="en-US" emma:confidence="0">
                  <emma:literal>-he</emma:literal>
                </emma:interpretation>
                <emma:interpretation id="interp19" emma:lang="en-US" emma:confidence="0">
                  <emma:literal>X-ty</emma:literal>
                </emma:interpretation>
              </emma:one-of>
            </emma:emma>
          </inkml:annotationXML>
          <inkml:trace contextRef="#ctx0" brushRef="#br0" timeOffset="-39690.835">5961-5107 33 0,'0'0'34'0,"0"0"-4"16,0 0 9-16,0 0 0 15,0 0 3-15,0 0 7 0,0 0 17 16,0-2 3-1,0 2-14-15,0 0-10 0,0 0-6 16,0 0-9 0,0 0-5-16,0-4-8 0,5 4-17 15,14-5 0 1,8-1 0-16,9 0 1 0,1-2-1 16,0 3 0-16,-2-2 0 0,-6 5 0 15,-7 2-1 1,-7 0-8-16,-5-4-4 0,-4 4 2 15,-3 0-1 1,-3 0 5-16,2 0 6 0,-2 0-1 16,0 0 1-1,0 0-8-15,0 0-11 0,0-2-23 16,8-4-35 0,-2 1-46-16,-3-4-121 0</inkml:trace>
          <inkml:trace contextRef="#ctx0" brushRef="#br0" timeOffset="-39303.6519">5947-5338 29 0,'0'0'154'16,"0"0"-154"-16,0 0-1 15,0 0 1-15,0 0 35 16,0 0-12-16,0 0-11 0,79-15 11 16,-74 15 11-1,-2 0-5-15,0 0 7 16,0 0 3-16,5 0-14 0,6 0-11 16,9 0 24-1,5-3-4-15,7 3-21 0,3-3-11 16,-4 1-2-1,4-4 1-15,-3 0 0 0,-8 3 0 16,-5 0-1-16,-9 0 1 0,-7 1-1 16,-3 2 10-1,-3 0-1-15,0 0-2 0,0 0 0 16,0 0-7 0,0 0-13-16,-19 0-75 0,5 0-87 15,-2 0-99-15</inkml:trace>
          <inkml:trace contextRef="#ctx0" brushRef="#br0" timeOffset="-38803.6805">6808-5480 121 0,'0'0'241'0,"0"0"-182"15,0 0-47 1,0 0 54-16,0 0 50 0,0 0-64 15,0 0-52 1,0 0-2-16,0 0-8 0,0 0 4 16,0 8-2-16,-12 12 8 0,-7 8 19 15,-3 8 1 1,0 8 5-16,0-2 14 0,6 0-26 16,0-2-13-1,6 2 0-15,-2 4 1 0,2 3-1 16,-1 3 0-1,-3-1 1-15,3-6 0 0,1-5-1 16,4-11-1-16,3-13-8 16,-2-7-1-16,5-3 0 15,0-6 9-15,0 0 1 16,0 0-1-16,0 0-14 16,0 0-22-16,0-12-38 15,0-13-90-15,11-7-191 16</inkml:trace>
          <inkml:trace contextRef="#ctx0" brushRef="#br0" timeOffset="-38473.6492">6685-5427 75 0,'0'0'264'0,"0"0"-192"16,0 0-60-1,0 0-6-15,0 0 37 0,0 0-37 16,0 0-6-16,10-6-2 0,12 18 2 16,0 2 0-1,0 0 1-15,-3 3-1 0,-3 0 0 16,3 0-1 0,-4 3 1-16,4 1 21 0,0 3 24 15,0-1-20 1,2-6-17-16,-5 0-8 0,1-6 0 15,-4 1 0 1,-5-7-9-16,-2 0-1 0,-3-5-14 16,-3 0-7-1,5 0 1-15,-5 0-42 0,0 0-77 0</inkml:trace>
          <inkml:trace contextRef="#ctx0" brushRef="#br0" timeOffset="-37993.6752">7044-5535 234 0,'0'0'133'0,"0"0"-76"15,0 0-31 1,0 0 64-16,0 0-22 0,0 0-41 15,0 0-26 1,-9-63-1-16,9 63 0 0,0 0-9 16,0 0 1-16,0 4 8 0,0 16 27 15,0 1 10 1,0 9-7-16,0 4-8 0,-10 0 3 16,4 5-8-1,3 1-11-15,-1 1-6 0,4 1 1 16,0-1 7-1,0 2-8-15,-3 2 1 0,0-2-1 16,-3-1 0-16,0 1 1 16,-4-4 8-16,2-4-8 15,-3-8 9-15,5-6-9 16,1-8 0-16,0-4-1 16,5-3 1-16,0-4-1 15,0-2 1-15,0 0 0 16,0 0-1-16,0 0-16 15,0 0-20-15,0 0-26 16,-6 0-42-16,4 0-77 16,-4-13-191-16</inkml:trace>
          <inkml:trace contextRef="#ctx0" brushRef="#br0" timeOffset="-36499.5087">7349-5373 48 0,'0'0'69'16,"0"0"-56"-16,0 0-6 0,0 0 11 15,0 0 12 1,0 0-30-16,0 0-10 0,10-54-19 15,2 47-1 1,1-1 21-16,-7 1-10 0,0 4-1 16,-6 0 13-16,0 3 7 15,0 0 13-15,0 0 8 16,0 0 4-16,0 0-19 16,0 0 4-16,0 0 16 15,0-3 3-15,4 3-28 16,-1-3-1-16,0 3-1 15,0 0 0-15,-3 0 0 0,0 0 1 16,0 0 6 0,0 0 21-16,0 0 9 0,0 0 24 15,0 0-3 1,0 0-16-16,-6 0-17 0,-1 0-9 16,-2 3-7-1,0 7-7-15,2 9 0 0,1 0 6 16,0 3 11-1,-1 5-2-15,4-1 4 0,3-1-9 16,0-3 0-16,0-3-10 0,0-2-1 16,0 2 7-1,0-4 5-15,0 2-4 0,0 1-2 16,6-1-4 0,1-1-2-16,2-2 0 0,4-2 0 15,3-3-7 1,3-7 6-16,3-2 1 0,3 0 0 15,0 0 1-15,-1-14 1 16,3-9-1-16,-5-2 7 16,-6-6-2-16,-5-2-3 15,-5-2 37-15,-2-1-24 16,-4-1-14-16,0 2 9 16,0 10 22-16,0 3-24 15,0 8-9-15,0 2-1 16,0 6 1-16,0 1-1 15,-4 5-22-15,1 0 1 16,3 0-10-16,0 0-13 0,0 0-22 16,0 0-20-1,0 0 18-15,0 0 43 0,0 0 17 16,0 2-1 0,0 7 9-16,0-2 1 0,0 7 10 15,-6-1 16 1,1 4-6-16,-3 3-5 0,-3 8 1 15,0 6 2-15,-5 4-9 0,5 4 8 16,-5-1-2 0,0 8-14-16,-6 5 5 0,0-1 4 15,-6 4 6 1,-4 0 15-16,-3-1 23 0,-2-2-1 16,2-6-17-1,0-5-13-15,8-9 0 0,-3-9 2 16,6-1-12-1,2-9-2-15,6-3-2 0,7-6-9 16,6-6 0-16,3 0-1 16,0 0-20-16,0 0 0 15,0 0-14-15,0 0 2 16,0 0 13-16,0 0 14 16,0 0 4-16,0 0 2 15,0 0 0-15,0 0 2 16,3 0 3-16,13 0-5 15,6-3-10-15,9 0 3 0,6-3 6 16,7 4 1 0,4-2-2-16,-7 4 2 0,-4-2 0 15,-8 2-1 1,-7 0 0-16,-6 0-1 0,-7 0 2 16,-6 0-1-1,1 0 1-15,-4 0 1 0,0 0-1 16,0 0 1-1,0 0-1-15,0 0-15 0,0 0-34 16,0-8-46-16,0 3-45 0,0-4-178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2:03:08.61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7A378B-48B6-45E9-ADEC-03B79F2E9118}" emma:medium="tactile" emma:mode="ink">
          <msink:context xmlns:msink="http://schemas.microsoft.com/ink/2010/main" type="writingRegion" rotatedBoundingBox="650,100 18406,-193 18555,8791 799,9085"/>
        </emma:interpretation>
      </emma:emma>
    </inkml:annotationXML>
    <inkml:traceGroup>
      <inkml:annotationXML>
        <emma:emma xmlns:emma="http://www.w3.org/2003/04/emma" version="1.0">
          <emma:interpretation id="{D605997D-35C4-4B57-858C-57AA08C6E616}" emma:medium="tactile" emma:mode="ink">
            <msink:context xmlns:msink="http://schemas.microsoft.com/ink/2010/main" type="paragraph" rotatedBoundingBox="550,597 5001,-32 5190,1302 739,1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CABDC2-3BAF-449B-96D3-D79737B3D4AC}" emma:medium="tactile" emma:mode="ink">
              <msink:context xmlns:msink="http://schemas.microsoft.com/ink/2010/main" type="line" rotatedBoundingBox="550,597 5001,-32 5190,1302 739,1932"/>
            </emma:interpretation>
          </emma:emma>
        </inkml:annotationXML>
        <inkml:traceGroup>
          <inkml:annotationXML>
            <emma:emma xmlns:emma="http://www.w3.org/2003/04/emma" version="1.0">
              <emma:interpretation id="{C986FC77-D3F9-4ABA-8C79-F4E5394359C6}" emma:medium="tactile" emma:mode="ink">
                <msink:context xmlns:msink="http://schemas.microsoft.com/ink/2010/main" type="inkWord" rotatedBoundingBox="592,897 2315,653 2435,1503 712,1747"/>
              </emma:interpretation>
              <emma:one-of disjunction-type="recognition" id="oneOf0">
                <emma:interpretation id="interp0" emma:lang="en-US" emma:confidence="0">
                  <emma:literal>(t)</emma:literal>
                </emma:interpretation>
                <emma:interpretation id="interp1" emma:lang="en-US" emma:confidence="0">
                  <emma:literal>(At)</emma:literal>
                </emma:interpretation>
                <emma:interpretation id="interp2" emma:lang="en-US" emma:confidence="0">
                  <emma:literal>(it)</emma:literal>
                </emma:interpretation>
                <emma:interpretation id="interp3" emma:lang="en-US" emma:confidence="0">
                  <emma:literal>(et)</emma:literal>
                </emma:interpretation>
                <emma:interpretation id="interp4" emma:lang="en-US" emma:confidence="0">
                  <emma:literal>(Tt</emma:literal>
                </emma:interpretation>
              </emma:one-of>
            </emma:emma>
          </inkml:annotationXML>
          <inkml:trace contextRef="#ctx0" brushRef="#br0">1432-66 38 0,'0'0'207'15,"0"0"-163"-15,0 0-43 0,0 0 14 16,0 0 44-1,0 0-20-15,0 0 3 0,94-31-12 16,-78 31-8 0,-3 0-5-16,-1 0-8 0,-5 0 7 15,2 0 11-15,0 6 8 16,1 10-6-16,3 4-6 16,1 6-3-16,5 2-19 15,-3 8-1-15,1 5 8 16,-9 1-1-16,0 3-6 15,-6 4 1-15,-2-4-1 16,0 0 0-16,0-2 12 16,-2-6-4-16,-9 0-3 15,0-6 4-15,0-4-9 16,3-1 0-16,-2-3 0 0,4-3 6 16,0-4-6-1,1 1-1-15,3 1 0 0,-1-7 1 16,0-1-1-1,0-1 1-15,0 0-1 0,-4-3 1 16,1 2-1 0,0-5 0-16,-4 3-6 0,1-3-27 15,-4-3-51-15,0 0-66 0,1 0-131 16</inkml:trace>
          <inkml:trace contextRef="#ctx0" brushRef="#br0" timeOffset="-1169.9056">1071 112 183 0,'0'0'42'0,"0"0"-42"15,0 0 0-15,0 0 29 16,0 0-3-16,0 0-13 16,0 0 4-16,0-8-1 15,0 5 1-15,0 3 32 0,0 0 9 16,0 0-5 0,0 0-2-16,0 0-18 0,0 0-16 15,0 0-17 1,0 3 0-16,0 14 0 0,-8 2 1 15,2 8-1 1,1 6 0-16,2 2 2 0,-2 1 5 16,2-2-6-1,1-3-1-15,2-5 0 0,-3-3 0 16,0-7 1-16,0 4-1 0,-2-5 2 16,5 1-1-1,0-2-1-15,0 1 1 16,0 1 8-16,0-2-8 15,0 3-1-15,0 1 2 16,8-4-1-16,3-3 1 16,2 0-2-16,1-2-2 15,0-3 2-15,-1-4-6 0,0 1 5 16,-1 0 0 0,1-3 0-16,6 0-13 0,0 0 4 15,6 0-9 1,3-3-16-16,4-8-57 0,3-7 0 15,3 2-6 1,3-9-2-16,-8 4 2 0</inkml:trace>
          <inkml:trace contextRef="#ctx0" brushRef="#br0" timeOffset="-1878.6411">777 155 68 0,'0'0'89'0,"0"0"4"16,0 0-10 0,0 0-28-16,0 0 13 0,0 0-13 15,0 0-31-15,0-51-3 0,0 51 9 16,0 0 6-1,0 0-1-15,0 0 4 0,0-3-8 16,0 3-13 0,0-2-8-16,0-2-4 0,0 3-6 15,0-4 0 1,0 5 3-16,0 0 3 0,0 0-5 16,0 0 14-16,0 0-7 15,0 0-8 1,-3 0-6-16,-2 0-5 0,-6 12 2 15,3 8 8-15,-6 3 0 16,6 0 1-16,-3 0-1 16,6-5 0-16,-1 0 0 15,6 0-6-15,-5-5 6 16,5 1 1-16,0 1 0 16,0 1 0-16,0 4 0 15,-2-1 0-15,2 2 1 0,0 4-1 16,-3 1 0-1,0-2 0-15,-3 5 1 0,1 0 0 16,0-4 0 0,2 1-1-16,-3-4 1 0,3-4 0 15,-1-5-1 1,1-1 0-16,3-7 0 0,0 1-1 16,0-1-5-16,0-1-4 15,0 1 4-15,0-1-6 16,7 2 5-16,5-4 6 15,4 3 0-15,0 1 0 16,3-3-11-16,-5 0-5 0,2-1-15 16,0 2-15-1,0-4-23-15,6 0-21 0,-3 0-10 16,-3 0-47-16</inkml:trace>
          <inkml:trace contextRef="#ctx0" brushRef="#br0" timeOffset="-619.9317">903 404 162 0,'0'0'49'0,"0"0"-38"16,0 0 18-16,0 0 33 0,0 0-11 16,0 0-12-1,0 0-8-15,10 0-19 0,-4 0-12 16,4 0 2-1,2 0 12-15,-2 0-4 0,-1 0-2 16,-3 0 0 0,1 0 2-16,-1-3-4 0,7 3 3 15,3-3 4-15,6 1 1 0,8 0 5 16,8-1-6 0,0-3-7-16,0 3-6 0,0-1 0 15,-4 2 0 1,-2-1-10-16,-7 0-3 0,-9 0-1 15,-8 3-11 1,-3 0 6-16,-5 0 13 0,0 0 6 16,0 0 10-1,0 0-3-15,0 0-7 0,-10-3-56 16,4 1-116-16,-2-4-108 0</inkml:trace>
          <inkml:trace contextRef="#ctx0" brushRef="#br0" timeOffset="-2928.526">170 70 68 0,'0'0'86'16,"0"0"11"-16,0 0 9 16,0 0-22-16,0 0-10 15,0 0-28-15,0 0-29 0,0-71-5 16,0 70-11-1,0-3-1-15,0 4-1 0,0 0 0 16,0 0-6 0,0 0 6-16,0 0 0 0,0 0 1 15,0 0 0 1,0 0 0-16,0 0 13 0,0 0 6 16,0 0-5-16,0 0-8 0,0 0-3 15,0 0-3 1,0 0 1-16,0 0-1 0,0 5 0 15,0 7 2 1,-8 5-1-16,-6 5 12 0,-2 1 0 16,0-1-1-1,2 4 1-15,-2-3 1 0,0 0 21 16,2 0-5 0,9-5-23-16,-1 0-7 0,6-4 0 15,-3 0 0-15,3 0-1 16,0 4 1-1,-3 1 0-15,-1 1 0 0,-2 2 1 16,3-2-1-16,-3 4 1 16,2-2 0-16,1-3 0 15,-3 1 5-15,3 0-6 16,0-2 0-16,3 1 9 16,0-5-8-16,0 0 1 0,0-3 5 15,0 1-1 1,0-4-6-16,0-3 1 0,0 1-1 15,0 1 0 1,0-2 0-16,0 1 1 0,3 2-1 16,0 1-1-1,0-1 1-15,0-3-1 0,4 1-5 16,-1 1-10 0,3-5 5-16,1 2 2 0,6-4 9 15,-2 0 0-15,5 0-7 0,-3 0-2 16,-5 0 2-1,0-4-6-15,-3-2-3 0,-2 3 3 16,-1-3 4 0,-2 3 8-16,0 1 0 15,4-4 1-15,-1 1-2 16,0-1-15-16,1-2 4 0,-1 4-7 16,0-1-13-16,1 3 1 15,-4-2 0-15,0 4-1 16,-3-3 11-16,0 3 12 15,0-8-14-15,0 2-63 16,0-2-183-16</inkml:trace>
        </inkml:traceGroup>
        <inkml:traceGroup>
          <inkml:annotationXML>
            <emma:emma xmlns:emma="http://www.w3.org/2003/04/emma" version="1.0">
              <emma:interpretation id="{3E2C7B03-C17F-4473-A3A0-546DB96F2BF7}" emma:medium="tactile" emma:mode="ink">
                <msink:context xmlns:msink="http://schemas.microsoft.com/ink/2010/main" type="inkWord" rotatedBoundingBox="2735,287 5001,-32 5190,1302 2924,1622"/>
              </emma:interpretation>
              <emma:one-of disjunction-type="recognition" id="oneOf1">
                <emma:interpretation id="interp5" emma:lang="en-US" emma:confidence="0">
                  <emma:literal>=olQ</emma:literal>
                </emma:interpretation>
                <emma:interpretation id="interp6" emma:lang="en-US" emma:confidence="0">
                  <emma:literal>= 0 l Q</emma:literal>
                </emma:interpretation>
                <emma:interpretation id="interp7" emma:lang="en-US" emma:confidence="0">
                  <emma:literal>= OQ</emma:literal>
                </emma:interpretation>
                <emma:interpretation id="interp8" emma:lang="en-US" emma:confidence="0">
                  <emma:literal>= o Q</emma:literal>
                </emma:interpretation>
                <emma:interpretation id="interp9" emma:lang="en-US" emma:confidence="0">
                  <emma:literal>= o</emma:literal>
                </emma:interpretation>
              </emma:one-of>
            </emma:emma>
          </inkml:annotationXML>
          <inkml:trace contextRef="#ctx0" brushRef="#br0" timeOffset="434.7825">2209 450 243 0,'0'0'109'16,"0"0"-96"-1,0 0 9-15,0 0 77 0,0 0-41 16,0 0-42-1,0 0-16-15,35-4 0 0,-21-1-13 16,5 0-4 0,-3 1 11-16,0 2 4 0,-2 2-11 15,-6 0-5-15,3 0 0 16,-6 0 8-16,1 0 0 16,4 0-3-16,-4 0-6 15,3-3-7-15,4-3-18 16,3-5-27-16,-4-1-44 15,-2 1-50-15</inkml:trace>
          <inkml:trace contextRef="#ctx0" brushRef="#br0" timeOffset="704.7701">2263 200 199 0,'0'0'124'0,"0"0"-99"16,0 0-14-16,0 0 54 16,0 0-29-16,0 0-27 15,0 0-7-15,112-48-2 0,-77 40 0 16,-7-1 0 0,-9 4 0-16,-6 1-2 0,-7 4 1 15,1 0 0 1,-7 0 0-16,3 0-1 0,-3 0 2 15,0-2-16 1,0-1-53-16,0-2-120 0</inkml:trace>
          <inkml:trace contextRef="#ctx0" brushRef="#br0" timeOffset="2704.7595">3518-216 9 0,'0'0'102'0,"0"0"-41"0,0 0-21 15,0 0-2 1,0 0 5-16,0 0 31 15,0 0-5-15,-35-68-19 16,29 68-18-16,-4 0-6 0,4 0-14 16,-3 0-11-1,-4 0 2-15,0 0-2 0,-3 6-1 16,1 5-1-16,-4 7 1 16,-3 1 1-16,-4 6-1 15,1 4 0-15,-3 0 1 16,-1 1 9-16,7 2-9 15,0-2 0-15,3 4 0 16,5 0 0-16,-2 3 12 16,0-2-12-16,6-4 1 15,1-7-2-15,3-1 0 0,3-5 0 16,3 1-1 0,0-2-5-16,0 2 6 0,0 2 0 15,0-1 0 1,0-1-3-16,12-1-17 0,1-5-6 15,3 0-2 1,-2-8 14-16,5-3 14 0,3-2 0 16,0 0 3-16,2 0-2 15,-3 0 1-15,-2-16-1 16,0-4 9-16,3-9-8 16,3-8-1-16,-3 0 0 15,3-2 1-15,-3 0 5 16,-3 4-1-16,-3 2 4 15,-8 3 7-15,3 5 10 16,-8 6 4-16,-3 2 6 16,0 2-14-16,0 4-4 0,0 2-10 15,-6 2-3-15,-4 1-4 16,-2 3-1-16,5 0-1 16,1 3-1-16,0 0-13 15,6 0-5-15,0 0-3 16,0 0-5-16,0 0-21 15,-3 0-27-15,-7 0-32 16,1 0-53-16,-4 0-79 0</inkml:trace>
          <inkml:trace contextRef="#ctx0" brushRef="#br0" timeOffset="3284.8867">3842-804 67 0,'0'0'56'0,"0"0"12"0,0 0 20 16,0 0-6-16,0 0-17 15,0 0-39 1,0 0-25-16,-6-27-1 0,-2 54 0 16,0 3-1-1,0 7 1-15,2 2 0 0,1 6 1 16,-3-1-1-1,3-2 1-15,-1-2 9 0,-5-4-10 16,3 2 7 0,-8-4 45-16,-3-1 0 0,0 5-26 15,0-6-12-15,0 9 2 0,4-2 3 16,2 4-12 0,4 3-7-16,9 4-1 0,0 1-1 15,0 2 2 1,0-1-6-16,0-7 6 15,6-10 0-15,-3-7 1 16,3-5 0-16,-3-10 0 0,-3-2-1 16,4-5 1-16,-4-3-1 15,0 0 0-15,3-3-16 16,-3 0-30-16,3 0-16 16,3 0-6-16,4 0 23 15,15-6 22-15,-6-14-68 16,3-5-145-16</inkml:trace>
          <inkml:trace contextRef="#ctx0" brushRef="#br0" timeOffset="4104.8555">4174-355 279 0,'0'0'88'0,"0"0"-57"16,0 0 33-1,0 0 38-15,0 0-30 0,0 0-46 16,0 0-26 0,0-11 0-16,0 11-13 0,-6 0-5 15,1 5 12-15,-9 10 6 16,1 2 0-16,-1 0 1 16,-2 0 1-16,0 0-2 15,0 0 0-15,1 3 7 16,-4-1-6-16,0 7 0 15,3 3 0-15,0-2-1 16,7 7-1-16,2 1 0 16,4 2 0-16,3 2-1 0,0-3-4 15,0 2 5 1,0-1 0-16,0-4 1 0,0-6-1 16,0 0 1-1,0-4 0-15,0-9-1 0,0-3-9 16,0-3-3-1,7-2-6-15,5-3 12 0,7 0 6 16,0 0 1 0,9-3 0-16,4 0 0 0,6 0 1 15,2 0-1-15,1-3 0 0,0-14-9 16,-3-2 8 0,-4-8-9-16,-2-5 9 0,-7 0 1 15,-4-8 0 1,-4-2 1-16,-7-4 35 0,-7 1 20 15,-3-3-18 1,0 3-17-16,0-4 20 0,0 6-15 16,-11 5-12-16,0 0 18 15,-5 10-25-15,3 3 0 16,-2 5-6-16,2 5 6 16,0 1-7-16,4 7-7 15,-1 4 5-15,-2 3-6 16,2 0-5-16,-2 0-2 15,-7 0 2-15,-3 0 6 16,0 14 0-16,-7 2 0 16,2 8-11-16,-11 14-50 0,8-3-92 15,6-5-112-15</inkml:trace>
          <inkml:trace contextRef="#ctx0" brushRef="#br0" timeOffset="4484.9686">4174-75 449 0,'0'0'0'0,"0"0"-34"0,0 0-28 16,0 0 54-1,0 0 8-15,0 0 38 0,0 0-15 16,73 82-7 0,-57-54-7-16,-7 4 9 0,1 0 13 15,-7-5 0-15,3-1-12 0,-3-3 20 16,4-3-4 0,2 2-21-16,4 1-12 15,2 2 0-15,8 5-2 16,2 0 0-16,3-2-2 15,1 1-14-15,-5-7-14 16,-5-5-9-16,-7-8 3 16,-5-3-3-16,-7-6 0 0,0 0 14 15,-7 0-58-15</inkml:trace>
        </inkml:traceGroup>
      </inkml:traceGroup>
    </inkml:traceGroup>
    <inkml:traceGroup>
      <inkml:annotationXML>
        <emma:emma xmlns:emma="http://www.w3.org/2003/04/emma" version="1.0">
          <emma:interpretation id="{4D6EEE00-B0EB-4010-818D-283409305400}" emma:medium="tactile" emma:mode="ink">
            <msink:context xmlns:msink="http://schemas.microsoft.com/ink/2010/main" type="paragraph" rotatedBoundingBox="3398,1100 13986,562 14123,3254 3535,37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62CBCC-5C00-40DB-ADB8-B72BFC352016}" emma:medium="tactile" emma:mode="ink">
              <msink:context xmlns:msink="http://schemas.microsoft.com/ink/2010/main" type="line" rotatedBoundingBox="3398,1100 13986,562 14123,3254 3535,3792"/>
            </emma:interpretation>
          </emma:emma>
        </inkml:annotationXML>
        <inkml:traceGroup>
          <inkml:annotationXML>
            <emma:emma xmlns:emma="http://www.w3.org/2003/04/emma" version="1.0">
              <emma:interpretation id="{E1F48D1C-382E-4744-8F35-EE265A726472}" emma:medium="tactile" emma:mode="ink">
                <msink:context xmlns:msink="http://schemas.microsoft.com/ink/2010/main" type="inkWord" rotatedBoundingBox="3428,1690 6879,1515 6986,3617 3535,3792"/>
              </emma:interpretation>
              <emma:one-of disjunction-type="recognition" id="oneOf2">
                <emma:interpretation id="interp10" emma:lang="en-US" emma:confidence="0">
                  <emma:literal>one;</emma:literal>
                </emma:interpretation>
                <emma:interpretation id="interp11" emma:lang="en-US" emma:confidence="0">
                  <emma:literal>out;</emma:literal>
                </emma:interpretation>
                <emma:interpretation id="interp12" emma:lang="en-US" emma:confidence="0">
                  <emma:literal>ore;</emma:literal>
                </emma:interpretation>
                <emma:interpretation id="interp13" emma:lang="en-US" emma:confidence="0">
                  <emma:literal>ot;</emma:literal>
                </emma:interpretation>
                <emma:interpretation id="interp14" emma:lang="en-US" emma:confidence="0">
                  <emma:literal>owe;</emma:literal>
                </emma:interpretation>
              </emma:one-of>
            </emma:emma>
          </inkml:annotationXML>
          <inkml:trace contextRef="#ctx0" brushRef="#br0" timeOffset="5685.1878">3156 1454 310 0,'0'0'192'0,"0"0"-192"16,0 0-33-16,0 0-22 0,0 0 45 15,0 0 10-15,0 0 2 16,-126 77 0-1,100-38-1-15,-5 12 19 0,2 3 5 16,4 1 12 0,1-10-4-16,5-4-23 0,0 0 12 15,3-10 11-15,4 1-14 16,2-8-2-16,7-5-10 16,3-4-7-16,0-1-6 0,3 1 6 15,21 0 0 1,9-2-9-16,5-5-1 0,-1-2 9 15,4-6-5 1,-7 0-5-16,1 0 10 0,-6-20 1 16,-4-6 0-1,-6-1 6-15,-3-5 24 0,-7-1-8 16,-4-7-8-16,0-6-5 16,-5-2 29-1,0-3 18-15,0 0 6 0,-5 1-60 16,-6 4 0-16,-5 9 4 15,3 11 2-15,4 13 10 16,3 4-7-16,2 9-11 16,1 0-34-16,0 0-23 15,3 0 2-15,-3 0 19 0,0 11 15 16,0 0 0 0,-1 4 10-16,-5-1-1 0,0 0 2 15,-7 1 2 1,0-2 6-16,-9 5-41 0,3-4-129 15,6-8-191-15</inkml:trace>
          <inkml:trace contextRef="#ctx0" brushRef="#br0" timeOffset="5017.9263">2895 939 354 0,'0'0'96'15,"0"0"-96"-15,0 0-60 16,0 0 60-16,0 0 50 15,0 0 1-15,0 0-7 16,116 0 8-16,-75 0-20 16,-7-6-19-16,1 1-6 15,0 0 18-15,8-4 33 0,11-3-27 16,12-2-15 0,10-1-9-16,12-1 9 0,6-1-9 15,4 0-7 1,-4 3 0-16,-3 3-11 0,-9 0-4 15,-13 2 3 1,-15-1-1-16,-13 5 0 0,-19 3-7 16,-9-1-6-16,-10 3 6 0,-3 0 20 15,0 0 0 1,0 0-11-16,-38 0-70 0,0 0-134 16,0 0-97-16</inkml:trace>
          <inkml:trace contextRef="#ctx0" brushRef="#br0" timeOffset="6265.5959">3640 1046 140 0,'0'0'130'0,"0"0"-67"16,0 0 10-16,0 0-10 15,0 0-5-15,0 0-22 16,0 0-27-16,0 0-9 16,0 0-8-1,0 0-7-15,0 0-5 0,0 19 15 16,0 11 5-16,0 4 1 0,0 2-1 16,-13 4 0-1,1 3 9-15,-4-1-9 0,0-2 8 16,0 0 6-1,2-1 2-15,-2 1-2 0,2-1-6 16,1 2 26 0,5-3-11-16,2 2-21 0,-2 0-2 15,8 0 0-15,-3 5 0 16,3 0 0-16,0 3 0 16,0-6 1-16,0-2-1 0,0-8 0 15,0-8-1 1,0-6 0-16,3-7 1 0,5-2 1 15,-2-7 1 1,2-2-1-16,0 4 0 16,-3-4-1-16,6 0 0 15,-3 0-7-15,6 0-12 0,0 0-1 16,5-4-36-16,26-15-51 16,-8 2-39-16,-2-3-83 15</inkml:trace>
          <inkml:trace contextRef="#ctx0" brushRef="#br0" timeOffset="6815.1139">3986 1163 408 0,'0'0'63'15,"0"0"-63"-15,0 0-17 0,0 0 17 16,0 0 0-1,0 0-2-15,0 0 1 0,0 22 1 16,3 1 1 0,0 5 0-16,-3 1 0 0,0 4 0 15,0-1 13-15,-15 2 13 16,-1 0-6-16,0-1-10 16,6-4 1-16,4 2 1 15,6 0-5-15,0 6 0 16,0 0-7-16,10-1 6 15,9 2-6 1,3-7 0-16,0-6-1 0,0-2 0 16,-3-6 2-1,-3-3-2-15,-1-6 0 0,-2-2-1 16,0-3-7-16,6-3 6 0,6 0 1 16,5 0 0-1,5 0-8-15,6-3-36 0,3-11-27 16,10-14-32-1,-7 2-30-15,-12 1-70 0</inkml:trace>
          <inkml:trace contextRef="#ctx0" brushRef="#br0" timeOffset="7105.0843">4002 1475 463 0,'0'0'0'16,"0"0"-33"-16,0 0-10 0,0 0 43 16,0 0 16-1,0 0 7-15,0 0-23 0,166-32 1 16,-141 32 0-1,-6 0 0-15,0 0 1 0,0 0 9 16,0-3 22 0,0-6-17-16,3 2-16 0,16-11-8 15,-8 4-47-15,0-3-101 0</inkml:trace>
          <inkml:trace contextRef="#ctx0" brushRef="#br0" timeOffset="17106.7623">6197 794 476 0,'0'0'99'0,"0"0"-71"16,0 0-28-16,0 0 12 0,0 0 15 15,0 0 60 1,0 0-24-16,0-33-8 15,0 30-13-15,0 0-13 16,0 3 0-16,0 0 16 16,0 0-3-16,0 0-15 15,0 0-10-15,0 0-4 16,0 0-7-16,0 0-6 16,0 0 0-16,0 0 1 15,0 0-1-15,0 0 0 0,0 0 1 16,0 0-1-1,0 0 0-15,0 0-2 0,0 0-8 16,0 0-32 0,0 0-56-16,0 0-51 0,-6 0-67 15,-3 17-79 1</inkml:trace>
          <inkml:trace contextRef="#ctx0" brushRef="#br0" timeOffset="17593.0047">6270 1882 418 0,'0'0'157'0,"0"0"-145"15,0 0-12-15,0 0 0 0,0 0 43 16,0 0 42 0,0 0-37-16,0 0-48 0,0 0 0 15,0 0-16 1,0 8 10-16,0 5 6 15,0 4 0-15,2 2 13 0,-2 5 3 16,0 5-3-16,0 2 20 16,0 9-7-16,0 5-8 15,-5 6 2 1,-9 7-6-16,-4 3-12 0,-4 6 4 16,-6 8-5-1,-7-2 2-15,0-2 10 0,-2-9-13 16,5-13 0-16,7-13 6 0,4-11 3 15,2-11-9 1,3-2-6-16,2-6-41 0,6-6-42 16,5-12-76-1,0-16-204-15</inkml:trace>
        </inkml:traceGroup>
        <inkml:traceGroup>
          <inkml:annotationXML>
            <emma:emma xmlns:emma="http://www.w3.org/2003/04/emma" version="1.0">
              <emma:interpretation id="{D361B1C8-19A2-41C1-897F-8E4FE386498C}" emma:medium="tactile" emma:mode="ink">
                <msink:context xmlns:msink="http://schemas.microsoft.com/ink/2010/main" type="inkWord" rotatedBoundingBox="8218,855 11054,711 11182,3232 8346,3376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It:</emma:literal>
                </emma:interpretation>
                <emma:interpretation id="interp17" emma:lang="en-US" emma:confidence="0">
                  <emma:literal>It;</emma:literal>
                </emma:interpretation>
                <emma:interpretation id="interp18" emma:lang="en-US" emma:confidence="0">
                  <emma:literal>It☺</emma:literal>
                </emma:interpretation>
                <emma:interpretation id="interp19" emma:lang="en-US" emma:confidence="0">
                  <emma:literal>IE:</emma:literal>
                </emma:interpretation>
              </emma:one-of>
            </emma:emma>
          </inkml:annotationXML>
          <inkml:trace contextRef="#ctx0" brushRef="#br0" timeOffset="13563.219">9952-75 61 0,'0'0'118'0,"0"0"-26"16,0 0-18-16,0 0-13 16,0 0 1-16,0 0 21 15,0 0-35-15,-3-51-29 16,1 49-8-16,2-1-9 16,-3 3 16-16,3 0 16 15,-3 0-4-15,3 0-11 16,-3 0-1-16,-2 0 4 15,3 0 0-15,2 0-12 0,-3 0-10 16,-3 0-1 0,-4 0-6-16,-2 3 6 0,-4 10-5 15,-3 11 5 1,-3-3 1-16,0 9-3 0,3-2 2 16,-3 3 1-1,6 0-1-15,-3-1 1 0,3 2 0 16,2 0 0-1,-5 0 1-15,3 0-1 0,-1 0-1 16,4 2 1-16,2 0 0 16,0-1-1-16,6 4 0 15,2 0-5-15,3-2-3 0,0-2 2 16,0 1 6 0,0-5-9-16,0-2 4 0,6 2 5 15,4-7-1 1,-1 0 1-16,1-6-9 15,-2 0-6-15,3-3-5 0,0-3-2 16,3 1 5 0,2-2 8-16,-2-1 9 0,5-1 0 15,0-2 1 1,0-5 0-16,6 0 0 0,7 0 6 16,6-5 6-16,3-19-2 15,-3-3-2-15,0-5 8 16,-8-3 36-1,-1-1 2-15,-1-5-30 0,-3-5-6 16,-3-3-7-16,4 1-2 0,-8-3 7 16,-2 0-3-1,-3 6-12-15,-4 0 0 0,-2 2 36 16,-7 6 21 0,3 5-45-16,-3 0-12 0,0 0 5 15,0 7-6 1,0-1 0-16,0 3 10 0,-3 3 2 15,-13 1-1-15,0 2 0 0,-6 0 6 16,0 6 0 0,3 3-5-16,0 4-12 0,0 4 0 15,0 0-25 1,0 0-18-16,0 9-15 0,0 11 0 16,0 2 3-1,5 3-27-15,-2 5-38 0,2-6-2 16,6 11-7-1,0-10-19-15,3-5-40 0</inkml:trace>
          <inkml:trace contextRef="#ctx0" brushRef="#br0" timeOffset="14034.1928">9890 282 228 0,'0'0'178'16,"0"0"-178"-16,0 0-103 0,0 0 48 16,0 0 43-1,0 0 12-15,0 0 24 0,19 40 11 16,-3-21-12-1,-3 2-11-15,-2 2-12 0,3-4 11 16,-6 4 32-16,3-4-5 0,0 4-29 16,-1-2-2-1,4 0 0-15,-3 3-1 0,8 3 1 16,3 2-6 0,3 4 8-16,4 2 17 0,-1-1-18 15,1-4-7 1,-7-4-1-16,-10-8 0 0,-2-7 0 15,-7-6 0-15,0-1 0 16,-3-4 9-16,0 2 1 16,0-2 6-16,0 0 8 15,0 0-8-15,0 0-16 16,0 0-14-16,0-6-107 16,0-9-142-16</inkml:trace>
          <inkml:trace contextRef="#ctx0" brushRef="#br0" timeOffset="14613.0107">9293 1298 111 0,'0'0'93'16,"0"0"-79"-16,0 0-7 0,0 0 9 15,0 0 91-15,0 0-8 16,0 0-35-16,60-45-40 16,-46 40-11-16,2 2-4 15,0 0 3-15,3 0 6 16,3 3 1 0,10-3 19-16,9 1 24 0,12-7-35 15,14 0-8 1,10-5-12-16,5-3 6 0,7 1-6 15,-4-1-6-15,-7-1 1 0,-9 4 9 16,-12 3-10 0,-10 3 0-16,-10-1 0 0,-10 5 6 15,-8-2-6 1,-8 2 0-16,-5 0 0 0,1 3-1 16,-1 1 0-1,5-4 0-15,3 4 0 0,2-4 0 16,3 3-7-16,-3 1-2 15,0-3 0-15,-7 3-7 16,-3 0-14-16,1 0-16 16,-7 0-21-16,0 8-39 15,-7 11-46-15,-12-6-64 0</inkml:trace>
          <inkml:trace contextRef="#ctx0" brushRef="#br0" timeOffset="15342.2751">9843 1579 408 0,'0'0'157'0,"0"0"-144"16,0 0-12-16,0 0-1 0,0 0 39 15,0 0-26-15,0 0-13 16,0-3-12 0,0 3-4-16,0 11 8 0,0 7 7 15,0 4 1 1,0 3 0-16,-10 6 1 0,-5 1 11 16,-4 2 21-1,-3 0 6-15,-4-1-9 0,1 3-1 16,-2 6-13-16,2-1-9 0,1 5 1 15,10 2-8 1,1 0-1-16,4-3 1 0,2-1 0 16,4-2 2-1,3-6 5-15,-3-2-6 0,0-5 0 16,3-7-1 0,0-6 0-16,0-1 1 0,0-6 0 15,0-1 9 1,0-2 2-16,9-1 2 0,10 1-1 15,5-3-7-15,8-1-4 16,3-2 5-16,3 0-1 16,3 0-4-16,-4 0-1 15,-2-5-1-15,-6-3 0 16,-1-1-10-16,-4 1-1 16,1-3 5-16,4-2-7 15,-1-3-16-15,4 0-30 16,3-5 3-16,-7 4 1 15,0-3 16-15,-2 7-7 16,-7-5-29-16,-13 2-12 0,-6-1-44 16,0 5-106-16</inkml:trace>
          <inkml:trace contextRef="#ctx0" brushRef="#br0" timeOffset="15772.2493">9513 2121 71 0,'0'0'141'0,"0"0"-141"16,0 0-44-16,0 0 44 15,0 0 62-15,0 0 8 16,0 0-6-16,41-17-18 16,-41 17 0-16,3 0 20 15,-3 0 11-15,0 0-12 16,9-1-33-16,10-3-25 16,16-1-7-16,14-3 1 15,14-4 1-15,10 1-2 0,3-3 1 16,0-3 0-1,-8 2-1-15,-8 1 1 0,-13 6 1 16,-15-1-2 0,-13 7-2-16,-10 2 2 0,-6 0 9 15,-3 0 2 1,0 0 8-16,0 0-3 0,0 0-16 16,0 0-7-1,0 0-99-15,0 0-204 0</inkml:trace>
          <inkml:trace contextRef="#ctx0" brushRef="#br0" timeOffset="9578.8077">7575 552 85 0,'0'0'156'0,"0"0"-156"0,0 0-15 15,0 0 15 1,0 0 110-16,0 0-41 0,0 0-46 15,3 0-14 1,13 0 1-16,3-4 4 0,9-1 17 16,3-1-21-16,4 1-9 15,3-1 12-15,-3 0-5 16,0 3 0-16,1-3-8 16,5 1 16-16,7-6 14 15,2-1-1-15,7-5-16 16,-3 3 0-16,-5-1 3 15,-8 1-3-15,-3 6-12 16,-10 3-1-16,-2-1 0 0,-4 3 2 16,-3-2 6-1,-7 3-8-15,-5 2-6 0,-4 0 6 16,0 0 0 0,-3 0-2-16,0 0-6 0,3 0 0 15,0 0 7 1,0 0-6-16,1 0-2 0,-1 0-5 15,0 0-9 1,10-3-44-16,-4 3-60 0,-1-4-60 0</inkml:trace>
          <inkml:trace contextRef="#ctx0" brushRef="#br0" timeOffset="9010.7977">7714 1152 32 0,'0'0'164'0,"0"0"-68"0,0 0 7 16,0 0 29 0,0 0-20-16,0 0-31 0,0 0-23 15,0 0-28 1,0 0-11-16,0 0-6 0,0 0 1 16,0 0 2-16,0 0 0 15,0 0-1-15,0 0-5 16,0 0-10-16,0 0-1 15,6 0-7-15,16 0 7 16,8 0 0-16,16-9 0 16,0-1 1-16,8 1 0 15,-4-3 0-15,4 1-1 16,3 2 1-16,-2-1 0 0,-1 1-8 16,-10 0-8-1,-6 3-7-15,-13 0 14 0,-6 4 8 16,-3 2 1-1,-6-4-1-15,-4 4-1 0,-3 0 2 16,-3 0-1 0,0 0 1-16,0 0 0 0,0 0 0 15,0 0-9 1,0 0-26-16,0 0-74 0,-6-2-104 16,-7-4-156-16</inkml:trace>
          <inkml:trace contextRef="#ctx0" brushRef="#br0" timeOffset="8510.7708">8009 511 222 0,'0'0'83'16,"0"0"-62"-16,0 0 2 0,0 0 74 16,0 0 4-16,0 0-46 15,0 0-41-15,13-30-13 16,-10 26 0-16,-3 4-1 15,0-2 1-15,3 2-1 16,-3 0-1-16,0-3 1 16,0 3-10-16,3-3 1 15,0-2-4-15,4-4-32 16,2 0-8-16,1 4 1 0,-4 0 3 16,-3-1 10-1,0 3 23-15,-3 3 7 0,0 0 2 16,0 0 6-1,0 0 1-15,0 0 32 0,0 0 30 16,0 0-3 0,0 0-1-16,0 0-3 15,0 0 8-15,0 0-5 16,0 0-22-16,0 0-27 0,0 0-9 16,0 0-19-16,0 0-4 15,0 19 15-15,0 7 8 16,0 3 0-16,0 5 0 15,0-4 0-15,0 4 2 16,-6 3-1-16,-4 0 0 16,1 2 19-16,0 7 32 15,-4-4-29-15,0 3-16 16,1-4-6-16,2-3 7 0,1 0-6 16,2-7-1-1,1-5 0-15,3-10-1 0,0-1 0 16,3-7 1-1,0-5-1-15,0 0 0 0,0-3 1 16,0 0 8 0,0 0-3-16,0 0 1 0,0 0-7 15,0 0-38 1,0 0-55-16,12-6-49 0,7-11-93 16,0-1-97-16</inkml:trace>
          <inkml:trace contextRef="#ctx0" brushRef="#br0" timeOffset="10764.2147">8654 787 51 0,'0'0'220'16,"0"0"-220"-1,0 0-39-15,0 0 39 0,0 0 22 16,0 0 53-16,0 0-24 0,60-66-17 16,-60 66-6-1,3 0 2-15,-3 0-3 0,0 0-1 16,0 0-13 0,0 0-13-16,2 0 0 0,6 0-2 15,11 0-2 1,6 0 4-16,15-5 14 0,4 1-8 15,3-1-5 1,-2-1 0-16,-11 3-1 0,-5 3 0 16,-15 0-7-16,-3 0 0 15,-8 0-9-15,-3 0-12 16,0 0-19-16,-6 0-25 16,-10 9-51-16,-3 0-131 15</inkml:trace>
          <inkml:trace contextRef="#ctx0" brushRef="#br0" timeOffset="10384.2411">8741 917 188 0,'0'0'164'0,"0"0"-129"16,0 0-35-16,0 0 21 15,0 0 62-15,0 0-20 16,0 0-20-16,-3 0-24 15,3 0-12-15,0 0-7 16,0 0-1-16,0 0 1 0,0 0 0 16,0 0 1-1,0 0 0-15,0 0 0 0,3 0 0 16,21 0 12 0,-2 0-4-16,5 0-8 15,5-6 0-15,-4 3-1 0,0-3 0 16,1 0-11-1,-7 4-14-15,-3-1-1 0,-3 3 3 16,-7 0-3-16,-6 0 0 16,0 0 6-16,-3 0 10 15,0 0-12-15,0 0-17 0,0-3-13 16,0 1-38 0,0-5-92-16</inkml:trace>
        </inkml:traceGroup>
        <inkml:traceGroup>
          <inkml:annotationXML>
            <emma:emma xmlns:emma="http://www.w3.org/2003/04/emma" version="1.0">
              <emma:interpretation id="{367ABD68-B9F1-4CE3-B589-1B1632CD9AE2}" emma:medium="tactile" emma:mode="ink">
                <msink:context xmlns:msink="http://schemas.microsoft.com/ink/2010/main" type="inkWord" rotatedBoundingBox="13741,1989 14057,1973 14121,3222 13804,3239"/>
              </emma:interpretation>
              <emma:one-of disjunction-type="recognition" id="oneOf4">
                <emma:interpretation id="interp20" emma:lang="en-US" emma:confidence="0">
                  <emma:literal>;</emma:literal>
                </emma:interpretation>
                <emma:interpretation id="interp21" emma:lang="en-US" emma:confidence="0">
                  <emma:literal>,</emma:literal>
                </emma:interpretation>
                <emma:interpretation id="interp22" emma:lang="en-US" emma:confidence="0">
                  <emma:literal>:</emma:literal>
                </emma:interpretation>
                <emma:interpretation id="interp23" emma:lang="en-US" emma:confidence="0">
                  <emma:literal>"</emma:literal>
                </emma:interpretation>
                <emma:interpretation id="interp24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27069.718">13372 1230 35 0,'0'0'4'15,"0"0"-4"1</inkml:trace>
          <inkml:trace contextRef="#ctx0" brushRef="#br0" timeOffset="27469.8646">13372 1230 5 0,'0'0'43'15,"14"-46"-27"1,-14 41 0-16,0 4 15 0,0-3 11 16,0 0-3-1,0 4 7-15,0-1-14 0,0 1-22 16,0-4-8-1,0 2-2-15,0 2 0 0,0 0-2 16,0 0 0 0,0 0-5-16,0 0 6 0,0-3-1 15,0-3 2-15,0 0 7 16,0-2 19-16,0 1 8 16,0-2 21-16,0 3 14 15,0 3 1 1,0 0-8-16,0 3-12 0,0 0-18 15,0 0-23 1,0 0-9-16,0 0-1 0,0 0 1 16,0 0 2-16,0 0 15 0,0-3 25 15,0 3 14 1,0 0 3-16,0-3-10 0,0 3-8 16,0 0-11-1,0 0-5-15,0 0-9 16,0 0-9-16,0 0-7 15,0 0-9-15,0 0-17 0,0 0-29 16,0 0-24 0,0 0-47-16,0 0-90 0,-6 0-135 0</inkml:trace>
          <inkml:trace contextRef="#ctx0" brushRef="#br0" timeOffset="28126.251">13395 1871 123 0,'0'0'154'16,"0"0"-115"-16,0 0-29 0,0 0 12 15,0 0 59-15,0 0 15 16,0 0-26-1,2-32-37-15,-2 32-17 0,3-2-8 16,-3 2-2 0,0 0 10-16,0-3-2 0,0-3-12 15,3 0-1 1,-3-3 10-16,0 2 1 0,3 1 1 16,-3 0 20-16,0 0-4 0,0 6-9 15,0-2-7 1,0 2-3-16,0 0-10 0,0 0 0 15,0 0-8 1,0 0-7-16,0 0-1 0,0 0-5 16,5 5 13-1,-5 6 8-15,2 0 0 0,1 4-1 16,-3-1-1 0,0 2 2-16,0 5 0 0,0 3 2 15,0 12 8-15,-5 1 9 16,-14 4-2-16,0 5-5 15,-3-1-2-15,-2 4-4 16,7-7 8-16,-2-3-6 16,3-4-8-16,3-8 0 15,1-3-22-15,-29-3-54 16,6-3-101-16,-6-10-336 0</inkml:trace>
        </inkml:traceGroup>
      </inkml:traceGroup>
    </inkml:traceGroup>
    <inkml:traceGroup>
      <inkml:annotationXML>
        <emma:emma xmlns:emma="http://www.w3.org/2003/04/emma" version="1.0">
          <emma:interpretation id="{70293B43-6B92-485E-A45E-243491E4F87C}" emma:medium="tactile" emma:mode="ink">
            <msink:context xmlns:msink="http://schemas.microsoft.com/ink/2010/main" type="paragraph" rotatedBoundingBox="2753,4879 18485,4618 18512,6216 2779,64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CAC80F-CB52-4B53-BD7D-32F18A9CF74A}" emma:medium="tactile" emma:mode="ink">
              <msink:context xmlns:msink="http://schemas.microsoft.com/ink/2010/main" type="line" rotatedBoundingBox="2753,4879 18485,4618 18512,6216 2779,6477"/>
            </emma:interpretation>
          </emma:emma>
        </inkml:annotationXML>
        <inkml:traceGroup>
          <inkml:annotationXML>
            <emma:emma xmlns:emma="http://www.w3.org/2003/04/emma" version="1.0">
              <emma:interpretation id="{A3D46575-F80B-4438-8185-D0016486E6BB}" emma:medium="tactile" emma:mode="ink">
                <msink:context xmlns:msink="http://schemas.microsoft.com/ink/2010/main" type="inkWord" rotatedBoundingBox="2753,4879 9655,4765 9682,6363 2779,6477"/>
              </emma:interpretation>
              <emma:one-of disjunction-type="recognition" id="oneOf5">
                <emma:interpretation id="interp25" emma:lang="en-US" emma:confidence="0">
                  <emma:literal>Tyan-to</emma:literal>
                </emma:interpretation>
                <emma:interpretation id="interp26" emma:lang="en-US" emma:confidence="0">
                  <emma:literal>Ty arrestor</emma:literal>
                </emma:interpretation>
                <emma:interpretation id="interp27" emma:lang="en-US" emma:confidence="0">
                  <emma:literal>Ty abitur</emma:literal>
                </emma:interpretation>
                <emma:interpretation id="interp28" emma:lang="en-US" emma:confidence="0">
                  <emma:literal>Thyatira</emma:literal>
                </emma:interpretation>
                <emma:interpretation id="interp29" emma:lang="en-US" emma:confidence="0">
                  <emma:literal>Ty ancestor</emma:literal>
                </emma:interpretation>
              </emma:one-of>
            </emma:emma>
          </inkml:annotationXML>
          <inkml:trace contextRef="#ctx0" brushRef="#br0" timeOffset="31459.16">2609 4222 2 0,'0'0'63'0,"0"0"22"16,0 0-1-16,0 0 0 16,0 0-7-16,0 0-10 15,0 0-11-15,2-53-8 0,-2 48-4 16,0 1 7-1,0 4-12-15,0 0-20 0,0 0-19 16,0 0 0 0,0 0-11-16,0 0-8 0,0 0-16 15,0 0 8 1,0 17 22-16,0 9 5 0,-2 2 6 16,-9 4-6-1,3-2 0-15,2-1-1 0,-2 2 1 16,3-3 0-16,2 3 0 15,-5 4 0-15,3-1-1 16,-1 0 0-16,0 2 0 16,-1 4 1-16,-2 2 0 15,2 7 0-15,-2-3 1 0,-1 0 5 16,-2-2-6 0,2-5-5-16,-2-8 4 0,2-3 1 15,-2-8 1-15,2 1-1 16,1-5 0-16,-1-4 1 15,1-1 0-15,-1 0 0 16,1-5 6-16,-4 0 1 16,1-3 3-16,-1-1 2 15,-3-2 6-15,0 0-2 16,-1 0 6-16,1 0-2 16,0 0 2-16,0-9 0 15,-1 1-6-15,3-3-16 16,-2 0-1-16,3-1-9 0,7 3-29 15,0 4-34 1,2-6-55-16,4 2-73 0,0 2-129 0</inkml:trace>
          <inkml:trace contextRef="#ctx0" brushRef="#br0" timeOffset="32137.2882">2108 4455 140 0,'0'0'74'15,"0"0"-47"-15,0 0-7 16,0 0 22-16,0 0 23 16,0 0-40-16,0 0-23 15,-22-170 5-15,22 137-5 0,0-2 6 16,9 2 8-1,4-1 14-15,0 5-21 0,2 4-8 16,4 5 0 0,3 3-1-16,4 5-6 0,5 1-10 15,4 0-6 1,2 2-11-16,4 4 1 0,-3 2-5 16,0 3 1-1,-7 0 21-15,-2 0 14 0,-7 0-2 16,-3 3 3-16,-4 5 0 15,-2 4 7-15,0 4 14 16,-4 5 5-16,7 1-5 16,0 3-3-16,3-5 4 15,5-3-2-15,7-5 8 16,4-10-7-16,3-2-6 16,0 0-4-16,0 0-4 0,3-11 5 15,-8-5-5-15,2-8 6 16,-6 3 6-16,-4-3 11 15,-6 1-2-15,-7 3-27 16,-5 7 6 0,-4 4 26-16,-3 4-17 0,0 1-16 15,0 4-11 1,0 0-25-16,0 0-50 0,0 0-59 16,0 4-77-1</inkml:trace>
          <inkml:trace contextRef="#ctx0" brushRef="#br0" timeOffset="33182.5228">2819 4764 386 0,'0'0'19'0,"0"0"-19"0,0 0-112 15,0 0 64-15,0 0 45 16,0 0 3-16,0 0 10 16,41 0-9-16,-23 9-1 15,1 0 0-15,-2-2 0 16,-4-1 1-16,-5 0 11 0,1-1 9 15,1 1 1 1,-1-4 4-16,4 4-7 0,0 1-8 16,6-2-2-1,9 3 1-15,4-5 1 0,9-3 2 16,6 0-7 0,-1 0-4-16,3-9 5 0,-9-7-6 15,-3-1 1 1,-8-1-1-16,-7 4 0 0,-9 1 6 15,-10 1 32-15,-3-1 42 0,0 1-35 16,0 0 30 0,0 1-31-16,-7 2-20 0,1 4 5 15,3 1-11 1,0 4-19-16,3 0-30 0,0 0-35 16,0 9-9-1,0 18 53-15,3 15 19 0,6 8 2 16,1 1 0-16,-4 0 0 15,-3-8-5-15,-3-6 5 16,0-3 0-16,0-1 1 16,0 2 28-16,-9 2 8 15,-10 1 1-15,-3 7-5 16,0 4-23-16,0-2 7 16,3 3-17-16,3-8 0 15,6-2 0 1,1-8 0-16,3-8 0 0,-4-3 0 15,2-8 0-15,-6 2 7 0,-8-1 11 16,-2 0 7 0,-11-3-5-16,-3-3-8 0,4-4 30 15,-1-4 15 1,10 0 29-16,-1-12-40 0,7-13-23 16,0-1-22-1,5-5-1-15,0 1-8 0,9 3-2 16,2 3 2-16,-2 6 2 0,5 4-19 15,0 2 8 1,0 3-2-16,0-1-23 16,5-2-23-16,9-5 35 15,8 0 5-15,7-2 6 16,6-3 1-16,12-2-5 16,3 2-11-16,9-4-6 15,12-2-19-15,-3 2-29 16,24-17-36-16,-13 12-47 15,-19 1-29-15</inkml:trace>
          <inkml:trace contextRef="#ctx0" brushRef="#br0" timeOffset="34392.8399">4250 4650 42 0,'0'0'108'15,"0"0"-36"1,0 0-31-16,0 0-25 0,0 0 60 16,0 0 11-1,0 0-63-15,-160 4-23 0,132 20 0 16,-1 11 0 0,7-2-1-16,3 3-6 0,10-6 4 15,-1 4 1 1,7-2 0-16,-3-2 0 0,0 1-1 15,2-2 2-15,-2-4 10 0,3 1 12 16,3-1 1 0,0-3-16-16,0 2-4 0,3-9-2 15,22-2-1 1,10-4-1-16,9-9-10 0,7 0-1 16,6 0 1-1,2-7-17-15,-3-9 0 0,-2-4 2 16,-5 0-2-16,-8-3-1 15,-3 4 3-15,-6-5 19 16,-7 5 7-16,-6 1 12 16,-6-1 15-16,-7 2 22 15,0-3-7-15,-3 3-19 16,1 1 7-16,-1 1-17 16,3 4-12-16,0-1-1 15,1 5-16 1,2 0-17-16,1 5 7 0,-4 2 3 15,-3 0-3-15,0 5 24 0,-3 18 2 16,0 5 22 0,0 3 10-16,-3-2-1 0,-6-4-15 15,6-5-16 1,3-6 0-16,0-3-7 0,0-5 6 16,22-3-22-1,6-3 13-15,13 0 9 0,5-9-8 16,5-10-21-16,3-5 11 0,-7 2-7 15,-3 2 0 1,-6 1 9-16,-8 2 9 0,-3 3-2 16,-5 2 3-1,-3 1 6-15,-8-1 1 0,2 1 0 16,-7 0 1 0,2 0 17-16,-6 2 14 0,-2 4 11 15,3 0-18 1,3 1-25-16,1 4-14 0,2 0-5 15,0 0 5-15,1 0 1 16,-1 9 3-16,4 7 8 16,-4 1 2-16,1 3 2 15,3-3 8 1,-1-2-2-16,1-4-6 0,6-3 4 16,0-5-5-16,3-3 2 15,6 0-3-15,4 0-1 16,1 0-9-16,-1-9 8 0,-4 3 1 15,-2 1-6 1,-4 5 6-16,-3 0-6 0,-4 0 6 16,1 0-1-1,3 11 1-15,0-2-1 0,3-1 2 16,2-2-12 0,6-6-37-16,8 0-23 0,-8-6-29 15</inkml:trace>
          <inkml:trace contextRef="#ctx0" brushRef="#br0" timeOffset="34991.4708">5470 4426 327 0,'0'0'0'0,"0"0"-39"0,0 0-164 16,0 0 121-1,198-115 79-15,-138 93 3 0,-3 9 10 16,-13 10-6 0,-9 3-4-16,-13 0-7 0,-6 20 0 15,-13 3 7-15,-3 1 42 0,0 3 11 16,0 2-8-1,0 1 33-15,-6 2-12 0,6 2-34 16,0 1-9 0,6-2-11-16,26-2-12 0,4 1 0 15,10-10-10 1,0-5-3-16,-2-6 7 0,-6-6-1 16,-6-1 6-16,-10-4 0 15,-7 0 0-15,-2 0 0 16,-5 0 1-16,3 0-1 15,-6 0 1-15,-2 0 0 16,-3 0 0-16,5 0 1 16,-2 0 15-16,3 0-1 15,7-9-14-15,1-2-1 16,5-3 0-16,0-1 0 16,0 8-1-16,0-1 0 15,-3 4-1-15,3 4 1 0,-3 0 0 16,3 0 0-1,-4 0 1-15,1 12 0 0,0 1 0 16,-7-2 0 0,-2-2 0-16,2-4 0 0,-2 0 0 15,2-5-16 1,-1 0-77-16,3 0-132 0</inkml:trace>
          <inkml:trace contextRef="#ctx0" brushRef="#br0" timeOffset="35321.4513">7179 4378 120 0,'0'0'218'15,"0"0"-207"-15,0 0-11 16,0 0-8-16,0 0 8 16,0 0 23-16,0 0 17 15,43 131-4-15,-40-80-13 16,-3-3-1-16,0 0-5 16,0-8 5-16,0-8-18 0,0-10-4 15,-6-5-1 1,1-6 0-16,-3 0-26 0,0 1-22 15,2-1-72 1,-2-9-132-16</inkml:trace>
          <inkml:trace contextRef="#ctx0" brushRef="#br0" timeOffset="35641.3722">7644 4432 418 0,'0'0'117'0,"0"0"-103"16,0 0-12-16,0 0 2 15,0 0-4-15,0 0-4 16,0 0 4-16,22 68 18 15,-12-28 2-15,2 1 4 16,-5-4-18-16,-1 1-5 16,-3-4 11-16,0-10-4 15,0 0-7-15,-3-4-1 16,0-5-36-16,0 4-21 16,0-5-101-16,-6-6-157 0</inkml:trace>
          <inkml:trace contextRef="#ctx0" brushRef="#br0" timeOffset="35861.3298">7524 4632 182 0,'0'0'102'16,"0"0"-102"-16,0 0-23 0,0 0 12 15,0 0 10 1,161-66 0-16,-104 60-45 0,0 3-5 16,-5 3-21-1,-4 0-3-15</inkml:trace>
          <inkml:trace contextRef="#ctx0" brushRef="#br0" timeOffset="36181.3096">8047 4557 17 0,'0'0'93'16,"0"0"24"-16,0 0 13 15,0 0-35-15,0 0-41 16,0 0-47-16,3 11-7 16,-3 9-1-16,10 6 1 15,4 8 1-15,13 2-1 16,3 4 0-16,8-3 0 16,6-9 0-16,-3-5-24 0,0-12 12 15,-3-7 12 1,-6-4-1-16,-4 0 1 0,-4-9 1 15,3-17 0 1,-5-5 9-16,-3-6-9 0,-8 0-1 16,-1 0 7-1,-7 5-1-15,-3 5 16 0,0 8-9 16,0 4 32 0,-10 3-17-16,-7 10-20 0,-2 2-8 15,0 0-13-15,0 0-6 0,3 0-39 16,5 0-82-1,6 0-119-15</inkml:trace>
          <inkml:trace contextRef="#ctx0" brushRef="#br0" timeOffset="36441.2915">8540 4504 377 0,'0'0'261'16,"0"0"-218"-16,0 0-43 0,0 0 0 16,0 0 21-1,0 0-11-15,0 0 11 0,76 62-7 16,-38-40-5 0,8-2-8-16,3 4 0 0,-3-8-1 15,-2-2 0-15,-9-3-19 0,-3 0-14 16,-10-5-6-1,0 0-22-15,3-6-44 0,-3 0-89 16</inkml:trace>
        </inkml:traceGroup>
        <inkml:traceGroup>
          <inkml:annotationXML>
            <emma:emma xmlns:emma="http://www.w3.org/2003/04/emma" version="1.0">
              <emma:interpretation id="{A60441D8-3033-4004-9CCB-060BCAA7C848}" emma:medium="tactile" emma:mode="ink">
                <msink:context xmlns:msink="http://schemas.microsoft.com/ink/2010/main" type="inkWord" rotatedBoundingBox="11795,5301 13272,5276 13280,5721 11802,5745"/>
              </emma:interpretation>
              <emma:one-of disjunction-type="recognition" id="oneOf6">
                <emma:interpretation id="interp30" emma:lang="en-US" emma:confidence="1">
                  <emma:literal>ex.</emma:literal>
                </emma:interpretation>
                <emma:interpretation id="interp31" emma:lang="en-US" emma:confidence="0">
                  <emma:literal>ax.</emma:literal>
                </emma:interpretation>
                <emma:interpretation id="interp32" emma:lang="en-US" emma:confidence="0">
                  <emma:literal>cox.</emma:literal>
                </emma:interpretation>
                <emma:interpretation id="interp33" emma:lang="en-US" emma:confidence="0">
                  <emma:literal>Cox.</emma:literal>
                </emma:interpretation>
                <emma:interpretation id="interp34" emma:lang="en-US" emma:confidence="0">
                  <emma:literal>Ch.</emma:literal>
                </emma:interpretation>
              </emma:one-of>
            </emma:emma>
          </inkml:annotationXML>
          <inkml:trace contextRef="#ctx0" brushRef="#br0" timeOffset="37854.757">11522 4618 263 0,'0'0'91'0,"0"0"-50"0,0 0-25 15,0 0-1-15,0 0 55 16,0 0-5-16,0 0-33 15,-13-101-17-15,-1 93-7 0,-5-3-6 16,-3 2 15 0,-4 5-4-16,-2 0-6 0,0 4 2 15,2 0 11 1,1 0 10-16,3 4-20 0,-3 9-10 16,-4 6 0-1,4 4 0-15,4 0 0 0,-1 0-2 16,6 2 2-16,7 1 0 15,-1-1 0-15,7 0 2 16,0 1-2-16,0-2 0 16,0-5-2-16,3-1 1 15,0-3-5-15,0-1-1 16,0-3 7-16,0 4-1 16,3-6 1-16,6 2 0 15,4-3 0-15,3 0-6 16,6-1 5-16,2-5 1 15,14-2-1-15,6 0 1 0,10 0-15 16,2-11-29 0,1-6-21-16,13-6-27 0,-14 1-21 15,-15 3-78-15</inkml:trace>
          <inkml:trace contextRef="#ctx0" brushRef="#br0" timeOffset="38164.7365">11639 4588 428 0,'0'0'43'16,"0"0"-43"-1,0-2-12-15,-3 2 12 0,-13 0 57 16,-6 0-26-1,-2 0-19-15,-3 0-11 0,2 0 0 16,-2 0 11 0,-2 5 27-16,1 6 11 0,-4 1-11 15,1 1-11-15,2 2-2 0,4-1-12 16,3-1-14 0,6 2 0-16,7 0-10 0,6-1-47 15,3 10-73 1,0-9-33-16,12 0-60 0</inkml:trace>
          <inkml:trace contextRef="#ctx0" brushRef="#br0" timeOffset="38534.2432">12176 4416 599 0,'0'0'81'15,"0"0"-81"1,0 0-107-16,0 0 83 0,0 0 24 15,0 0 16 1,0 0-15-16,-9 1-1 0,6 8-6 16,-2 3 6-16,-11 8 26 0,-3 3 6 15,-11 5 13 1,-3 3-32-16,-2 2-13 16,3-4 0-16,1 1-61 15,9-8-87-15,9-12-122 0</inkml:trace>
          <inkml:trace contextRef="#ctx0" brushRef="#br0" timeOffset="38834.2278">12070 4498 39 0,'0'0'339'15,"0"0"-232"-15,0 0-93 16,0 0-12-16,0 0 19 15,0 0 23 1,0 0 0-16,0 0 10 0,0 0-25 16,0 0-21-16,0 0-8 0,0 0 0 15,3 11 2 1,7 7 24-16,-1 0-12 0,1 5-4 16,-2-3-8-1,3 3-1-15,-3-2-1 0,3-5 0 16,-3 4-1-1,6-4 1-15,0-1-36 0,15-1-71 16,-7-3-93-16,0-7-148 0</inkml:trace>
          <inkml:trace contextRef="#ctx0" brushRef="#br0" timeOffset="39084.2138">12579 4659 570 0,'0'0'222'0,"0"0"-184"0,0 0-38 16,0 0 0-1,0 0 11-15,0 0-5 0,0 0-6 16,0 3-14-1,4-3-38-15,2 0-61 0,0 2-7 16,1 2-11-16,-4-4-97 0</inkml:trace>
        </inkml:traceGroup>
        <inkml:traceGroup>
          <inkml:annotationXML>
            <emma:emma xmlns:emma="http://www.w3.org/2003/04/emma" version="1.0">
              <emma:interpretation id="{3D3AA4FC-1746-41A5-B5A6-1A1CF5C53403}" emma:medium="tactile" emma:mode="ink">
                <msink:context xmlns:msink="http://schemas.microsoft.com/ink/2010/main" type="inkWord" rotatedBoundingBox="15223,4858 18489,4804 18509,6061 15244,6115"/>
              </emma:interpretation>
              <emma:one-of disjunction-type="recognition" id="oneOf7">
                <emma:interpretation id="interp35" emma:lang="en-US" emma:confidence="0">
                  <emma:literal>outjie</emma:literal>
                </emma:interpretation>
                <emma:interpretation id="interp36" emma:lang="en-US" emma:confidence="0">
                  <emma:literal>aggie</emma:literal>
                </emma:interpretation>
                <emma:interpretation id="interp37" emma:lang="en-US" emma:confidence="0">
                  <emma:literal>outjies</emma:literal>
                </emma:interpretation>
                <emma:interpretation id="interp38" emma:lang="en-US" emma:confidence="0">
                  <emma:literal>ayzie</emma:literal>
                </emma:interpretation>
                <emma:interpretation id="interp39" emma:lang="en-US" emma:confidence="0">
                  <emma:literal>atejis</emma:literal>
                </emma:interpretation>
              </emma:one-of>
            </emma:emma>
          </inkml:annotationXML>
          <inkml:trace contextRef="#ctx0" brushRef="#br0" timeOffset="40369.0793">14759 4381 362 0,'0'0'73'16,"0"0"-72"-16,0 0-1 15,0 0 18-15,0 0 39 0,0 0-5 16,0 0-10-1,-6-50-14-15,0 46-18 0,-4 4-3 16,4 0-7 0,-4 0 1-16,-5 0 0 0,-1 0-1 15,-3 7-2-15,-3 7 1 16,3 3 0-16,0 3-2 16,6 2 2-16,2 1-1 15,-2 2-5-15,7 1-2 16,0 2 8-16,6-1-1 15,0-6-11-15,0-1-8 16,0 0-5-16,0-6-2 16,17-2 5-16,7-3 7 0,3-8 9 15,8 3 7 1,6-4-1-16,3 0-1 0,0 0-11 16,0-11-4-1,-1-1 4-15,-2 0-10 0,-6-2 6 16,-3 3 7-1,-4-3-2-15,-3 2-5 0,-3-2-1 16,-6-1 10 0,-6 2 8-16,-4-4 14 0,-3 2 11 15,0 1-2-15,-3 4 1 0,0 1 24 16,0 6-33 0,0 3-15-16,0 0-23 0,0 0-17 15,0 8-1 1,0 11 31-16,10 8 10 0,-1-3-7 15,4 2 5 1,3-3 1-16,-4-5 0 0,4-4 0 16,0-6-1-16,0-5 1 15,3-3 1-15,5 0 0 16,1 0 6-16,7-14-6 16,-1-6 0-16,-2 0-6 15,2-1-3-15,-2-3 1 16,-4 1 6-16,-3 6-9 15,-6 3 1-15,-7 5 10 0,-7 7 0 16,1-1 17 0,-3 3 0-16,0 0 11 0,0 0-8 15,0 0-10-15,0 0-9 16,0 3 0 0,0 5-1-16,0 4 0 0,14-3 0 15,-1 1 0 1,1-1 1-16,5-4-1 0,-3-1 0 15,0-2 0 1,-3 1 0-16,-4-3 0 0,0 0 1 16,4 3-1-16,0-3 1 0,3 0 0 15,-1 3-1-15,1-1-1 16,0 0 0 0,-4 1 1-16,-2 2-1 0,3-4 1 15,-4-1 0 1,-3 3 0-16,1-3 1 0,-4 0 13 15,3 0 9 1,-1 0-3-16,6 0-8 0,2 0-11 16,1 0-1-16,5 0-21 15,16 0-55-15,-4 0-54 16,-2-3-72-16</inkml:trace>
          <inkml:trace contextRef="#ctx0" brushRef="#br0" timeOffset="40835.4543">15448 4047 515 0,'0'0'0'15,"0"0"-163"-15,0 0 26 0,186-42 100 16,-117 31 31 0,-6-1 6-16,-4 4 7 0,-5 5 0 15,-13 0-6-15,-10 3-1 0,-15 0 0 16,-10 0 20 0,-2 0 46-16,-4 8-7 0,0 18 2 15,0 13 20 1,0 18 10-16,0 20-39 0,-13 19-36 15,-6 14-14 1,0 13 0-16,0 0-1 0,0 0 0 16,8-8 0-1,-3-16-1-15,-2-16 1 0,5-19 0 16,-2-15-1-16,4-18 1 16,1-17 16-16,6-5 15 15,2-9-4-15,0 0-4 16,0-4 3-16,0-26-27 15,10-19-81-15,12-16 4 16,8-13-18-16,17-58-68 16,-2 21-89-16</inkml:trace>
          <inkml:trace contextRef="#ctx0" brushRef="#br0" timeOffset="41466.3984">16068 4327 38 0,'0'0'112'0,"0"0"-71"0,0 0 18 15,0 0-17 1,0 0-35-16,0 0-7 0,0 0-7 15,13-87 6 1,-4 101 0-16,4-1 0 0,-2 2-30 16,8-4 21-1,3 1 10-15,2-1 0 0,-3-5 0 16,-2-3 1-16,0-1 17 0,-4-2-7 16,1 0-4-1,3 0 3-15,0 0 3 0,9 0-5 16,7-7 3-1,6-8-4-15,10-1-5 0,1-7-2 16,5 3 0 0,0 0-1-16,-7 0 0 0,-10 6 0 15,-7 6 0-15,-14 1 1 16,-11 5 0-16,-5 2 32 16,-3 0 46-16,0 0-12 15,0 9-33 1,-17 22 6-16,-7 8-9 0,2 9-11 15,1 3-12 1,5 6-7-16,4-4 0 0,9 3 0 16,3-2-1-16,0 0-11 15,0-3 4-15,0 4-1 16,0-5 9-16,3 1 1 0,-3 0 7 16,0 0-8-1,0 1 13-15,-19-1 20 0,-6-6 1 16,-4-2-13-1,1-10-6-15,-1-7-7 0,11-9 4 16,0-6-3 0,4-9 2-16,6-2 11 0,-6 0-3 15,4-6-2-15,-1-24-17 0,0-10-21 16,6-14-15 0,2-4 30-16,3-2-1 0,0 0-5 15,0 4-10 1,22 7 5-16,10 7-65 0,11 5-41 15,7 3 9 1,7 3-8-16,28-10-15 16,-13 9 21-16</inkml:trace>
          <inkml:trace contextRef="#ctx0" brushRef="#br0" timeOffset="41715.6765">17153 4348 136 0,'0'0'164'0,"0"0"-34"16,0 0-55-1,0 0-51-15,0 0-24 0,0 0-18 16,0 0 11 0,9 75 7-16,-6-21 0 15,-3 14 0-15,0 4 2 16,0 1 0-16,0-2-2 16,-9-5 17-16,-13-10-4 0,3-7 19 15,-3-11 3 1,6-12-5-16,3-7 0 0,7-10-11 15,4-3-19 1,2-6-3-16,0-6-50 0,2-16-73 16,14-16-279-16</inkml:trace>
          <inkml:trace contextRef="#ctx0" brushRef="#br0" timeOffset="41885.6723">17314 3994 446 0,'0'0'157'0,"0"0"-132"0,0 0-25 15,0 0-23 1,0 0 7-16,0 0-51 0,0 0-100 16,25 2 7-16</inkml:trace>
          <inkml:trace contextRef="#ctx0" brushRef="#br0" timeOffset="42505.6268">17823 4297 508 0,'0'0'146'0,"0"0"-82"0,0 0-11 15,0 0 66 1,0 0-21-16,0 0-92 0,0 0-6 15,-19 28-13 1,6 9 12-16,1 3 0 0,-7 5-8 16,-3-3-8-1,1-4-15-15,-9-5-18 0,3-7-27 16,-24-7-43-16,10-7-99 16,4-12-120-16</inkml:trace>
          <inkml:trace contextRef="#ctx0" brushRef="#br0" timeOffset="42255.7008">17804 4126 155 0,'0'0'102'0,"0"0"-92"0,0 0 2 15,0 0 42 1,0 0-22-16,-166 109 1 0,147-78 24 16,3 0-18-16,7-1-31 0,2 2-7 15,4-4 7 1,3 2 0-16,0 6 3 0,0-3 8 15,0 3-6 1,6-4-13-16,17-4-20 0,2-5-25 16,2-2 17-1,3-8-30-15,-3-4-65 0,-2-3 32 16,7-6 6-16,-4 0-1 16</inkml:trace>
        </inkml:traceGroup>
      </inkml:traceGroup>
    </inkml:traceGroup>
    <inkml:traceGroup>
      <inkml:annotationXML>
        <emma:emma xmlns:emma="http://www.w3.org/2003/04/emma" version="1.0">
          <emma:interpretation id="{76B22FFA-3E1D-4A11-8BBC-AD6C1B729FC9}" emma:medium="tactile" emma:mode="ink">
            <msink:context xmlns:msink="http://schemas.microsoft.com/ink/2010/main" type="paragraph" rotatedBoundingBox="6823,7537 9028,7751 8890,9174 6685,89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4C089FA-15EE-4D96-AFC2-04AE57558BAA}" emma:medium="tactile" emma:mode="ink">
              <msink:context xmlns:msink="http://schemas.microsoft.com/ink/2010/main" type="line" rotatedBoundingBox="6823,7537 9028,7751 8890,9174 6685,8959"/>
            </emma:interpretation>
          </emma:emma>
        </inkml:annotationXML>
        <inkml:traceGroup>
          <inkml:annotationXML>
            <emma:emma xmlns:emma="http://www.w3.org/2003/04/emma" version="1.0">
              <emma:interpretation id="{18464120-6528-4C52-B077-7CE18F4D0CA1}" emma:medium="tactile" emma:mode="ink">
                <msink:context xmlns:msink="http://schemas.microsoft.com/ink/2010/main" type="inkWord" rotatedBoundingBox="6823,7537 9028,7751 8890,9174 6685,8959"/>
              </emma:interpretation>
              <emma:one-of disjunction-type="recognition" id="oneOf8">
                <emma:interpretation id="interp40" emma:lang="en-US" emma:confidence="0">
                  <emma:literal>TE</emma:literal>
                </emma:interpretation>
                <emma:interpretation id="interp41" emma:lang="en-US" emma:confidence="1">
                  <emma:literal>T =</emma:literal>
                </emma:interpretation>
                <emma:interpretation id="interp42" emma:lang="en-US" emma:confidence="0">
                  <emma:literal>F</emma:literal>
                </emma:interpretation>
                <emma:interpretation id="interp43" emma:lang="en-US" emma:confidence="0">
                  <emma:literal>TF</emma:literal>
                </emma:interpretation>
                <emma:interpretation id="interp44" emma:lang="en-US" emma:confidence="0">
                  <emma:literal>T:</emma:literal>
                </emma:interpretation>
              </emma:one-of>
            </emma:emma>
          </inkml:annotationXML>
          <inkml:trace contextRef="#ctx0" brushRef="#br0" timeOffset="51406.9053">7695 7668 110 0,'0'0'122'0,"0"0"-83"0,0 0-10 16,0 0 51-1,0 0 25-15,0 0-36 0,0 0-41 16,-4-14-28-16,4 14-1 0,0 0 0 15,0 0 0 1,0 0 1-16,0 0-1 16,0 0-1-16,0 0-5 15,0 0 7-15,19-3 0 16,10 1 1-16,12-2 8 16,3-1-8-16,5-1-1 15,2 1 0-15,-4 1-1 0,1 2-8 16,-4-1 3-1,-6 1-2-15,-5-2-8 0,-6 2 1 16,-8-1 4 0,-11 0 9-16,-5 3 2 0,-3 0 0 15,0 0 12 1,0 0 11-16,0 0 0 0,0 0-23 16,0 0-6-1,0-2-27-15,-3-2-56 0,-3 2-136 0</inkml:trace>
          <inkml:trace contextRef="#ctx0" brushRef="#br0" timeOffset="51826.8888">7742 7413 149 0,'0'0'176'16,"0"0"-176"-16,0 0-77 16,0 0 77-16,0 0 5 15,0 0 45-15,0 0-31 16,35-29-18-16,-26 28 0 16,1 1-1-16,-4 0 6 15,-1 0 17-15,9 0-6 16,2 0 1-16,6 0-1 0,8-4-5 15,5 4 14 1,6-2 34-16,3-1-31 0,3 0-19 16,4 0-9-1,-5 1 0-15,0-4 8 0,-13 3-9 16,-1 0 0 0,-13 1-2-16,-7 2 1 0,-2 0-9 15,-7 0 0-15,0 0-6 0,-3 0-2 16,0 0-3-1,0 0-12-15,0 0-21 0,0 0-58 16,0 0-71-16</inkml:trace>
          <inkml:trace contextRef="#ctx0" brushRef="#br0" timeOffset="50492.6695">6131 6883 33 0,'0'0'75'0,"0"0"-18"0,0 0-23 15,0 0-6 1,0 0-8-16,0 0-6 0,0 0-5 16,0-4-8-1,0 4 15-15,0 0 20 0,0 0 15 16,0 0-8 0,0 0-11-16,0 0-9 0,0 0-12 15,0 0-10 1,10 0-1-16,2 0-10 0,10 0 10 15,7 0 4-15,4 0-4 16,2-3 2-16,3 0-1 16,-3-3 6-16,3 1 8 15,-4 1 1-15,1 0-8 16,-3-3-1-16,-4 1 1 16,-3 6-8-16,-4 0 0 15,1 0-1-15,2 0-1 16,-2 0 1-16,8 0 1 0,5 6 0 15,9-3 6 1,0-3 7-16,7 0 6 0,-2 0-18 16,3 0 6-1,0-12-6-15,-1-1 0 0,-4-1 5 16,-3-1-6 0,-6 4 0-16,-9 2-5 0,-10 7-5 15,-8 2 0 1,-8 0 4-16,-3 0 6 0,0 0 0 15,0 0 8-15,0 0 10 0,0 0 10 16,0 0-15 0,0 0-13-16,0 0-38 0,-6 0-61 15,-7 6-53 1,2 5-35-16</inkml:trace>
          <inkml:trace contextRef="#ctx0" brushRef="#br0" timeOffset="49632.6899">6237 6856 121 0,'0'0'101'0,"0"0"-63"16,0 0 15-16,0 0 22 15,0 0-4 1,0 0-25-16,0 0-14 0,0 0-12 16,0 0 2-1,0 0 1-15,0 0 1 0,0 0-5 16,0 0-16 0,0 0-3-16,0 0-2 0,0 0 1 15,0 0-8-15,0 0-3 0,0 8 1 16,0 9 11-1,0 9 6-15,0 8 4 0,0 2-8 16,0 5 9 0,0-5-5-16,0 1-6 0,0 0-2 15,0 5 2 1,0 3 6-16,0 4 8 0,0 2-2 16,0 0-11-16,0-1 0 15,0 4-1-15,0-2 0 16,5 1 0-16,4 1 1 15,-7 0-1-15,6-3 1 16,-8-1 6-16,0-1-5 16,0-3 6-16,0-9-8 15,0 1-2-15,0-7 2 16,0-2 0-16,0-4 0 16,0 1 0-16,0-6 2 15,0-6-1-15,0-6 0 0,0-3 0 16,0-5 0-1,0 4-1-15,0-4 1 0,0 0-1 16,0 0 2 0,0 0 5-16,0 0-1 0,0 0 1 15,0 0-3-15,0 0-4 16,0-26-37 0,0-5-141-16,-8-3-133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2:04:07.59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0-1 325 0,'0'0'257'0,"0"0"-173"0,0 0-84 15,0 0 0 1,0 0 21-16,0 0 27 0,0 0-36 15,0 0-12 1,0 0 0-16,0 0 0 0,0 0 20 16,0 0 6-16,3 0-15 15,-3 0-9-15,3 0-2 16,-3 0 0-16,7 0 0 16,2 0-2-16,4 0 2 15,12 0-1-15,7 0 0 16,4 0-12-16,5 0-13 15,-3 0-6-15,0 0-2 16,-9 0-21-16,-7 0-30 0,-19 0-44 16,-3 0-57-1,0 0-7-15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2:04:12.61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C5D7DB-0A81-4DF4-9364-562A2F36C982}" emma:medium="tactile" emma:mode="ink">
          <msink:context xmlns:msink="http://schemas.microsoft.com/ink/2010/main" type="inkDrawing" rotatedBoundingBox="14576,7338 20213,6798 20389,8627 14751,9166" hotPoints="20207,7415 20228,8789 14804,8871 14784,7497" semanticType="enclosure" shapeName="Rectangle">
            <msink:sourceLink direction="with" ref="{C17A49D3-F130-4FCE-A7F8-888574FACF92}"/>
          </msink:context>
        </emma:interpretation>
      </emma:emma>
    </inkml:annotationXML>
    <inkml:trace contextRef="#ctx0" brushRef="#br0">147-1 33 0,'0'0'26'0,"0"0"-17"16,0 0-7 0,0 0-2-16,0 0 0 0,0 0 0 15,0 0 1 1,-13 0 10-16,10 0 21 0,0 8 14 15,0 1 2-15,-4 4 1 0,1 7-22 16,-3 3 15 0,-1 4-4-16,1 7 9 0,-1 6-35 15,4 6-2 1,0 7 6-16,-1 7 3 0,1 7-4 16,0 7 11-1,-1 6 8-15,1 2 13 0,3 0-29 16,3-3-11-1,-3 0 29-15,3-8-12 0,0 0-8 16,-3-6-6-16,3 0 2 16,0 0-12-16,-4 2 2 15,4 2 5-15,-3 1 2 16,3-1 1-16,0-4 4 16,-3-8-13-16,3-4 0 15,0-8 0-15,-3-4-1 16,0-10 12-16,0-9-11 15,3-5 0-15,-3-11 0 0,3-4 2 16,0-2 3 0,0 0 2-16,0 0-2 0,0 0 3 15,0 0-3 1,0 0-5-16,0 0 1 0,0 0-2 16,0 0-2-1,0 0-4-15,0 0-4 0,0 0-2 16,0 0 7-1,0 0 5-15,6 0 6 0,6 0 7 16,7 0 3-16,7 0 0 0,2-2-9 16,10-7 3-1,0 1-1-15,8 2-8 0,11-1 1 16,9 1-1 0,16-3 0-16,10 0 6 0,8-3-6 15,7 2 0 1,4-4 0-16,-5 1 0 0,1-1-1 15,-7 0 2-15,4 0-1 16,0-3-1-16,7 3 0 16,1 4 1-16,8-5-1 15,-1 1 1-15,4 2-1 16,-1 0 0-16,1-1 0 16,4-2-1-16,-2 0 1 15,1-3-6-15,-7 0-7 16,-2 1-1-1,-10 2 1-15,-7 2 3 0,-5 5-2 16,-10-1 5-16,0 2 5 0,-7-2-6 16,4 3 7-1,0 0-6-15,2-2-6 0,5 2 11 16,2-3-9 0,1 0-2-16,-5 2-2 0,-5-2 5 15,0-2 4 1,-9 2 5-16,-11 0 0 15,-5 0 1-15,-10 5 0 0,-6 0 1 16,-6 4 0-16,6 0-1 16,0 0 1-16,5 0-1 15,11 0 1-15,3 0-1 16,6 0 0-16,4 0 0 16,-5-2 1-16,1 2 0 15,-9-3-1-15,-13 3 1 16,-9 0-1-16,-8 0 0 0,-5 0 2 15,-3 0 8 1,8 0-3-16,3 0 3 0,5 0-1 16,9 0-8-1,10 0 0-15,1 0 1 0,2 0-1 16,0 0-1 0,-6 0-5-16,-17 0-11 0,-8 0 0 15,-11 0 5-15,-8 0 1 0,-4 0 8 16,-3 0-8-1,0 0 2-15,0 0-5 0,0 0-3 16,0 0 1 0,0 0 2-16,0 0 6 0,0 0 1 15,0 0-5 1,-10 0-22-16,-9 0-37 0,-9 0-113 16</inkml:trace>
    <inkml:trace contextRef="#ctx0" brushRef="#br0" timeOffset="1736.7309">297 292 26 0,'0'0'51'0,"0"0"-4"0,0 0 8 15,0 0 45 1,0 0-20-16,0 0-31 0,0 0-14 16,-44-20-13-1,44 20 4-15,0 0 1 0,0 0 2 16,0 0-2-16,0 0 7 0,0 0-7 15,0 0-5 1,0 0-9-16,0 0-13 0,3 0-1 16,26 0-7-1,15 0 8-15,28 0 16 0,25 0 19 16,23 0-25 0,19 0-1-16,8-5-8 0,5-4 0 15,5 0 0 1,23-4 0-16,21-2 1 0,25 2-1 15,9-5 1-15,-20 7-1 16,-46 2 15-16,-49 3-15 16,-28 6-1-16,-11-1 1 15,23 1 1-15,19-4 0 16,43-5-2-16,-14 1 1 16,5-3 7-16,-9-1-8 15,-29 5 0-15,1-6-1 16,-19 8 1-16,-17-1-1 0,-8 0 1 15,-10-2 0 1,-1 2 0-16,-2 1 0 0,-6 0 0 16,-3 1-6-1,-7 2-1-15,-3-1 1 0,4 0 5 16,1 0-1 0,8 0-16-16,6-2 5 0,3 1-3 15,-7-1-8 1,-2 0 1-16,-13 1 11 0,-9-1 11 15,-13 1-5-15,-6 3 4 0,-7-3 1 16,-2 4 1 0,-7 0 3-16,0-4 14 0,0 4 2 15,0 0-9 1,3-1-9-16,6 1-1 0,4-4-8 16,3 2 1-1,3 0 6-15,0 2-5 0,-7 0 3 16,-7 0-4-16,0 0 5 15,-5 0 2-15,0 0 8 16,0 0 24-16,0 0 7 16,0 0-10-16,0 0-18 15,0 0-11-15,6 0-1 16,7 0-19-16,4 0 15 16,7 0 5-16,0 0 1 15,-2 0 1-15,-3 0-1 16,-10 0 0-16,-6 0 0 15,1 0 8-15,-4 0-8 0,3 0 6 16,0 0-5 0,10 0 4-16,2 0-5 0,7 0 1 15,7-4-1 1,-1 2-1-16,4-1-1 0,-7 0-10 16,-6 0-8-1,-6 3-1-15,-7 0 1 0,-4 0 19 16,-2 0 0-16,0 0 29 0,0 0 11 15,0 0-8 1,0 0-15-16,0 0-16 0,0 0-1 16,3 0-13-1,5 0-4-15,0 3 17 0,1 17 0 16,-2 8 1 0,-1 7-1-16,-3 3-6 0,-3 7-4 15,0 6 10 1,0 3 0-16,-6 1-1 0,-4-1 1 15,1 0 18-15,1 1 5 16,0 5-6-16,3 3 6 16,-1-4-16-16,6-3-1 15,0 4-6 1,0-3 0-16,0-4 0 0,0 4 1 16,0-6 6-16,0-1-7 15,-8-7 0-15,-3-3 0 16,1-5 6-16,1-14-6 0,1-4 1 15,6-8-1 1,-1-4-2-16,3-5-30 0,0 0-18 16,0 0-24-1,0-2-8-15,5-18-38 0,9-5-200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2:04:01.83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48542A-FBC5-461C-9678-6ED2A8CEA418}" emma:medium="tactile" emma:mode="ink">
          <msink:context xmlns:msink="http://schemas.microsoft.com/ink/2010/main" type="writingRegion" rotatedBoundingBox="11706,7168 11342,9890 9889,9696 10253,6974"/>
        </emma:interpretation>
      </emma:emma>
    </inkml:annotationXML>
    <inkml:traceGroup>
      <inkml:annotationXML>
        <emma:emma xmlns:emma="http://www.w3.org/2003/04/emma" version="1.0">
          <emma:interpretation id="{45991CF8-0FF0-436C-BF63-C0353FD01614}" emma:medium="tactile" emma:mode="ink">
            <msink:context xmlns:msink="http://schemas.microsoft.com/ink/2010/main" type="paragraph" rotatedBoundingBox="11706,7168 11342,9890 9889,9696 10253,6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B3C1D1-8F45-4D16-84D0-DF806DFACB25}" emma:medium="tactile" emma:mode="ink">
              <msink:context xmlns:msink="http://schemas.microsoft.com/ink/2010/main" type="line" rotatedBoundingBox="11706,7168 11342,9890 9889,9696 10253,6974"/>
            </emma:interpretation>
          </emma:emma>
        </inkml:annotationXML>
        <inkml:traceGroup>
          <inkml:annotationXML>
            <emma:emma xmlns:emma="http://www.w3.org/2003/04/emma" version="1.0">
              <emma:interpretation id="{403F6620-257B-40B6-ABC3-F0582DC14B0D}" emma:medium="tactile" emma:mode="ink">
                <msink:context xmlns:msink="http://schemas.microsoft.com/ink/2010/main" type="inkWord" rotatedBoundingBox="11706,7168 11342,9890 9889,9696 10253,6974"/>
              </emma:interpretation>
              <emma:one-of disjunction-type="recognition" id="oneOf0">
                <emma:interpretation id="interp0" emma:lang="en-US" emma:confidence="0">
                  <emma:literal>for</emma:literal>
                </emma:interpretation>
                <emma:interpretation id="interp1" emma:lang="en-US" emma:confidence="0">
                  <emma:literal>to</emma:literal>
                </emma:interpretation>
                <emma:interpretation id="interp2" emma:lang="en-US" emma:confidence="0">
                  <emma:literal>ton</emma:literal>
                </emma:interpretation>
                <emma:interpretation id="interp3" emma:lang="en-US" emma:confidence="0">
                  <emma:literal>tor</emma:literal>
                </emma:interpretation>
                <emma:interpretation id="interp4" emma:lang="en-US" emma:confidence="0">
                  <emma:literal>#for</emma:literal>
                </emma:interpretation>
              </emma:one-of>
            </emma:emma>
          </inkml:annotationXML>
          <inkml:trace contextRef="#ctx0" brushRef="#br0">9663 7266 36 0,'0'0'136'15,"0"0"-110"-15,0 0-25 0,0 0 71 16,0 0 52 0,0 0-54-16,0 0-41 0,0 0-8 15,0 0 12-15,0 0 1 0,0 0-8 16,0 0 2-1,0 0-9-15,0 0-6 0,0 0-4 16,17 0-9 0,18 0 13-16,5 0 3 0,7-8-9 15,0-1-5 1,-3 2-2-16,1-1 0 0,-4 2-1 16,5 2 1-1,8-2 2-15,6-2-1 0,0-1-1 16,-7 4 0-16,-10 1 0 15,-5 3-1-15,-9 1-6 16,-10 0-1-16,-4 0-2 16,-2 0-1-16,-7 0 1 15,-3 0 8-15,-3 0 1 16,4 0 0-16,-4 0-5 16,6 0-18-16,0 0 8 15,4 0 3-15,2 0-4 0,1 0-9 16,3 0-2-1,-4 0-5-15,1 0-14 0,-7 0 0 16,1 0-12 0,-7 0-7-16,0 0 4 0,0-9-134 0</inkml:trace>
          <inkml:trace contextRef="#ctx0" brushRef="#br0" timeOffset="676.4639">9547 6366 39 0,'0'0'39'0,"0"0"-39"0,0 0 0 15,0 0 45 1,0 0 24-16,0 0-27 0,0 0-29 16,0 0 0-1,0 0 24-15,0 0 24 16,0 0-5-16,0 0-20 0,0 0-20 16,0 0-15-1,7 0-1-15,12 0 1 0,9 0 6 16,13 0 1-1,13-3 0-15,8-2 6 0,13-4-1 16,8 0-1-16,4 1-2 0,4 0-9 16,-5-1 0-1,-7 2 9-15,-8-1-10 0,-11 2-1 16,-3 2 1 0,-7-2 0-16,-2 3 1 0,-4-2-1 15,-4-1 0 1,-5 3 1-16,-4 0-1 0,-9 3 0 15,-6 0 0 1,-3 0 0-16,-4 0-2 0,-3 0 1 16,-6 0-8-16,0 0 8 15,0 0-11-15,0 0 2 16,0 0 3-16,0 0-25 16,-3 0-34-16,-6 8-29 15,-4 1-116-15</inkml:trace>
          <inkml:trace contextRef="#ctx0" brushRef="#br0" timeOffset="-594.0635">10085 6321 188 0,'0'0'85'0,"0"0"-85"0,0 0-82 15,0 0 69-15,0 0 12 16,0 0 2-16,0 0 28 16,6 42-10-16,-6-15 13 0,0 6 39 15,0-6-11 1,0 2-21-16,0 1-14 0,0 0-7 15,-3 4 3 1,-3 5 25-16,3 4-33 0,-1 2-2 16,1 1-10-1,3-5-1-15,0 4 0 0,-3 2 0 16,3-5 0 0,-3-2 0-16,0-6 1 0,-3-3 5 15,2-11-4-15,-2-3-1 16,3-6 5-16,0-7-5 15,0 2 7-15,3-3-6 16,0-3-2-16,0 0-17 16,0 4-45-16,0-4-52 15,0 2-26-15,0-2-64 0</inkml:trace>
          <inkml:trace contextRef="#ctx0" brushRef="#br0" timeOffset="1533.7251">9440 7614 55 0,'0'0'100'0,"0"0"-72"16,0 0-27-1,0 0 5-15,0 0 27 0,0 0-10 16,0 0-10-16,22-2 20 0,-3-1 18 16,6-2 5-1,1 1-10-15,-1-1-27 0,0 3-11 16,7-2 7 0,4-1 17-16,10-1 21 0,3 0-24 15,11-3-5 1,0 1-12-16,3 0-6 15,7 3 5-15,1-2-10 16,2 1 6-16,-4 3-5 0,-7 1 3 16,-8 2-5-16,-7 0-1 15,-9 0 0 1,-6 0 0-16,-1 0 1 0,4 0-1 16,0 0 1-16,6 0 0 15,0 0 1-15,2 0-1 16,-2 0-13-16,-3 0-9 15,-3 0 5-15,-4-2-3 16,-6-2-6-16,-9 4 0 16,-6 0-12-16,-4 0 5 15,-6 0 7-15,0 0 7 16,0 0-7-16,-32 0-13 0,-2 0-85 16</inkml:trace>
          <inkml:trace contextRef="#ctx0" brushRef="#br0" timeOffset="3214.7021">10126 8176 95 0,'0'0'80'0,"0"0"-66"0,0 0 15 16,0 0 56-16,0 0-27 15,0 0-38-15,0 0-13 16,0-95-6-16,0 85 12 0,0 1 30 15,0 0-21 1,0 1 0-16,-6 2 1 0,-7 1-4 16,-6-2-2-1,0 5-16-15,-3 2-1 0,-3 0 0 16,1 0 0 0,-3 0 0-16,3 0 2 0,-1 0-1 15,3 0 0-15,0 0-1 16,3 0 0-16,-3 5 0 15,3 1 0-15,0 3 0 16,0-1 0-16,6 1 0 16,1-4-1-16,-1 4-1 15,3 2 1-15,-2 1-1 16,-1 1 2-16,5 6 0 16,-6-1 1-16,9 0-1 15,-1 1-1-15,-2-1 1 16,5-1 6-16,1-1 1 0,2-2 3 15,0 1 2 1,0-4-1-16,0 0-4 0,0-5 1 16,0 2-6-1,0-2 6-15,0-1-7 0,0 4 8 16,0 0-8-16,0-1 9 16,0 1-8-1,0-3 6-15,0 2-6 0,8-6 5 16,0 5-4-16,0-5-2 0,3 5 7 15,0-5-7 1,2 3 2-16,-1 1-2 0,4-3 1 16,-3 0-1-1,3-3-1-15,3 0 2 0,3 0 12 16,3 0 3 0,3 0-1-16,4 0-6 0,6 0-4 15,0-6-5-15,3-1 8 16,-4 1-8-16,0-3 0 15,-2 6 0-15,-10-3-1 16,-3 6 1-16,-6 0-1 16,0 0 0-16,-3 0-1 0,1 0 0 15,0 0 1 1,-1 0 1-16,-2 0-1 16,3 6-1-16,-1-3 1 15,-5 3 0-15,6-1 0 16,-6 3 0-16,5 1-1 0,-1 2-1 15,1 1 1 1,0-1 1-16,-1 3 1 0,-2-3 1 16,2 3-2-1,-2-3 0-15,-4 3 0 0,0 3-1 16,1 1 1-16,-1 2 0 16,0 0-1-16,-3-1 1 15,4 0 0-15,-4-1 1 0,0-1-1 16,-3-3 1-1,0-2 0-15,0 2 7 0,0-1 4 16,0-2-5 0,-3 2 3-16,-3-2 6 0,-7 0 6 15,-3-1 5 1,-6 5 2-16,-9 2-4 0,-4 1-4 16,-3 0-13-1,-2-5-7-15,-1 4 12 0,3-4-6 16,3-1-6-16,4-1 0 15,-4-2 0-15,0-1-1 16,4-3 1-16,-1-1 7 16,-1-4-6-16,1 0 8 15,-3 0-9-15,4 0 8 16,-1-14 1-16,7 0 10 16,6 2-5-16,3 1-2 15,4 2 1-15,2 4 2 0,4-1-7 16,-1 0-8-16,1 0-1 15,0 2 0-15,1-1 0 16,0 1-1 0,2-1-7-16,-3-3-4 0,1 4 1 15,0-2 3 1,-1 1 7-16,1-1 0 0,-1 0 0 16,1 3-1-1,5 3-17-15,0-2-3 0,0 2-14 16,0 0-62-16,0 0-74 0,0 0-81 15,8 0-91-15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2:04:17.93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67D010-5D4F-4E94-99CA-8BF57CF12AEE}" emma:medium="tactile" emma:mode="ink">
          <msink:context xmlns:msink="http://schemas.microsoft.com/ink/2010/main" type="writingRegion" rotatedBoundingBox="3430,10968 19881,10250 20124,15827 3674,16545"/>
        </emma:interpretation>
      </emma:emma>
    </inkml:annotationXML>
    <inkml:traceGroup>
      <inkml:annotationXML>
        <emma:emma xmlns:emma="http://www.w3.org/2003/04/emma" version="1.0">
          <emma:interpretation id="{33CF7CCE-5A31-4D7D-BFA8-E834D4597D5D}" emma:medium="tactile" emma:mode="ink">
            <msink:context xmlns:msink="http://schemas.microsoft.com/ink/2010/main" type="paragraph" rotatedBoundingBox="3430,10968 19881,10250 19939,11575 3488,12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2050D8-9D5D-42EF-88E4-A5C3819AF34D}" emma:medium="tactile" emma:mode="ink">
              <msink:context xmlns:msink="http://schemas.microsoft.com/ink/2010/main" type="line" rotatedBoundingBox="3430,10968 19881,10250 19939,11575 3488,12293"/>
            </emma:interpretation>
          </emma:emma>
        </inkml:annotationXML>
        <inkml:traceGroup>
          <inkml:annotationXML>
            <emma:emma xmlns:emma="http://www.w3.org/2003/04/emma" version="1.0">
              <emma:interpretation id="{4615F1E6-E50B-455C-8B54-B1DBB982BA85}" emma:medium="tactile" emma:mode="ink">
                <msink:context xmlns:msink="http://schemas.microsoft.com/ink/2010/main" type="inkWord" rotatedBoundingBox="3475,10943 8332,11035 8311,12152 3454,12060"/>
              </emma:interpretation>
              <emma:one-of disjunction-type="recognition" id="oneOf0">
                <emma:interpretation id="interp0" emma:lang="en-US" emma:confidence="0">
                  <emma:literal>CNEMH</emma:literal>
                </emma:interpretation>
                <emma:interpretation id="interp1" emma:lang="en-US" emma:confidence="0">
                  <emma:literal>CDEMH</emma:literal>
                </emma:interpretation>
                <emma:interpretation id="interp2" emma:lang="en-US" emma:confidence="0">
                  <emma:literal>CAEMH</emma:literal>
                </emma:interpretation>
                <emma:interpretation id="interp3" emma:lang="en-US" emma:confidence="0">
                  <emma:literal>CNHEMH</emma:literal>
                </emma:interpretation>
                <emma:interpretation id="interp4" emma:lang="en-US" emma:confidence="0">
                  <emma:literal>CDHEMH</emma:literal>
                </emma:interpretation>
              </emma:one-of>
            </emma:emma>
          </inkml:annotationXML>
          <inkml:trace contextRef="#ctx0" brushRef="#br0">3143 10100 1 0</inkml:trace>
          <inkml:trace contextRef="#ctx0" brushRef="#br0" timeOffset="-259.984">3143 10100 2 0,'0'0'24'0,"0"0"-8"16,0 0-3-16,0 0-13 15,0 0 0-15,0 0-1 16,13-15 0-16,-13 15 0 16,3 0 1-16,-3 0 26 0,0 0 23 15,0 0-13 1,0-2-19-16,0 2-14 0,0 0-3 16,0 0-26-1,0 0-29-15,3 0-21 0,-3 0 50 16,2 0 26-1,3 0 0-15</inkml:trace>
          <inkml:trace contextRef="#ctx0" brushRef="#br0" timeOffset="2446.3857">3885 10171 196 0,'0'0'120'0,"0"0"-62"0,0 0 5 16,0 0 27 0,0 0-37-16,0 0-47 0,0 0-6 15,0 0-1 1,0 23 1-16,0 2 7 0,3 4-6 15,3 4 0 1,-2 4 33-16,2 3-25 0,-3 2-3 16,-3 7 7-16,0 1 5 15,0 7-2-15,0 2 3 16,-6-2-9-16,-7 3-1 16,4-5-8-16,-4 0 26 15,7-10-27-15,4-9 1 16,-3-4-1-16,5-6 1 15,0-10 16-15,0-2 2 16,0-8-8-16,0-3-2 0,0 0-8 16,0-3 1-1,0 0 4-15,0 0-5 16,0 0-1-16,0 0-10 16,0-26-58-16,0-7-137 0,0-4-193 0</inkml:trace>
          <inkml:trace contextRef="#ctx0" brushRef="#br0" timeOffset="2994.3889">3879 10284 157 0,'0'0'127'15,"0"0"-78"-15,0 0-17 0,0 0 24 16,0 0-5-16,0 0-50 0,0 0-1 16,44-40 0-1,-16 35 0-15,1-1 0 0,-4 1 0 16,0-1 1 0,-3 3 9-16,0-2-1 0,-1-1 6 15,9-3 20 1,0-2-10-16,5 0-5 0,-3-1-7 15,-7 6 6 1,-9 1-8-16,-4 5-10 0,-5 0-1 16,-1 0 0-16,-3 17 7 15,0 15 16-15,0 6 14 16,1 11 15-16,-4 1 5 16,3 8-27-16,3-5-23 15,0 1-6-15,1-1-1 16,2-4 1-1,-3-4 9-15,4-7-10 0,-4-5-2 16,1-2 1-16,-1 2 0 0,-3 2 1 16,-3 5 0-1,0 2 6-15,0 1 5 0,0-3-9 16,-9-7-1 0,-1-7 6-16,1-10-6 0,5-7 1 15,1-6 5 1,3-3-4-16,0 0-3 0,0 0-21 15,0 0-67 1,0-6-76-16,3-14-121 0</inkml:trace>
          <inkml:trace contextRef="#ctx0" brushRef="#br0" timeOffset="3881.5843">4876 10304 36 0,'0'0'81'0,"0"0"-28"0,0 0-12 16,0 0 8 0,0 0 24-16,0 0-5 0,0 0 0 15,123-54-25 1,-91 45-8-16,1 1-15 0,8-1 3 16,0-1-10-16,4 1-1 0,2-2-5 15,-6 2-7 1,-3 3 0-16,-13 0-10 0,-9 6-45 15,-14 0-63 1,-2 0-24-16,-13 12-13 0</inkml:trace>
          <inkml:trace contextRef="#ctx0" brushRef="#br0" timeOffset="3521.6085">4886 10389 103 0,'0'0'115'0,"0"0"-88"0,0 0-14 15,0 0 62 1,0 0 12-16,0 0-41 0,0 0-27 15,15-5-2 1,-15 5 9-16,0 5 39 0,0 15 0 16,0 5-19-16,0 9 0 0,-6 0-17 15,0 5-11 1,-1 5 5-16,4 1-10 0,3-3-12 16,0 0-1-1,0 1 1-15,7-4-1 0,8-4 2 16,1-1-2-1,0-7 3-15,-4-1-3 0,-2-2 2 16,-1-5-1-16,1-6-1 16,-1 0 0-16,4-4-12 15,0-4 12-15,6 0 1 16,3-2 0-16,11-3 6 16,8 0-6-16,7 0-1 15,2-6 0-15,4-7-22 0,-5-3-2 16,0 3-7-1,-9-1-15-15,-2 3-17 0,-7-2-14 16,-9-3-37 0,-9 1-23-16,-7 1-56 0</inkml:trace>
          <inkml:trace contextRef="#ctx0" brushRef="#br0" timeOffset="4141.5693">4930 10590 48 0,'0'0'23'0,"0"0"61"16,0 0 14-16,0 0-12 16,0 0-19-16,0 0-18 0,0 0 10 15,166 20-13 1,-119-20-4-16,4 0-18 0,-4-9-5 15,-3-2-10 1,-4 2-9-16,-5 1-28 0,6-7-51 16,-9 2-68-1,-7-4-142-15</inkml:trace>
          <inkml:trace contextRef="#ctx0" brushRef="#br0" timeOffset="5196.5238">5687 10224 13 0,'0'0'155'0,"0"0"-63"16,0 0 3-16,0 0 29 16,0 0-30-1,0 0-59-15,0 0-27 0,0-5-8 16,0 5-8-16,0 0-10 0,0 14 8 16,0 14 10-1,8 6 23-15,-3 8-8 16,1 1 31-16,0 2-22 0,1 4 18 15,-1-1-22 1,-3 0-5-16,0-3-2 0,4-2-2 16,2-4-10-1,1-4 5-15,2-10-6 0,1 0 0 16,0-5 0-16,-1 0 0 0,1-2 0 16,-4-2 0-1,-2-2 0-15,-1-2-16 0,-3-7 2 16,-3-5 7-1,3 0-1-15,-3 0 7 0,3 0-6 16,4 0 6 0,2 0-1-16,13-11 1 0,2-14-12 15,9-4 3 1,-1-6 3-16,-2 2 6 0,0-7-8 16,-6 1-4-16,1-5-4 15,-6-1 9-15,0-5 7 16,-6-1-1-16,-4 2 2 15,-3 4 6-15,-3 7-5 16,-3 9 64-16,0 9-14 16,0 9 15-16,0 4-30 15,0 7-13-15,0 0-23 16,0 0 0-16,0 0-13 0,0 0-11 16,0 18-2-1,0 11 19-15,0 4 7 0,0 10 0 16,0-3 0-1,4 1 1-15,2-3 2 0,-6-10 4 16,0-3 2 0,0-5-3-16,0-3-5 0,0-5 16 15,0-2-15 1,0-4-1-16,0 3-1 0,6-6-12 16,4 0-5-16,2-1 10 0,7-2-6 15,10 0 13 1,9 0-6-16,3 0 12 0,-1 0-6 15,1 0 1 1,-7 0 7-16,-5 0 11 0,-4 0-9 16,-6 4-3-1,-3 11-6-15,-2 6 0 0,3 8 0 16,1 4 0-16,1 7 10 16,-2 2 4-16,-6 2-15 15,-4 3 0-15,-4-2 5 16,-3 0-3-16,0 1-2 15,0-7 2-15,-5-4-2 16,-9-5 13 0,-5-1 15-16,3-9 15 0,2-3 1 15,4-6-20 1,1-5-14-16,2-4-10 0,4-2-13 16,-3 0-84-16,0 0-125 0,2-16-375 0</inkml:trace>
          <inkml:trace contextRef="#ctx0" brushRef="#br0" timeOffset="5594.4643">7125 10216 1 0,'0'0'62'16,"0"0"15"-16,0 0 5 15,0 0 7-15,0 0 4 16,0 0-33-16,0 0-11 0,-3 179-24 16,3-131 5-16,0 5-4 0,0 0-23 15,3-7-3 1,16-1 6-16,0-4 3 0,-1-4-9 16,-1-10 0-1,-9-1 0-15,-3-2-28 0,-5-9-51 16,0-6-106-16</inkml:trace>
          <inkml:trace contextRef="#ctx0" brushRef="#br0" timeOffset="6134.4316">7295 10955 327 0,'0'0'159'0,"0"0"-61"15,0 0 46 1,0 0 9-16,0 0-63 0,0 0-63 16,0 0-14-1,53-54-12-15,-18 29 1 0,0 2-2 16,0 2-2-1,-4 3-21-15,-2-1-39 0,1-13-36 16,-8 5-62-16,-6 3-99 0</inkml:trace>
          <inkml:trace contextRef="#ctx0" brushRef="#br0" timeOffset="5904.4667">7440 10163 215 0,'0'0'205'0,"0"0"-126"16,0 0-44-16,0 0 13 0,0 0-33 15,0 0-15 1,0 0 0-16,-16 110 0 0,35-59 0 16,13 5 1-1,6-2 0-15,-2-1 11 0,-1-1-11 16,-6-10 1-1,-11-8 4-15,-5-4-4 0,-7-8 4 16,-6-3-5-16,0 1-1 16,0 6-24-16,-6-4-90 15,-13-5-149-15</inkml:trace>
          <inkml:trace contextRef="#ctx0" brushRef="#br0" timeOffset="22849.7687">3499 10230 57 0,'0'0'83'16,"0"0"-5"-16,0 0-25 16,0 0-8-16,0 0 1 15,0 0-22 1,0 0-6-16,0 0-11 0,0 0-7 15,0 0 1-15,0 0-1 0,0 0 1 16,0 0 9 0,0 0 17-16,0 0 19 0,0 0-5 15,0 0-24 1,0 0-8-16,0 0-2 0,0 0 2 16,0 0 1-1,0 0-9-15,0 0 9 0,0 0-2 16,0 0-1-1,0 0 0-15,0 0 3 0,0 0 7 16,0 0-5-16,0 0-2 16,0 0 6-16,-3 0 3 15,0 0 2-15,-5 0-8 16,3 0-12-16,-6 0 8 16,3-2 4-16,-1-2-4 15,-1 2-8-15,1-1-1 16,-4 0 2-16,0 3-2 15,1-2 0-15,-1 2 0 0,0 0-2 16,-2 0 2 0,5 0 3-16,-2 0 4 0,-1 0-5 15,0 0 4 1,1 0-6-16,-4 0 0 0,0 0-1 16,-3 5 0-1,3 4-2-15,-1-2 3 0,-2 2-1 16,3-3 1-1,3 3 0-15,-3-3 0 0,4 2 0 16,-1 0 0-16,-3 1 0 0,4 0 0 16,-1-2-1-1,-3 2 0-15,4 0 1 0,-4 0 1 16,-3 2-1 0,3 0 0-16,0-3-1 0,1 4 1 15,2-3 0 1,5 2-1-16,0-2-1 0,-1 2-5 15,-1 5 6-15,-1 4-1 16,-3 5 2-16,1 6 1 16,2 1-1-16,-5-1 0 15,2 0 0-15,3-1-1 16,-2-3 1-16,4-3-1 16,-1-3-5-16,4-1 6 15,3-7 0-15,3 5 0 16,0-7-2-16,0 1 0 15,0-3-5-15,0 1-2 16,0 2 8-16,0 2 0 0,0 6 1 16,6 3 0-1,4 3 0-15,-4 1 0 0,3 2 1 16,1-4 0 0,-1 4-1-16,1-2 1 0,1-1 6 15,3-3-7 1,-1-7-6-16,-2-1-9 0,3-4 9 15,-1-2 6-15,-2 0 0 0,5-4 0 16,3 1 0 0,-3-6 1-16,3 2 5 0,-4-2-6 15,7 0 7 1,-3 0-5-16,3 0-1 0,1-6 11 16,-1-7-2-1,-3 1-9-15,0 1 0 16,-5 2 0-16,2 3-1 0,3 1 0 15,0 0 0 1,3-1 0-16,0-3 0 0,7 3-1 16,-4 1 1-16,0-4-1 15,0 2 1-15,-6-6 0 16,0 2 0-16,-3 0 1 16,-3 1 5-16,-4 1-5 15,-3 0 6-15,-4 3 5 16,-2 4-1-16,0-2-2 15,0 4-2-15,0-2-1 16,0 2 6-16,0 0 1 16,0 0-2-16,0 0 4 15,0 0-7-15,0 0-6 0,0 0-1 16,0 0-1 0,0 0-6-16,0 0-26 0,0 0-40 15,-8 0-62 1,-11 0-77-16,-6 0-204 0</inkml:trace>
        </inkml:traceGroup>
        <inkml:traceGroup>
          <inkml:annotationXML>
            <emma:emma xmlns:emma="http://www.w3.org/2003/04/emma" version="1.0">
              <emma:interpretation id="{5CB33859-4689-4C04-BFDD-741337588C70}" emma:medium="tactile" emma:mode="ink">
                <msink:context xmlns:msink="http://schemas.microsoft.com/ink/2010/main" type="inkWord" rotatedBoundingBox="9225,10820 9325,11687 8763,11753 8663,10885"/>
              </emma:interpretation>
              <emma:one-of disjunction-type="recognition" id="oneOf1">
                <emma:interpretation id="interp5" emma:lang="en-US" emma:confidence="0">
                  <emma:literal>$</emma:literal>
                </emma:interpretation>
                <emma:interpretation id="interp6" emma:lang="en-US" emma:confidence="0">
                  <emma:literal>0</emma:literal>
                </emma:interpretation>
                <emma:interpretation id="interp7" emma:lang="en-US" emma:confidence="0">
                  <emma:literal>d</emma:literal>
                </emma:interpretation>
                <emma:interpretation id="interp8" emma:lang="en-US" emma:confidence="0">
                  <emma:literal>&amp;</emma:literal>
                </emma:interpretation>
                <emma:interpretation id="interp9" emma:lang="en-US" emma:confidence="0">
                  <emma:literal>¢</emma:literal>
                </emma:interpretation>
              </emma:one-of>
            </emma:emma>
          </inkml:annotationXML>
          <inkml:trace contextRef="#ctx0" brushRef="#br0" timeOffset="7930.2848">8330 10306 98 0,'0'0'67'0,"0"0"-66"16,0 0 1 0,0 0 15-16,0 0-7 0,0 0-9 15,0 0 5-15,-41-2 37 0,28 2 2 16,1 0-5-1,-4 0-18-15,-3 0-9 16,0 8 0-16,0 7 11 16,3 2-1-16,2 2-13 15,0 3-9-15,1 10 9 0,2 2-9 16,-2 5 7 0,4 1-7-16,-1-3 1 0,4-5-1 15,0-10 1 1,-1-3-1-16,4-7 0 0,0-3 1 15,3-7-1 1,0-2 8-16,0 0 4 0,0 0-5 16,6 0-2-16,23 0 9 0,9 0 3 15,14 0-3 1,8 0-14-16,3-11 5 0,0-1-4 16,-12 3-1-1,-11 2 0-15,-12 1-1 0,-6 3 0 16,-12 1 0-1,-1-1 9-15,-6-3 11 0,4-3 13 16,-1-5-2 0,4-3-7-16,-1-6 7 0,4-2-18 15,-7-1-11-15,0-2 0 16,-3 0 12-16,-3 3-6 16,0 0-8-16,0-1 0 15,-22 3 0-15,-12 6-1 16,-7 5-7-16,-10 8-5 15,-3 4-8-15,2 0 6 16,4 4 5-16,7 17-3 16,16 1 2-16,6-2 10 0,13 2-9 15,3 4-25 1,3 11-37-16,0-10-67 0,9-3-139 0</inkml:trace>
          <inkml:trace contextRef="#ctx0" brushRef="#br0" timeOffset="7112.8095">8232 10049 35 0,'0'0'85'0,"0"0"-30"16,0 0-9-1,0 0 40-15,0 0 10 0,0 0-46 16,0 0-2-16,0-59-2 0,0 59-7 16,0 0-13-1,0 0-15-15,3 0-11 16,1 0-7-16,5 4 7 16,4 15 21-16,-1 3-8 15,-2 6 5-15,-1 3 9 0,-3 12-5 16,-6 5 4-1,4 11-15-15,-4 9-5 0,3 4-5 16,3-2 2 0,0-2-3-16,7-9 9 0,0-9-7 15,-1-4-1 1,-2-11 0-16,-4-11-1 0,-3-3 0 16,-3-4 0-1,0 0-1-15,0 0-12 0,0-3-7 16,-12 1-27-16,-1-5-54 0,7-1-38 15,-1-9-80-15</inkml:trace>
        </inkml:traceGroup>
        <inkml:traceGroup>
          <inkml:annotationXML>
            <emma:emma xmlns:emma="http://www.w3.org/2003/04/emma" version="1.0">
              <emma:interpretation id="{CB818DA3-4589-4D12-8096-56B256182406}" emma:medium="tactile" emma:mode="ink">
                <msink:context xmlns:msink="http://schemas.microsoft.com/ink/2010/main" type="inkWord" rotatedBoundingBox="9835,10847 12715,10722 12755,11637 9875,11762"/>
              </emma:interpretation>
              <emma:one-of disjunction-type="recognition" id="oneOf2">
                <emma:interpretation id="interp10" emma:lang="en-US" emma:confidence="0">
                  <emma:literal>HYHH</emma:literal>
                </emma:interpretation>
                <emma:interpretation id="interp11" emma:lang="en-US" emma:confidence="0">
                  <emma:literal>HTHH</emma:literal>
                </emma:interpretation>
                <emma:interpretation id="interp12" emma:lang="en-US" emma:confidence="0">
                  <emma:literal>HUHH</emma:literal>
                </emma:interpretation>
                <emma:interpretation id="interp13" emma:lang="en-US" emma:confidence="0">
                  <emma:literal>HUH</emma:literal>
                </emma:interpretation>
                <emma:interpretation id="interp14" emma:lang="en-US" emma:confidence="0">
                  <emma:literal>114th</emma:literal>
                </emma:interpretation>
              </emma:one-of>
            </emma:emma>
          </inkml:annotationXML>
          <inkml:trace contextRef="#ctx0" brushRef="#br0" timeOffset="8749.6255">9506 10111 464 0,'0'0'149'15,"0"0"-117"-15,0 0-14 16,0 0 95-16,0 0-45 15,0 0-68 1,0 0-12-16,13 29 11 0,-4 4 0 16,4 13 1-16,0 5 1 0,-4 6 0 15,4 5 5 1,-4 3-4-16,1 0 9 0,-4-3-11 16,0-7 2-1,-3-10-2-15,-3-6 1 0,0-8-1 16,0-4-45-1,0-3-67-15,-3-7-49 0,-3-5-59 16,0-6-72-16</inkml:trace>
          <inkml:trace contextRef="#ctx0" brushRef="#br0" timeOffset="8979.6091">9271 10892 172 0,'0'0'166'0,"0"0"-111"0,0 0-42 15,0 0 23 1,0 0-10-16,0 0-26 0,156-165-1 16,-111 129-18-1,-1 0 6-15,-6 2-13 0,-10-1-7 16,-6-10-56-1,-9 11-44-15</inkml:trace>
          <inkml:trace contextRef="#ctx0" brushRef="#br0" timeOffset="9549.4368">9818 10163 155 0,'0'0'145'0,"0"0"-58"16,0 0 41-16,0 0-7 15,0 0-61-15,0 0-53 16,0 0-7-16,0-5-19 16,0 5 0-16,0 0 9 15,3 15 10-15,6 6 7 16,1 4 19-16,-4 0-7 15,4 4-4-15,-4-3-5 16,3-4-10-16,4-3 0 0,0-1 0 16,2-4 0-1,4-6-6-15,10-4 5 0,9-4-7 16,8 0 7 0,8-12-11-16,2-16-13 0,-2-4-5 15,-8 1 13 1,-8 0 16-16,-13 0 1 0,-9 0 17 15,-6-3 10 1,-10 3 22-16,0-1 29 0,0 7-5 16,0 8-3-16,-7 3-2 0,1 8-8 15,0 6-24 1,4 0-36-16,2 0-11 16,0 15-28-16,0 16 22 15,0 14 14-15,0 8 2 16,8 9 1-16,11-2-20 15,0 3 15-15,0-6 5 16,0-4 0-16,-10-8-1 16,-2-4-6-16,-7-10 5 15,0-6 2-15,0-5-45 0,0 2-68 16,0-5-66 0,-4-5-96-16</inkml:trace>
          <inkml:trace contextRef="#ctx0" brushRef="#br0" timeOffset="10511.8542">10780 10417 232 0,'0'0'191'0,"0"0"-93"0,0 0-52 15,0 0 36 1,0 0-22-16,0 0-60 0,0 0-6 16,79-17 6-1,-31 12 1-15,1 1-1 0,-2 4 7 16,-9 0-7-16,-6 0-11 15,-4 0-25 1,-9 0-28-16,13 0-21 0,-10 0-35 16,0-2-132-16</inkml:trace>
          <inkml:trace contextRef="#ctx0" brushRef="#br0" timeOffset="9947.9308">10856 9906 385 0,'0'0'127'0,"0"0"-93"0,0 0 30 16,0 0 18 0,0 0-36-16,0 0-12 15,0 0 0-15,-9 150-3 16,9-106-10-16,0 1-9 15,0-2-1-15,0-3-9 16,6-1-1-16,7-2 5 16,-7-4-4-16,0 2-2 0,-4-3 1 15,-2-2-1 1,0 4-17-16,0 0-25 0,-2 13-45 16,-10-11-70-1,-1-8-145-15</inkml:trace>
          <inkml:trace contextRef="#ctx0" brushRef="#br0" timeOffset="10247.9125">11101 9948 307 0,'0'0'147'0,"0"0"-85"0,0 0-36 16,0 0 33-16,0 0-40 16,0 0-19-16,0 0-1 15,3 115 1-15,16-58 0 16,3 0 1-16,-4-4 1 16,1-2-1-16,-5-8 5 15,-9-4-5-15,3-7 9 16,-8-7-2-16,0-2-7 0,0-6-1 15,-5 4-47 1,-9-6-56-16,-5-4-148 0</inkml:trace>
          <inkml:trace contextRef="#ctx0" brushRef="#br0" timeOffset="10817.8527">11626 10111 337 0,'0'0'135'0,"0"0"-88"0,0 0 25 16,0 0 4-1,0 0-63-15,0 0-13 0,0 0 0 16,-9 113-1-16,18-56 1 0,10 6 0 15,-3 2 1 1,0-3 12-16,-7-1 7 0,-2-8 2 16,-7-8 4-1,0-12-11-15,0-5-7 16,-10-7-8-16,1-7-45 16,-1-7-105-16,7-4-154 0</inkml:trace>
          <inkml:trace contextRef="#ctx0" brushRef="#br0" timeOffset="11137.8343">11912 10098 142 0,'0'0'168'15,"0"0"-94"1,0 0 34-16,0 0 23 0,0 0-64 16,0 0-67-1,0 0-15-15,16 39 15 0,-6 3 1 16,2 12 5 0,1 8-5-16,0 4 9 0,-4-2-2 15,-3-4 2-15,-6-4-4 0,0-11 6 16,0-7-12-1,0-13 0-15,0-7-11 16,0-3-51-16,0-6-97 16,-3-3-178-16</inkml:trace>
          <inkml:trace contextRef="#ctx0" brushRef="#br0" timeOffset="11408.834">11667 10786 189 0,'0'0'208'0,"0"0"-106"16,0 0-11-16,0 0 23 16,0 0-63-16,0 0-41 15,0 0-9-15,120-105 0 0,-69 73-1 16,-2 4 0-1,-5 1 0-15,-3 6 0 0,-9 6-9 16,-7 6-14 0,-3 1-49-16,-6 6-81 0,-10-5-92 0</inkml:trace>
          <inkml:trace contextRef="#ctx0" brushRef="#br0" timeOffset="8410.2587">9170 10123 64 0,'0'0'158'0,"0"0"-91"16,0 0-7-16,0 0 56 15,0 0 1-15,0 0 1 16,0 0-46-16,56-110-21 15,-52 106-4-15,-4 4 1 16,0 0-28-16,0 0-20 16,0 9-25-16,0 17 10 15,0 13 15-15,0 6 8 0,0 12-7 16,0-1 5 0,6 2-6-16,0-4 1 0,4-3-1 15,-4-6 1 1,0-9 0-16,1-5 1 0,-4-2-2 15,0-10 0 1,-3-2-8-16,0 1-27 0,3-4-34 16,0-3-41-16,0 1-34 0,4-8-74 15,-1 1-99-15</inkml:trace>
        </inkml:traceGroup>
        <inkml:traceGroup>
          <inkml:annotationXML>
            <emma:emma xmlns:emma="http://www.w3.org/2003/04/emma" version="1.0">
              <emma:interpretation id="{6F89EAE3-9756-44BC-B71E-B5BCB7E45857}" emma:medium="tactile" emma:mode="ink">
                <msink:context xmlns:msink="http://schemas.microsoft.com/ink/2010/main" type="inkWord" rotatedBoundingBox="14883,10561 18692,10521 18702,11419 14893,11459"/>
              </emma:interpretation>
              <emma:one-of disjunction-type="recognition" id="oneOf3">
                <emma:interpretation id="interp15" emma:lang="en-US" emma:confidence="0">
                  <emma:literal>0770</emma:literal>
                </emma:interpretation>
                <emma:interpretation id="interp16" emma:lang="en-US" emma:confidence="0">
                  <emma:literal>07170</emma:literal>
                </emma:interpretation>
                <emma:interpretation id="interp17" emma:lang="en-US" emma:confidence="0">
                  <emma:literal>07770</emma:literal>
                </emma:interpretation>
                <emma:interpretation id="interp18" emma:lang="en-US" emma:confidence="0">
                  <emma:literal>011170</emma:literal>
                </emma:interpretation>
                <emma:interpretation id="interp19" emma:lang="en-US" emma:confidence="0">
                  <emma:literal>071170</emma:literal>
                </emma:interpretation>
              </emma:one-of>
            </emma:emma>
          </inkml:annotationXML>
          <inkml:trace contextRef="#ctx0" brushRef="#br0" timeOffset="14511.0117">16571 9793 18 0,'0'0'183'15,"0"0"-91"-15,0 0 23 0,0 0-1 16,0 0-33 0,0 0-52-16,0 0-20 0,41-82-8 15,-22 68-1 1,3 4 0-16,0 1 0 0,0 0 0 15,-1 7-2-15,1 2 1 0,-3 0-9 16,0 0 10 0,3 14 34-16,0-1 10 0,-3-1-7 15,-3 3-25 1,0-4-11-16,0 0 0 0,0 2 1 16,-1 3-1-1,-2 4 1-15,0 5-1 0,-7 10 14 16,0 7 1-16,-6 3-6 15,0 6 7-15,0-1 8 16,0-1-25-16,0-6 0 16,-3-2-1-16,3-4 1 15,0-6 0-15,0-5 0 16,0-9 0-16,0-6-1 16,0-7-7-16,0-4 0 15,0 0-9-15,0 0-23 16,0 0-43-16,0 0-38 15,0-9-108-15</inkml:trace>
          <inkml:trace contextRef="#ctx0" brushRef="#br0" timeOffset="15073.1602">17371 9894 134 0,'0'0'93'16,"0"0"-66"-16,0 0 34 0,0 0-2 15,0 0-59-15,0 0 0 16,0 0 9-16,-13 70 4 16,10-30 26-16,-3 3 10 15,-1 1-6-15,4 5-2 16,0-1-7-16,0-1-1 16,3-1 8-16,0 0-40 15,6-7 0-15,18 1-1 16,9-1 1-16,10-3 6 0,11-1-6 15,9-12-1 1,13-8 1-16,6-15 0 0,2 0 5 16,-8-24 3-1,-13-10-8-15,-16-5 12 0,-20-9 59 16,-11-8 51 0,-16-7-30-16,0-5-2 0,-11-5-32 15,-24-1-39 1,-9 7-18-16,-7 7 27 0,-6 9-29 15,1 11-5-15,0 12 4 0,2 13 0 16,0 12-27 0,4 3-5-16,9 0-2 0,3 14-17 15,10 9-7 1,7 3-16-16,7 6-19 0,1 15-40 16,7-6-31-1,1-3-77-15</inkml:trace>
          <inkml:trace contextRef="#ctx0" brushRef="#br0" timeOffset="12714.6125">14663 9889 107 0,'0'0'58'0,"0"0"-15"15,0 0 25-15,0 0 30 16,0 0-16-16,0 0-23 15,0 0-4-15,-57-58 7 16,35 52-3-16,-7 4-8 16,-5-1 2-16,-8 3-17 15,-2 0-11-15,0 0 4 16,6 19-12 0,5 4-16-16,3 0-1 0,9 5-1 15,2 1 1-15,5 1-6 0,6 6 5 16,5 0-8-1,0 1 9-15,3 2 0 0,0 0 0 16,-3 1 0 0,3 0 1-16,0 2-1 0,0-2 1 15,0 0-1 1,0-1-1-16,6-5-5 0,13 0 5 16,6 0-7-16,2-6 2 15,14-4 4-15,7-8 0 16,5-7-7-16,11-7 7 15,-4-2-14-15,-2 0 6 16,-4-8-9-16,-10-11 9 16,-3-10 10-16,-3-6 1 15,-6-1-1-15,-4-7 2 16,-7-5 11-16,-2-3 8 0,-5-2 8 16,-9-3 1-1,-2-4 11-15,-3 0-9 0,0 3 11 16,0 7-30-1,-22 4-11-15,-8 13 18 0,-11 7-18 16,-7 12-1-16,-5 10-1 0,-1 4-9 16,11 0 0-1,5 4-5-15,13 10-6 0,9 3-30 16,3 1-9 0,7 1-4-16,0 4-28 0,-7 10-32 15,4-6-34 1,-7-6-68-16</inkml:trace>
          <inkml:trace contextRef="#ctx0" brushRef="#br0" timeOffset="13496.3798">15303 9861 95 0,'0'0'240'0,"0"0"-172"0,0 0-54 16,0 0 19-1,0 0 13-15,0 0-25 0,185-59-8 16,-144 59-6-16,2 0-7 16,-3 5 6-16,4 2 7 15,0-4 7-15,6-3 29 16,4 0-21-16,5 0-20 16,1-6-2-16,6-12-4 15,4 0-1-15,-4 0-1 16,-7 2-16-16,-9 4-23 15,-5 12-29-15,-20 0-73 16,-13 0-118-16</inkml:trace>
          <inkml:trace contextRef="#ctx0" brushRef="#br0" timeOffset="13164.5848">15850 9958 365 0,'0'0'162'16,"0"0"-89"-16,0 0 34 0,0 0 56 16,0 0-23-16,0 0-86 15,0 0-54-15,0-16-10 16,-3 31-19-16,3 18 12 16,0 15 15-16,0 8-5 15,0 9-13-15,0 0-2 16,0-8 0-16,0-5-14 15,0-10 13-15,0-13 16 16,0-8 6-16,0-3 1 0,0-10-17 16,-3-2-48-1,1-6-71-15,-4 0-76 0,1-8-81 0</inkml:trace>
          <inkml:trace contextRef="#ctx0" brushRef="#br0" timeOffset="13923.9939">16546 9903 75 0,'0'0'362'15,"0"0"-229"-15,0 0-58 0,0 0 59 16,0 0-21 0,0 0-113-16,0 0-12 0,0 24-18 15,0 13 29 1,0 12-7-16,6 4-26 0,7 1 2 16,-1-1-10-1,-2-4 15-15,-7-10 8 0,-3-10 3 16,0-7 7-16,0-5 8 0,0-6 0 15,0 2-2 1,0-5-4-16,0 0-5 0,0-5-35 16,0-3-43-1,0 0-18-15,0 0-32 0,0-9-37 0</inkml:trace>
        </inkml:traceGroup>
        <inkml:traceGroup>
          <inkml:annotationXML>
            <emma:emma xmlns:emma="http://www.w3.org/2003/04/emma" version="1.0">
              <emma:interpretation id="{863B83BF-A1D9-4A46-9825-B2FDFA13B3D5}" emma:medium="tactile" emma:mode="ink">
                <msink:context xmlns:msink="http://schemas.microsoft.com/ink/2010/main" type="inkWord" rotatedBoundingBox="18956,11164 19450,10354 20030,10707 19536,11517"/>
              </emma:interpretation>
              <emma:one-of disjunction-type="recognition" id="oneOf4">
                <emma:interpretation id="interp20" emma:lang="en-US" emma:confidence="1">
                  <emma:literal>P</emma:literal>
                </emma:interpretation>
                <emma:interpretation id="interp21" emma:lang="en-US" emma:confidence="0">
                  <emma:literal>p</emma:literal>
                </emma:interpretation>
                <emma:interpretation id="interp22" emma:lang="en-US" emma:confidence="0">
                  <emma:literal>F</emma:literal>
                </emma:interpretation>
                <emma:interpretation id="interp23" emma:lang="en-US" emma:confidence="0">
                  <emma:literal>PM</emma:literal>
                </emma:interpretation>
                <emma:interpretation id="interp24" emma:lang="en-US" emma:confidence="0">
                  <emma:literal>PA</emma:literal>
                </emma:interpretation>
              </emma:one-of>
            </emma:emma>
          </inkml:annotationXML>
          <inkml:trace contextRef="#ctx0" brushRef="#br0" timeOffset="15949.0317">18735 9775 48 0,'0'0'91'0,"0"0"4"15,0 0 1-15,0 0-20 16,0 0-23-16,0 0-27 0,0 0-13 16,-16 56 41-1,7-19-5-15,-1 8-30 0,1 9-9 16,3 5 6 0,-1 4-6-16,4 0-10 0,3-7 1 15,0-5-1 1,0-8 0-16,0-12 1 0,0-9-1 15,0-5-1 1,0-4 0-16,0 0 1 0,0-2 0 16,0 3 0-16,0 3 0 0,0 0-1 15,0 2-15 1,0 1-26-16,3 0-25 16,10-4-36-16,-4 1-41 15,1-12-67-15</inkml:trace>
          <inkml:trace contextRef="#ctx0" brushRef="#br0" timeOffset="16563.4797">18604 9772 22 0,'0'0'14'0,"0"0"35"15,0 0 41 1,0 0-20-16,0 0-44 0,0 0-14 16,0 0-5-1,185-114 5-15,-157 112 1 0,7-2 11 16,0 1 30-1,-2 1-23-15,2 2-13 0,-7 0 0 16,4 0 5-16,0 5-12 16,-1 12-1-16,4 8 7 15,-4 7 35-15,-2 3-35 16,-4 3 1-16,-6 6 0 16,-11-5-17-16,0 0 1 15,-8-2 6-15,0-2 8 16,0-7-7-16,0-5-9 15,-11-4 13-15,-11-1 21 0,-2-8-6 16,-11-1-15 0,-3-6 22-16,-9-3 37 0,-10 0-49 15,-3 0-17 1,3-14-4-16,8 0 9 0,11-3-2 16,13 3-9-1,3-1-1-15,9 4-6 0,1 2-23 16,5 4-32-1,1 3 0-15,0 2 2 0,-4 0-28 16,-12 0-89-16,0 13-51 0</inkml:trace>
        </inkml:traceGroup>
      </inkml:traceGroup>
    </inkml:traceGroup>
    <inkml:traceGroup>
      <inkml:annotationXML>
        <emma:emma xmlns:emma="http://www.w3.org/2003/04/emma" version="1.0">
          <emma:interpretation id="{F0E84DAA-1BE8-4549-9DDC-2120A3909666}" emma:medium="tactile" emma:mode="ink">
            <msink:context xmlns:msink="http://schemas.microsoft.com/ink/2010/main" type="paragraph" rotatedBoundingBox="7317,15320 8015,13584 8974,13970 8276,157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B7622C-2E44-4078-83E8-91597CEC6137}" emma:medium="tactile" emma:mode="ink">
              <msink:context xmlns:msink="http://schemas.microsoft.com/ink/2010/main" type="line" rotatedBoundingBox="7317,15320 8015,13584 8974,13970 8276,15706">
                <msink:destinationLink direction="with" ref="{FB2DCA53-C089-4DCC-BB06-49869F2097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BB97EF3-559C-4ED5-A76D-2E38564B348F}" emma:medium="tactile" emma:mode="ink">
                <msink:context xmlns:msink="http://schemas.microsoft.com/ink/2010/main" type="inkWord" rotatedBoundingBox="7317,15320 8015,13584 8974,13970 8276,15706"/>
              </emma:interpretation>
              <emma:one-of disjunction-type="recognition" id="oneOf5">
                <emma:interpretation id="interp25" emma:lang="en-US" emma:confidence="0">
                  <emma:literal>of</emma:literal>
                </emma:interpretation>
                <emma:interpretation id="interp26" emma:lang="en-US" emma:confidence="0">
                  <emma:literal>g</emma:literal>
                </emma:interpretation>
                <emma:interpretation id="interp27" emma:lang="en-US" emma:confidence="0">
                  <emma:literal>8</emma:literal>
                </emma:interpretation>
                <emma:interpretation id="interp28" emma:lang="en-US" emma:confidence="0">
                  <emma:literal>@</emma:literal>
                </emma:interpretation>
                <emma:interpretation id="interp29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26885.5124">7878 13078 36 0,'0'0'61'16,"0"0"-12"-16,0 0 9 15,0 0 5-15,0 0-2 16,0 0-12-16,0 0-20 16,-19-34 7-16,19 29 11 15,-3-1-19-15,-2 0 2 16,2 4-17-16,0-2-12 16,-2-1 0-16,2 3 6 15,-8-7-6-15,3 3-1 16,-8-3-1-16,0-2 1 0,-3 3 0 15,3-4 7 1,1 3-6-16,-1 4 0 0,3-1 9 16,1 1 2-1,-4 2-5-15,0 3-4 0,-3 0-3 16,-6 0 0 0,-4 0-2-16,-2 3 0 0,-1 11 1 15,-1 7-1-15,-5-2 1 0,0 7 1 16,0-5 0-1,10 3 4-15,6-5-4 0,6-2-1 16,6-2 0 0,4-2-5-16,0 4 6 0,3-2-1 15,-1-1 1 1,4 0-2-16,0-1 1 0,0 2 1 16,0-3-6-1,0 2 6-15,0 0 6 0,0 3 3 16,7 0 1-16,2-2-10 15,1 1 1-15,5 1 1 16,7 1-1-16,4-2 6 16,5-4-1-16,4-1-5 15,0-4-1-15,3 1 0 16,-8-7-11-16,5-1 10 16,-7 5 0-16,1-5 0 15,-4 0 0-15,0 0 1 0,0 0 1 16,1 0 0-1,-1-14 0-15,2-2 0 0,0 0 1 16,0-6-1 0,-2 1 0-16,0-1 1 0,1-5-1 15,-4 5 1 1,-3-3-2-16,-4 1 1 0,1 2 0 16,-6 1 0-1,-4 0 0-15,0 4 1 0,-3 0 7 16,-3 0 15-16,0 0 2 0,0-3-9 15,0 3 14 1,-6 0-14-16,-10 0-16 0,-3 0 0 16,-3 4 8-1,0-2-8-15,-3 4 0 0,3 5-1 16,0 0 1 0,1 0-1-16,2 6 0 0,-3 0-1 15,-5 0-7-15,-3 0 1 16,-11 0 7-16,-6 0-2 15,-7 6-8-15,-6 6 10 16,1 1 0-16,2 5 0 16,7-2 1-16,6-1-1 15,9-1 0-15,6-2 0 16,7-2 1-16,8-1-1 16,-2 0 0-16,5-1-1 15,6 3 0-15,2-2-11 16,3 4 11-16,0 0-9 0,0 1 9 15,0-1 1 1,0 6 0-16,0-4 10 0,0 2-3 16,0 1-6-1,0 1 5-15,0 0 1 0,0 2-1 16,3-2 1 0,-3 4-6-16,2 0 1 0,4 0 5 15,5 0-7-15,-3 3 0 0,5-5 0 16,3 5 1-1,3 2-1-15,0-6 1 0,0 7-1 16,3 2 1 0,3-5-1-16,0 5 2 0,0-6 4 15,7 7 4 1,3-6-9-16,-2 4 1 0,5-4 0 16,3 1 4-1,3 2-6-15,1 5 1 0,-4-3-1 16,0 4 7-16,-8-1-6 15,-3-2-1-15,-9 0 0 16,-4-6-1-16,-9 2 1 16,-2-9 0-16,-6-1 0 15,0-1 2-15,0-1 4 16,0-1 5-16,0 2 9 16,-6 0 11-16,-5 3-2 15,-5-8 2-15,-9 6-2 0,-7 3 0 16,-15 9 0-1,-13 2-3-15,-13 8 3 16,-6 2 7-16,-8-6-7 16,2 5-11-16,4-4 5 0,5-9 7 15,10-3-8-15,15-11 2 16,16-5-3-16,10-9 27 16,9 0 52-16,1 0-35 15,-1-25-39-15,-3-7-14 16,3-1-6-16,0-8-5 15,-3 2 0-15,5 5 1 16,-2 3-1-16,0 7 0 16,3 11-1-16,4 2-1 15,3 5-14-15,2 4-14 16,1 2 3-16,3-4 0 0,0 4-10 16,0 0-15-1,0-1-23-15,0-3-16 0,0 0-4 16,22-9 3-1,7 2 3-15,1-7-26 0,18-4-41 16,-10 5-57 0,-4-3-101-16</inkml:trace>
        </inkml:traceGroup>
      </inkml:traceGroup>
    </inkml:traceGroup>
    <inkml:traceGroup>
      <inkml:annotationXML>
        <emma:emma xmlns:emma="http://www.w3.org/2003/04/emma" version="1.0">
          <emma:interpretation id="{210FE439-D0FB-4DD6-AB65-5A4E1931AB9C}" emma:medium="tactile" emma:mode="ink">
            <msink:context xmlns:msink="http://schemas.microsoft.com/ink/2010/main" type="paragraph" rotatedBoundingBox="10446,16178 10879,13094 12335,13298 11902,1638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3653B88-3A40-4D09-B6B7-55276248318E}" emma:medium="tactile" emma:mode="ink">
              <msink:context xmlns:msink="http://schemas.microsoft.com/ink/2010/main" type="line" rotatedBoundingBox="10446,16178 10879,13094 12335,13298 11902,16382">
                <msink:destinationLink direction="with" ref="{FB2DCA53-C089-4DCC-BB06-49869F2097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D1FF14A-A7BB-4542-A116-61D9A0A70E98}" emma:medium="tactile" emma:mode="ink">
                <msink:context xmlns:msink="http://schemas.microsoft.com/ink/2010/main" type="inkWord" rotatedBoundingBox="10446,16178 10879,13094 12335,13298 11902,16382"/>
              </emma:interpretation>
              <emma:one-of disjunction-type="recognition" id="oneOf6">
                <emma:interpretation id="interp30" emma:lang="en-US" emma:confidence="0">
                  <emma:literal>TIF</emma:literal>
                </emma:interpretation>
                <emma:interpretation id="interp31" emma:lang="en-US" emma:confidence="0">
                  <emma:literal>TFF</emma:literal>
                </emma:interpretation>
                <emma:interpretation id="interp32" emma:lang="en-US" emma:confidence="0">
                  <emma:literal>THF</emma:literal>
                </emma:interpretation>
                <emma:interpretation id="interp33" emma:lang="en-US" emma:confidence="0">
                  <emma:literal>TPF</emma:literal>
                </emma:interpretation>
                <emma:interpretation id="interp34" emma:lang="en-US" emma:confidence="0">
                  <emma:literal>TXF</emma:literal>
                </emma:interpretation>
              </emma:one-of>
            </emma:emma>
          </inkml:annotationXML>
          <inkml:trace contextRef="#ctx0" brushRef="#br0" timeOffset="29807.3819">10289 12268 95 0,'0'0'55'16,"0"0"-22"-16,0 0 45 0,0 0 25 15,0 0-37 1,0 0-44-16,0 0-22 0,0-30-6 16,0 30-4-1,0 2 9-15,0 15 1 0,0 9 0 16,0-1 1 0,0 9 12-16,0 0 4 0,0 7 0 15,0 0-1-15,-2 10-4 16,-1 8-5-16,0 4 6 15,-2 5-4-15,2 3-8 16,-2-3 12-16,-1-4 13 16,-2-3-3-16,-3-5 13 0,1-5-22 15,-2 0 1 1,-1-6-5-16,4-2-10 0,2-6 1 16,1-10 0-1,3-8-1-15,3-6 0 16,0-8 1-16,0-2-1 0,0 0 1 15,0-3 7 1,0 0-2-16,0 0 3 0,0 0-1 16,0 0-8-1,0 0-7-15,0 0-26 0,0 0-51 16,0-15-85 0,6-1-144-16</inkml:trace>
          <inkml:trace contextRef="#ctx0" brushRef="#br0" timeOffset="30817.3978">11057 12394 82 0,'0'0'185'0,"0"0"-116"15,0 0-53-15,0 0 7 0,0 0 35 16,0 0-42-1,0 0-16-15,-6 0-7 0,6 0 6 16,-3 0 1 0,-7 5 0-16,-6 8 14 0,-9 8 22 15,-10 4-13 1,-1 3 3-16,-12 8 2 0,-2 1 6 16,-4 7-12-1,0-2-3-15,7 0-2 0,9-6-4 16,8-9-3-16,8-4 3 0,6-7-6 15,3-5-7 1,4 4 2-16,-4-4 5 0,0 1-6 16,1 1 8-1,-4 0 1-15,0-2-9 0,0 0 0 16,1-1 0 0,2-1-1-16,4-3 0 0,5-3 0 15,1 1 0-15,3-4-1 16,0 2 1-16,0-2-2 15,0 0 2-15,0 0 1 16,0 0-1-16,0 0 1 16,-3 5-1-16,-3 1 0 15,0 2 13-15,-4 3 0 16,4 2-1-16,-1-2-4 16,4-6-7-16,3 4-1 15,0-3 0-15,0-1 0 16,0 4 0-16,0-1 1 0,7 1 0 15,2-1 9 1,4-2-9-16,-4 1 6 0,4-1-6 16,-1 1 7-1,4-2-1-15,6 1 6 0,13 2 13 16,6-2 17 0,5 0-5-16,5 1 15 0,-1 0-38 15,-2 2-7-15,-4 1-2 0,-3 2-5 16,-3 3 0-1,-8-1 1-15,0-1 10 0,-9 1-5 16,-4-3-6 0,-3 1 6-16,-4 0 1 15,-4-7-7-15,0 4-1 16,1-3 1-16,-1-1-1 0,0 4 1 16,4-4 1-1,-4-2 0-15,0 2-1 0,1-1 0 16,-1-2 1-16,-3 4-1 15,-3-6 0-15,3 0 1 16,-3 0-1-16,0 0 2 16,0 0-2-16,0 0 5 15,0 0-6-15,0 0-11 16,0 0-16-16,0 0-64 16,0-12-91-16,-6-6-420 0</inkml:trace>
          <inkml:trace contextRef="#ctx0" brushRef="#br0" timeOffset="31907.0412">10012 13984 80 0,'0'0'69'0,"0"0"3"16,0 0 12-16,0 0 6 15,0 0-9-15,0 0-20 16,0 0-1-16,-49-11-3 16,49 11-20-16,0 0-14 15,0-3-5-15,0 3-18 0,0 0 0 16,11-3 0-1,8 3 21-15,8-2-3 0,0-2-17 16,5-1 16 0,5 2 2-16,8-6 1 15,8 0-1-15,6 4-9 16,9-3-1-16,3 0-8 0,8-1 8 16,5 1-2-16,5-1-1 15,-4 0-5-15,3 1 6 16,-7 0-6-16,-5 2 6 15,-10 1-7-15,-12-1 1 16,-13 6-1-16,-16 0-1 16,-6 0 1-16,-6 0-2 15,-5 0-4-15,3 0 5 16,0 0 0-16,11 0 0 16,4 0 0-16,5 0 0 15,7 0-1-15,-6-7-7 0,-1 2-1 16,-6-1-10-1,-9 1-6-15,-11 5-9 0,-5 0 6 16,0 0 3 0,-5 0-14-16,-23 0-48 0,-32 9-54 15,6 5-80 1</inkml:trace>
          <inkml:trace contextRef="#ctx0" brushRef="#br0" timeOffset="33974.0595">10265 14426 97 0,'0'0'27'0,"0"0"-4"0,0 0 38 16,0 0 24 0,0 0-19-16,0 0-30 0,0 0-23 15,-19-68-11 1,16 68-1-16,-5-3 13 0,6 3-2 16,2 0-4-16,0 0-6 0,0 0 4 15,0 0-5 1,0-3 0-16,0 3 7 0,0 0-7 15,0-3 9 1,0-1-10-16,0-2-7 0,0-2-26 16,0 4 10-1,0-2 10-15,0 0 3 0,0 4 9 16,0 2 1-16,0 0 10 16,0 0 7-16,0 0 11 15,0 0 5-15,0 0-4 16,0 0-3-1,0 0 5-15,0 0-15 0,0 0-9 16,0 0-7-16,0 0 0 16,0 0 1-16,0 0 6 15,0 0 2-15,0 0 2 16,0 0-1-16,16 0 5 16,11 0 48-16,5 0 15 15,12-9-31-15,7 0-8 16,5 0 5-16,8-4-8 15,2 2-12-15,-1-8-3 0,1 6 2 16,-6-4-10 0,-6 9 2-16,-13-7-2 0,-9 6-6 15,-10 3 2 1,-14 5-8-16,-2 1 6 0,-6 0 9 16,0 0 10-1,0 0-7-15,0 0-8 0,0 0-2 16,0 0-8-1,0 0-1-15,0 0-1 0,0 0-1 16,0 0 1-16,0 0-1 0,0 0 1 16,0 0 1-1,0 0 0-15,0 0 0 0,0 0 0 16,0 0 1 0,0 0-1-16,0 0-2 0,0 0-40 15,0 0-56 1,-33 11-75-16,-2 9-48 0,-3-8-193 0</inkml:trace>
          <inkml:trace contextRef="#ctx0" brushRef="#br0" timeOffset="33056.5372">10281 14477 38 0,'0'0'53'0,"0"0"-8"0,0 0 23 16,0 0 4-1,0 0-19-15,0 0-21 0,0 0 4 16,0-18 7 0,0 16-5-16,0 2 5 15,0 0 13-15,0 0-4 16,0 0 0-16,0 0-3 0,0 0-11 16,0 0-15-16,0 0-23 15,0 0 0-15,0 0-15 16,0 0-2-16,0 6 1 15,0 13 16-15,0 1 0 16,0 5 7-16,0 7 6 0,0 5 12 16,-5 6 4-1,-6 1-10-15,-5 1-5 16,2 4-4-16,3 1-9 0,-2 5 1 16,4 1 9-1,2 4 5-15,1-7-7 0,3-2-9 16,0-2 1-1,3-13 6-15,-3 5 2 0,-1-17-2 16,1 3-6-16,0-9 6 16,0-6 2-16,3-1 1 15,0-4-9 1,-3 0 0-16,3-1 0 0,0-6-1 16,0 6 0-16,0 0 0 0,0-1 0 15,0 3 0 1,0-8 0-16,0 0-8 0,0 0-2 15,0 0-4 1,0 0-5-16,0 0 10 0,0 0 1 16,0 0-1-1,0 0-5-15,0 0-14 0,9-11-14 16,20-34-56-16,-7 5-91 0,0-1-177 16</inkml:trace>
        </inkml:traceGroup>
      </inkml:traceGroup>
    </inkml:traceGroup>
    <inkml:traceGroup>
      <inkml:annotationXML>
        <emma:emma xmlns:emma="http://www.w3.org/2003/04/emma" version="1.0">
          <emma:interpretation id="{CA059071-EAE3-492F-B4EA-9395B7F35FE1}" emma:medium="tactile" emma:mode="ink">
            <msink:context xmlns:msink="http://schemas.microsoft.com/ink/2010/main" type="paragraph" rotatedBoundingBox="8999,14652 9683,14514 9752,14856 9068,149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99A4DBD-5519-4F7F-B327-EBF11D6E8035}" emma:medium="tactile" emma:mode="ink">
              <msink:context xmlns:msink="http://schemas.microsoft.com/ink/2010/main" type="line" rotatedBoundingBox="8999,14652 9683,14514 9752,14856 9068,14994">
                <msink:destinationLink direction="with" ref="{FB2DCA53-C089-4DCC-BB06-49869F2097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C300999-454B-4DE8-8E06-47CC7B08F1B1}" emma:medium="tactile" emma:mode="ink">
                <msink:context xmlns:msink="http://schemas.microsoft.com/ink/2010/main" type="inkWord" rotatedBoundingBox="8999,14652 9683,14514 9752,14856 9068,14994"/>
              </emma:interpretation>
              <emma:one-of disjunction-type="recognition" id="oneOf7">
                <emma:interpretation id="interp35" emma:lang="en-US" emma:confidence="1">
                  <emma:literal>=</emma:literal>
                </emma:interpretation>
                <emma:interpretation id="interp36" emma:lang="en-US" emma:confidence="0">
                  <emma:literal>t</emma:literal>
                </emma:interpretation>
                <emma:interpretation id="interp37" emma:lang="en-US" emma:confidence="0">
                  <emma:literal>_</emma:literal>
                </emma:interpretation>
                <emma:interpretation id="interp38" emma:lang="en-US" emma:confidence="0">
                  <emma:literal>-</emma:literal>
                </emma:interpretation>
                <emma:interpretation id="interp3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27493.5177">8387 14078 150 0,'0'0'147'16,"0"0"-108"-16,0 0 15 0,0 0 58 15,0 0-27-15,0 0-57 16,0 0-27-16,0 0 0 16,0 0-1-16,0 0 0 15,0 0 2-15,19 0 25 16,6 0-2-16,15 0-7 16,11-6 8-16,9 0 3 15,9-7-17-15,4 0-5 16,-2 0-6-16,-1 4 0 15,-7 1 1-15,-13 0-2 16,-12 1 1-16,-14 5-1 0,-10 2-1 16,-9 0 1-1,-5 0 1-15,0 0 11 0,0 0 2 16,0 0-14 0,-21 0-4-16,-23 0-86 0,3 0-102 15,0 0-144-15</inkml:trace>
          <inkml:trace contextRef="#ctx0" brushRef="#br0" timeOffset="27800.7975">8365 13785 317 0,'0'0'144'0,"0"0"-122"16,0 0-21-16,0 0 74 0,0 0-31 16,0 0-20-1,0 0-11-15,169-42-3 0,-128 37-4 16,-3-1 1-16,-10 6 9 0,1 0-15 16,-4-5 12-1,7 5 28-15,1-3-8 0,2 0-23 16,3 0-4-1,3 0-5-15,-3 3 0 0,3-2-1 16,-10-2-5 0,-5 4-31-16,-12 0-30 0,-14 0-74 15,0 0-87-15,-24 0-84 0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2:04:07.08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7A49D3-F130-4FCE-A7F8-888574FACF92}" emma:medium="tactile" emma:mode="ink">
          <msink:context xmlns:msink="http://schemas.microsoft.com/ink/2010/main" type="writingRegion" rotatedBoundingBox="15030,7646 20085,7489 20121,8646 15065,8802">
            <msink:destinationLink direction="with" ref="{F4C5D7DB-0A81-4DF4-9364-562A2F36C982}"/>
          </msink:context>
        </emma:interpretation>
      </emma:emma>
    </inkml:annotationXML>
    <inkml:traceGroup>
      <inkml:annotationXML>
        <emma:emma xmlns:emma="http://www.w3.org/2003/04/emma" version="1.0">
          <emma:interpretation id="{6721A546-9E70-43A7-BCF9-AF1A783F1A2F}" emma:medium="tactile" emma:mode="ink">
            <msink:context xmlns:msink="http://schemas.microsoft.com/ink/2010/main" type="paragraph" rotatedBoundingBox="15030,7646 20085,7489 20121,8646 15065,8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95D7A8-28FA-4C22-817F-950B6EF732EE}" emma:medium="tactile" emma:mode="ink">
              <msink:context xmlns:msink="http://schemas.microsoft.com/ink/2010/main" type="line" rotatedBoundingBox="15030,7646 20085,7489 20121,8646 15065,8802"/>
            </emma:interpretation>
          </emma:emma>
        </inkml:annotationXML>
        <inkml:traceGroup>
          <inkml:annotationXML>
            <emma:emma xmlns:emma="http://www.w3.org/2003/04/emma" version="1.0">
              <emma:interpretation id="{2BF2E84A-29AD-451A-8B0A-06FD6A015908}" emma:medium="tactile" emma:mode="ink">
                <msink:context xmlns:msink="http://schemas.microsoft.com/ink/2010/main" type="inkWord" rotatedBoundingBox="15039,7955 15624,7936 15646,8662 15062,8680"/>
              </emma:interpretation>
              <emma:one-of disjunction-type="recognition" id="oneOf0">
                <emma:interpretation id="interp0" emma:lang="en-US" emma:confidence="0">
                  <emma:literal>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$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14951 7146 52 0,'0'0'69'0,"0"0"-12"16,0 0 2-1,0 0 6-15,0 0-6 0,0 0-7 16,0 0-6 0,3 0-1-16,-3 0-1 0,0 0 0 15,0 0-7 1,0 0-11-16,0 0-6 0,0 0 5 15,0-5 1-15,0-4-19 16,-5-1 5-16,-9-2 4 16,1 2 8-16,-4-3 2 15,-2 8-6-15,0 0-7 16,3 2-1-16,0 3-1 16,3 0-3-16,1 0-1 15,2 0-7-15,-2 0-1 16,2 3-8-16,-2 7 9 15,-1 3 0-15,0-3-1 16,4 2 0-16,-4 3 1 0,1-1-1 16,-1 2 1-1,-3 4 0-15,-3 0 0 0,0 1 0 16,0 3 10 0,5-2-9-16,0 0-1 0,6-3-1 15,0 0-2 1,6-1 2-16,-1-4 0 0,3-1-9 15,0 0 2-15,0-6-5 16,0-1-5-16,0 0 5 16,5-4 4-16,6 1 0 15,0 0 8-15,0 0 0 16,0-3 0-16,2 3 0 16,0 0 1-16,4 3-1 15,-3-1 1-15,5 0 0 16,3 4 0-16,4-3 0 15,-4 0 0-15,3 2-3 16,-3-2 2-16,0-1-1 0,-3 4 1 16,0-3-1-1,-3-1 1-15,-8 1 1 0,3 0-1 16,-6-4 0 0,1 4-6-16,-3-1 6 0,2 4 0 15,-5 2-6 1,0 3 7-16,0 1 2 0,0 0 7 15,0-2-2-15,0 1-7 0,0-3 1 16,0-2 1 0,0 0 9-16,-11 2-1 0,-5 3 11 15,-6 1 3-15,-2 1-1 16,-11 4 0 0,1 0-7-16,-1-1 7 0,3-2-5 15,7-5-5 1,9-6 13-16,10-4 1 0,3 1-7 15,0-3 8 1,1 0 12-16,-6 0-8 0,-3 0-13 16,-5 0-7-16,-9-5-12 0,-4-4 0 15,-7-2 0 1,3 0-1-16,-2 2 0 0,3 3-6 16,10 4 4-1,7-2 2-15,5 4 0 0,7 0-5 16,3 0-20-1,0 0-32-15,0 0-39 0,0 0-29 16,3 0-32-16,22 0 54 16,-3 0-12-16,-3 0-83 0</inkml:trace>
        </inkml:traceGroup>
        <inkml:traceGroup>
          <inkml:annotationXML>
            <emma:emma xmlns:emma="http://www.w3.org/2003/04/emma" version="1.0">
              <emma:interpretation id="{5698BBDF-E626-44A2-AC0D-D463D4A1E16A}" emma:medium="tactile" emma:mode="ink">
                <msink:context xmlns:msink="http://schemas.microsoft.com/ink/2010/main" type="inkWord" rotatedBoundingBox="16390,8289 16658,8281 16658,8302 16391,8311"/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839.9278">15728 7443 461 0,'0'0'169'16,"0"0"-86"-16,0 0-58 0,0 0 60 16,0 0 67-1,0 0-55-15,0 0-63 0,-9-4-27 16,9 4-7-1,0 0-8-15,0 0 7 0,0 0-12 16,0 0-7-16,0 0-5 16,0 0 5-16,0 0 7 15,12 0 12-15,4 0 0 16,0 0-11-16,6 0-11 16,-1 0 4-16,9 0-1 15,-3-5-48-15,6 1-36 16,7-1-20-16,-12-1-32 15,-6 0-82-15</inkml:trace>
        </inkml:traceGroup>
        <inkml:traceGroup>
          <inkml:annotationXML>
            <emma:emma xmlns:emma="http://www.w3.org/2003/04/emma" version="1.0">
              <emma:interpretation id="{91F01E45-C4E2-454D-9F78-CC0FEDA1911C}" emma:medium="tactile" emma:mode="ink">
                <msink:context xmlns:msink="http://schemas.microsoft.com/ink/2010/main" type="inkWord" rotatedBoundingBox="17151,7580 20085,7489 20121,8646 17186,8736"/>
              </emma:interpretation>
              <emma:one-of disjunction-type="recognition" id="oneOf2">
                <emma:interpretation id="interp10" emma:lang="en-US" emma:confidence="0">
                  <emma:literal>won't</emma:literal>
                </emma:interpretation>
                <emma:interpretation id="interp11" emma:lang="en-US" emma:confidence="0">
                  <emma:literal>coast</emma:literal>
                </emma:interpretation>
                <emma:interpretation id="interp12" emma:lang="en-US" emma:confidence="0">
                  <emma:literal>west</emma:literal>
                </emma:interpretation>
                <emma:interpretation id="interp13" emma:lang="en-US" emma:confidence="0">
                  <emma:literal>wait</emma:literal>
                </emma:interpretation>
                <emma:interpretation id="interp14" emma:lang="en-US" emma:confidence="0">
                  <emma:literal>unit</emma:literal>
                </emma:interpretation>
              </emma:one-of>
            </emma:emma>
          </inkml:annotationXML>
          <inkml:trace contextRef="#ctx0" brushRef="#br0" timeOffset="2517.9752">16678 7419 453 0,'0'0'93'0,"0"0"-93"16,0 0 0-16,0 0 31 15,0 0 3-15,0 0-15 16,0 0-12-16,-56 0-1 16,40 9-6-16,0 2 9 15,3 0-1-15,4 1 0 16,-1 1-7-16,4 5-1 15,0-1 2-15,-4-1 0 16,4 5-1-16,0-1 0 0,-1 0 0 16,4-3-1-1,0-1 1-15,3 4-1 0,0-3 0 16,0 2-7 0,0 5 6-16,0-3-1 0,0 3-4 15,13-5 5 1,2 1-10-16,4-3-6 0,-3-5 4 15,0-4 4 1,0-3 7-16,0 2 1 0,2-7 1 16,1 0-1-16,0 0-5 15,2 0-7-15,-2 0-1 16,3-12-2-16,2-5 0 16,0-3 2-16,4-5-4 15,1-4 5-15,-1-5-5 16,-6 1 6-16,-3-5 11 15,-6 6 1-15,-10-3 19 16,-3 6 7-16,0 7 26 0,0 5 19 16,0 9-17-1,-3-1-13-15,-1 6-18 0,1 3-23 16,3 0-9 0,0 0-37-16,0 0-27 0,0 0 1 15,0 3 33 1,7 14 25-16,2 3 12 0,-3 5 0 15,-2 1 2 1,-4 6 2-16,0-5 20 0,0 4 24 16,0-6-10-16,0 1-23 0,0-7-12 15,0 3 0 1,0-3 0-16,6 3 6 0,13-2-6 16,6-3-1-1,0-3-9-15,1-5-2 0,-1-3 9 16,-6-6-5-1,0 0 1-15,-5 0 6 0,2-3 1 16,0-14-1-16,0-3-1 0,-4 0 1 16,-2-2 0-1,-1-3 1-15,1-1-1 0,-7-2 1 16,0-7 15 0,-3 1-4-16,0 1 15 0,0-5 15 15,0 5-12 1,0 1-2-16,-13 7-14 15,4 0-4-15,0 4-3 16,-1 1-7-16,4 6 0 0,3 1-16 16,-1-1-10-16,4 0 0 15,0-1 3-15,0 3 1 16,0 1 4-16,13 4-1 16,6 1-3-16,0-2 2 15,3 3 3-15,3 1 9 16,1 0 8-1,-4 4-1-15,3 0-2 0,-1 0-3 16,-2 0 5-16,0 0 0 0,5 4 0 16,-6 5 1-1,1 8-1-15,-6 2-6 0,-1 4 5 16,-8 5-11 0,-4 3 13-16,-3 2 8 0,0 4 15 15,0-3-16 1,-3-2-6-16,-4-2 6 0,1 0-5 15,3-9 0 1,0-4-1-16,3-5-1 0,0-4 0 16,0-2 0-16,0 0 0 0,0-4 0 15,0 1 0 1,0-1 2-16,0-2 5 16,0 0 0-16,6 0-6 15,7 0 11-15,-1 0-4 16,7-7-2-16,0-11-6 0,0-2 0 15,3-5-7 1,0-3-6-16,2-2-16 0,0-5 12 16,-7 1 5-1,2 4 12-15,-9-2 10 0,-4 5 0 16,-3 5 5 0,-3 7 34-16,0 2 27 0,0 11-24 15,0-1-18-15,0 3-29 0,0 0-5 16,0 0-24-1,0 3-27-15,0 13 18 0,0 7 11 16,0 5-25 0,13 1 2-16,0 2 16 0,2-2 19 15,-2-5 9 1,-4-1-1-16,-2-9-6 0,-4-2 6 16,0-10-3-1,-3 2 5-15,0-4 1 0,0 2 7 16,0-2 5-16,0 0-7 15,0 0-5-15,0 0-1 16,0 0 0-16,0 0-10 16,0 0-12-16,0 0-31 15,0 0-81-15,-3 0-188 0</inkml:trace>
          <inkml:trace contextRef="#ctx0" brushRef="#br0" timeOffset="2947.9832">18487 7187 398 0,'0'0'94'0,"0"0"-78"16,0 0-16-16,0 0-3 15,0 0-6-15,0 0 7 16,0 0 2-16,-38 156-1 16,38-115-12-16,0-3 13 15,0-7-1-15,3-9 0 0,0-2-1 16,-3-3 2-1,0-3 8-15,0-2 29 0,-15 2 31 16,-8 1-6 0,1-7 2-16,3 1-6 0,4-4-12 15,8-5-4 1,1 0-16-16,3 0-12 0,3 0-14 16,0 0 0-1,-5 0-85-15,-6-11-32 0,-2-4-72 16,-1 1-94-16</inkml:trace>
          <inkml:trace contextRef="#ctx0" brushRef="#br0" timeOffset="3372.9227">18993 6635 354 0,'0'0'193'0,"0"0"-193"0,0 0-82 16,0 0 31-16,0 0 51 15,0 0 36-15,0 0-5 0,16 145-18 16,-10-78 1 0,0 4 12-16,-6-1 10 0,0-1-17 15,0-10-18 1,0-2 0-16,0-9 9 0,0-5 0 16,-6-4-2-1,0-10-1-15,3-4-6 0,-1-5 5 16,4-5-4-16,0-4-2 0,0-3-9 15,0-3-12 1,0 1-41-16,0-6-51 0,0 0-69 16,0 0-66-16</inkml:trace>
          <inkml:trace contextRef="#ctx0" brushRef="#br0" timeOffset="3710.738">18865 7096 494 0,'0'0'183'0,"0"0"-183"16,0 0-35-16,0 0 35 16,0 0 48-16,194-37-25 0,-124 32-17 15,4 2-5 1,-4 3-1-16,-13 0-7 15,-13 0-2-15,-13 0-12 16,-15 0-21-16,-10 0-17 0,-6 0-24 16,-9 0-6-16,-23 0-14 15,-9 0-179-15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3T13:32:19.96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F02655-867B-4F51-AA5B-DC2DEEB11E3D}" emma:medium="tactile" emma:mode="ink">
          <msink:context xmlns:msink="http://schemas.microsoft.com/ink/2010/main" type="writingRegion" rotatedBoundingBox="8076,11353 8590,17211 5127,17515 4613,11657"/>
        </emma:interpretation>
      </emma:emma>
    </inkml:annotationXML>
    <inkml:traceGroup>
      <inkml:annotationXML>
        <emma:emma xmlns:emma="http://www.w3.org/2003/04/emma" version="1.0">
          <emma:interpretation id="{D5BEC47B-B093-45AE-8609-B043D51DE305}" emma:medium="tactile" emma:mode="ink">
            <msink:context xmlns:msink="http://schemas.microsoft.com/ink/2010/main" type="paragraph" rotatedBoundingBox="8076,11353 8590,17211 7218,17331 6704,11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93B365-B187-4467-BC7A-0F305DD64720}" emma:medium="tactile" emma:mode="ink">
              <msink:context xmlns:msink="http://schemas.microsoft.com/ink/2010/main" type="line" rotatedBoundingBox="8076,11353 8590,17211 7218,17331 6704,11473"/>
            </emma:interpretation>
          </emma:emma>
        </inkml:annotationXML>
        <inkml:traceGroup>
          <inkml:annotationXML>
            <emma:emma xmlns:emma="http://www.w3.org/2003/04/emma" version="1.0">
              <emma:interpretation id="{B5F011A4-5235-4EBD-9F8E-1C6FA64D9831}" emma:medium="tactile" emma:mode="ink">
                <msink:context xmlns:msink="http://schemas.microsoft.com/ink/2010/main" type="inkWord" rotatedBoundingBox="8362,14614 8590,17211 7434,17312 7206,14716"/>
              </emma:interpretation>
              <emma:one-of disjunction-type="recognition" id="oneOf0">
                <emma:interpretation id="interp0" emma:lang="en-US" emma:confidence="0">
                  <emma:literal>anions</emma:literal>
                </emma:interpretation>
                <emma:interpretation id="interp1" emma:lang="en-US" emma:confidence="0">
                  <emma:literal>sycoses</emma:literal>
                </emma:interpretation>
                <emma:interpretation id="interp2" emma:lang="en-US" emma:confidence="0">
                  <emma:literal>aurones</emma:literal>
                </emma:interpretation>
                <emma:interpretation id="interp3" emma:lang="en-US" emma:confidence="0">
                  <emma:literal>ayegreens</emma:literal>
                </emma:interpretation>
                <emma:interpretation id="interp4" emma:lang="en-US" emma:confidence="0">
                  <emma:literal>anegres</emma:literal>
                </emma:interpretation>
              </emma:one-of>
            </emma:emma>
          </inkml:annotationXML>
          <inkml:trace contextRef="#ctx0" brushRef="#br0">5571 12106 133 0,'0'0'101'16,"0"0"-52"-16,0 0-10 15,0 0 19-15,0 0-18 16,0 0-17-16,0 0-4 0,-35-42-18 16,35 42 12-16,-3-3 0 15,3 3-1-15,0 0 24 16,-3-6-9-16,0 6 27 15,-4-5 5-15,4-1-12 16,-3 0 11-16,3 4 7 16,3 2-24-16,-4 0 25 15,4-3-36-15,0 3-19 16,0 0-11-16,0 0-2 16,0 0-5-16,0 0-16 15,0 0-6-15,0 0 19 16,0 0-2-16,-3 0 2 0,3 0 9 15,0 0-21-15,0 0 14 16,0 0-21-16,-3 0-27 16,3 0-21-16,-6-14-60 15,3 1-183-15,-4 0 68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2:04:52.81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530B44-CE31-4CA8-B3D7-1CA64493BF1E}" emma:medium="tactile" emma:mode="ink">
          <msink:context xmlns:msink="http://schemas.microsoft.com/ink/2010/main" type="writingRegion" rotatedBoundingBox="5026,15158 5041,15158 5041,15173 5026,15173"/>
        </emma:interpretation>
      </emma:emma>
    </inkml:annotationXML>
    <inkml:traceGroup>
      <inkml:annotationXML>
        <emma:emma xmlns:emma="http://www.w3.org/2003/04/emma" version="1.0">
          <emma:interpretation id="{7427E20D-296A-4302-814F-C573BDA2C7C6}" emma:medium="tactile" emma:mode="ink">
            <msink:context xmlns:msink="http://schemas.microsoft.com/ink/2010/main" type="paragraph" rotatedBoundingBox="5026,15158 5041,15158 5041,15173 5026,15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2D9DB5-9945-48BF-92AD-982A0F81E84C}" emma:medium="tactile" emma:mode="ink">
              <msink:context xmlns:msink="http://schemas.microsoft.com/ink/2010/main" type="line" rotatedBoundingBox="5026,15158 5041,15158 5041,15173 5026,15173"/>
            </emma:interpretation>
          </emma:emma>
        </inkml:annotationXML>
        <inkml:traceGroup>
          <inkml:annotationXML>
            <emma:emma xmlns:emma="http://www.w3.org/2003/04/emma" version="1.0">
              <emma:interpretation id="{CCF1267E-4565-462E-9DC2-338CF8835210}" emma:medium="tactile" emma:mode="ink">
                <msink:context xmlns:msink="http://schemas.microsoft.com/ink/2010/main" type="inkWord" rotatedBoundingBox="5026,15158 5041,15158 5041,15173 5026,15173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\</emma:literal>
                </emma:interpretation>
                <emma:interpretation id="interp3" emma:lang="en-US" emma:confidence="0">
                  <emma:literal>`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4354 14290 36 0,'0'0'36'16,"0"0"-36"-16,0 0-72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4T12:04:55.04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2DCA53-C089-4DCC-BB06-49869F20970A}" emma:medium="tactile" emma:mode="ink">
          <msink:context xmlns:msink="http://schemas.microsoft.com/ink/2010/main" type="inkDrawing" rotatedBoundingBox="5178,12961 12602,12036 13150,16438 5726,17364" hotPoints="12367,12565 12575,16647 5718,16996 5510,12915" semanticType="enclosure" shapeName="Rectangle">
            <msink:sourceLink direction="with" ref="{B3653B88-3A40-4D09-B6B7-55276248318E}"/>
            <msink:sourceLink direction="with" ref="{25B7622C-2E44-4078-83E8-91597CEC6137}"/>
            <msink:sourceLink direction="with" ref="{899A4DBD-5519-4F7F-B327-EBF11D6E8035}"/>
          </msink:context>
        </emma:interpretation>
      </emma:emma>
    </inkml:annotationXML>
    <inkml:trace contextRef="#ctx0" brushRef="#br0">79 433 4 0,'0'0'32'0,"0"0"-3"15,0 0-8-15,0 0 15 0,19-148-8 16,-19 126 5 0,3-1-9-16,-3 2 14 0,3 3-19 15,0-1-3 1,0 1-3-16,4-2-11 0,-1-1-2 15,0 2 1 1,1-1-1-16,-4-1 1 0,3 3 14 16,-6 4 12-16,3 0 22 0,-3 5-3 15,0 3-14 1,0 3 1-16,0 3 3 0,0 0-8 16,0 0-17-1,0 0-9-15,0 0-2 0,0 0 0 16,0 0-12-1,-3 0 2-15,0 6 4 0,-7 13 6 16,4 5-2 0,-3 0 2-16,2 5-2 0,1 2 2 15,-3 6-1-15,2 3 1 16,-2 8 7-16,-1 10 9 16,-2 11 4-16,-1 5-7 15,-3 8 52-15,4 1-22 16,2-5-31-16,7 2-11 15,0 1 9-15,3 2-8 16,0-1-2-16,0 7 9 16,0 1 44-16,6 2-7 0,4 2-33 15,-1-6-12 1,-3 0 0-16,-2-3 5 16,-1 0 9-16,-3-6-14 15,3 4 8-15,-3-8 7 0,0 5-2 16,0-10-11-1,3-2 4-15,-3-3 0 0,3-5-5 16,0-3 8 0,1-4-9-16,-1 1 7 0,3 2 2 15,0-3 0-15,1-1 0 16,-1 2-3-16,0-12 3 16,4 7-8-16,-1 0 8 0,1 2-3 15,2 0-7 1,-2 4 1-16,2 2 6 0,-2 0-6 15,-1-9-1 1,1 0 0-16,-1-6 0 0,1 1 0 16,-4-3 0-16,2-9 0 15,0 0 0-15,-2-6 0 16,-1 1 6-16,3-7-4 16,-2-1-2-16,-4-10 1 15,1-2-2-15,0-1 2 16,-3 1-1-16,0 0 0 15,5 1 0-15,-5 6 0 16,0-8 2-16,0 3-2 16,0 4 1-16,0-1 0 15,0 3 0-15,0-2 0 0,0-4 0 16,0 4 0 0,0-7-1-16,0 0-1 0,0 4 1 15,0 3 0 1,0-4 0-16,0 8 0 0,0 5 0 15,0 2 0 1,0-1 1-16,0 1-2 0,0-8 1 16,0-4 0-16,0-6 0 0,0 1 0 15,0-4-6 1,0-2-1-16,0 6 6 0,0 0-6 16,0 0 6-1,0 3 1-15,0 7 0 0,0-2 0 16,0 6 0-1,0 3 0-15,0-4 0 0,0-6-3 16,0 0-10 0,0-7 0-16,0-1 3 0,0-5-7 15,0 0 4-15,0 0 4 16,0 0 9-16,0 0 6 16,0 0 1-16,0 0 0 15,0 0 3-15,0 0-8 16,0 0-2-16,0 0 0 15,0 0 0-15,11 0-5 16,8 0 5-16,11 0 17 16,6-11-5-16,12-1-1 0,5 5 7 15,11-11 29 1,4 10-21-16,1-4-20 0,4-2-5 16,3 8 0-1,3-5 1-15,-1 5-1 0,7-2 6 16,6 2-6-1,0 1-1-15,7-8 1 0,3 12-1 16,0-5 1 0,-5 0 6-16,5 6-6 0,-7 0-1 15,-2 0 8-15,-4 0-8 0,-3 0 7 16,6 0 5 0,0-6-6-16,10-2 26 0,5 3-18 15,5-6-7 1,-2-4-6-16,5 4-1 0,0-3 2 15,-4 1-2 1,3 0 1-16,-3 2 1 0,-1-7-2 16,-4 5 0-16,-8-1 0 15,-6 2 0-15,-6 1 0 16,-6 2-1-16,-11 4 1 16,0-1-1-16,-3-2 1 15,-2 2 0 1,7 0-1-16,-1 0 1 0,7-8 1 15,5 3-1-15,4-6 1 16,-1 4-1-16,-2-8 0 16,0 4 1-16,-3 2-1 15,-1 4 0-15,-2 0 0 16,-4 8 0-16,1-8 0 16,-5 9 0-16,-3-5 1 15,-7 5-1-15,2-2 0 0,4-1 0 16,2 0 0-1,2-4 0-15,5 4 2 0,-4-1 0 16,-2 6-2 0,-1 0 0-16,-4 0 0 0,7 0-1 15,7 0 1 1,5 0 0-16,7 0 0 0,4 0 0 16,-5 0 0-1,-8-6 0-15,-6-5 0 0,-10 2 0 16,-16 4 0-16,-6-4 1 0,-9 4 0 15,-8-1 1 1,-5 6-1-16,-3-6 0 0,1 6 0 16,-6 0 0-1,-1 0-1-15,2 0-1 0,-2 0-16 16,-4 0-9 0,0 0-8-16,-2 0-3 0,-4 0-4 15,0 0 2-15,0 0-7 0,-23 0-28 16,-13 0-61-1,-16 0-125-15</inkml:trace>
    <inkml:trace contextRef="#ctx0" brushRef="#br0" timeOffset="4467.7586">330-266 41 0,'0'0'54'0,"0"0"-2"15,0 0-14-15,0 0-15 0,0 0-13 16,0 0-8 0,0 0 4-16,76-48 9 0,-51 38-4 15,0 1-2 1,1 5 2-16,-1-2 1 0,0 3-3 16,4-3 8-1,-4 4 2-15,-1-2-5 0,1 4 13 16,1-2-18-1,2 2-7-15,7 0 0 0,3 0 8 16,9 0 2-16,2 0 19 0,11 0-18 16,3 0-4-1,7 0-8-15,1 0-1 0,8-5 8 16,3-4-7 0,4-3 11-16,-4-1 6 0,-3 2 1 15,-5-2-6 1,-7 2-6-16,-7 3-5 0,-2 2 9 15,-1 0-1-15,0 1-8 16,3 5 8-16,0 0-9 16,5 0 5-16,5 0-5 15,2 0 9-15,7 0-1 16,5 0-8-16,5 0 11 16,-4-2-6-16,-3-5 1 15,-6 5 7-15,-8-4-4 16,-5 6-9-16,-3 0 0 15,3 0-1-15,4 0 1 16,4 0-1-16,8 8 0 0,6 1 0 16,-1-6 1-16,5-1 0 15,-1-2 6-15,4 0 5 16,-2 0-2-16,8-7 2 16,0-8-2-16,-1 0 1 15,-6 4-2-15,-9 3-8 16,-12-1-1-16,-11 4 0 15,-3 1-1-15,1 4 1 16,3-2 0-16,2 0 0 16,6-4 0-16,-6 3 1 15,-2-3-1-15,-4 0 0 0,-5 0 0 16,-5 5-1 0,-5-3 1-16,-6 2 0 0,-3 2 0 15,-4 0 0 1,0 0 0-16,1 0 0 0,2 0-1 15,4 0 1 1,3 0 0-16,5 0 1 0,1 0 0 16,7 0 5-16,6 0-5 15,-2 0 0-15,2 0 6 16,0-3-6-16,3-3 0 16,-3-3 0-16,0 1-1 15,3-1 1-15,-5 0 6 16,-4 4-7-16,-1 0 0 15,-2-1-1-15,-4 3 1 16,0 0 0-16,-1 0 0 16,-2 1 0-16,-3 2 0 15,-9-4 0-15,-4 4-1 0,-6 0 1 16,-4 0 0 0,-2 0 0-16,-7 0 0 0,1 0 1 15,-7 0 5 1,3 0 2-16,-3 0-8 0,3 0 0 15,3 0-1 1,7 0 0-16,6 0-1 0,6 0 2 16,-1 6 0-16,-2 3 0 0,2-3 2 15,-7-1-2 1,-1-1-2-16,-6-3 2 0,-1 3 0 16,-6-2-1-1,-3-2 0-15,4 3 0 0,-1-3 1 16,0 3-1-1,3-3 1-15,7 3 1 0,3 0-1 16,6 2 2 0,0-2 5-16,3 0-6 0,-3-3 1 15,-6 3-1-15,-5-3 0 16,0 0 0-16,-8 0 2 16,-3 0 11-16,0 0 34 15,0 0 1-15,0 0-11 16,0 0-25-16,0 0-12 15,0 0-1-15,0 0 0 16,0 0-1-16,0 0-9 16,0 0 3-16,0 0-8 0,0 0 4 15,0 0 2 1,0 0 3-16,3 3 6 0,-1-1-1 16,6 5 1-1,0-1 1-15,3-5-1 0,0 5 1 16,5-3 0-1,3 3-1-15,0-3 0 0,3 0-8 16,0-3 0 0,0 2 1-16,3-2 6 0,-6 4-9 15,-6-4 3-15,0 0 4 0,-7 2-3 16,0-2 6 0,-6 0-1-16,3 0 1 0,-3 2 0 15,0-2 9 1,0 0-8-16,0 0 1 0,0 0-2 15,7 0-1 1,2 4-5-16,7-4 6 0,9 1 0 16,-1 3 1-1,6 0-1-15,-9-4-6 0,-5 1 4 16,-4-1-8-16,-2 4-1 16,-4-4 5-16,0 4 5 15,-2-4-1-15,-1 0 0 16,0 0 1-16,6 0 0 15,1 0 0-15,2 0 1 16,4 0 0-16,0 0-1 16,-3 0 0-16,-4 0-1 15,-6 0 1-15,0 0-2 0,-3 0 2 16,0 0 1 0,0 0 1-16,0 0 8 0,0 0 1 15,0 0 1 1,0 0-9-16,0 0-2 0,0 1-9 15,0 2 2 1,0 6 0-16,0 5 7 0,0 4 1 16,0 7 7-16,0 2 4 0,0 4 7 15,0 4-3 1,-9 1-3-16,-4 2-5 0,-2 1 5 16,-4 7 13-1,3 1-16-15,-3 7-9 0,3 1 10 16,3 0 7-1,1 2-5-15,2-5-13 0,4-1 1 16,1 2-1 0,2 1 1-16,-8 5-1 0,3 1 1 15,-3 0 0-15,0-4 6 16,-2 0-6-16,2 1-1 16,3-6 0-16,2 0 0 15,3 0 0-15,3-3-2 16,0-3 1-16,0 4 0 15,0-7 1-15,0 4 0 16,0-5 9-16,0 1-7 16,0-2-1-16,0-3-1 0,0 0 1 15,0-6 11 1,0 3-11-16,0 1 5 0,-7 5 7 16,4-10-13-1,3 4-1-15,0-2-1 0,0 2 1 16,0-1-6-1,0 4 7-15,0 3 0 0,0-4 0 16,0 4 7 0,0-5-7-16,0-4-1 0,0 2 0 15,0-7 1-15,0-3 1 0,3 1 0 16,-3-3-1 0,0-2 0-16,0 1-7 0,3 3 6 15,4 3 1 1,-1 6-1-16,-3 6 1 0,2-1 1 15,-5 3 7 1,5-4-8-16,-5-2 0 0,0-3 0 16,0-2 0-16,0-7-1 15,0 3 1-15,0 4 0 16,0 0 0-16,0 1 1 16,0 5 6-16,0-4-7 15,0-5-2-15,0-2 1 16,0 2 1-16,0-3 0 15,3 0-1-15,3 1 0 16,-4 2 0-16,1-1 1 16,2-1 0-16,-5 1 1 15,3-3 0-15,-3 1-1 0,3-9 0 16,-3 0 0 0,2-2 0-16,1 3 0 0,0-5 0 15,2 2 0 1,-2-1-1-16,2 2-8 0,1-4-5 15,2 3-4-15,-5 5 17 16,2-9-1-16,-2 5-5 16,-3-3 7-16,0-4 0 0,3 2 0 15,-3-2 0 1,0 0 0-16,0-1 0 0,0 0 0 16,0 5 0-1,5-10 0-15,-5 5 1 0,0-2 0 16,0 0-1-1,0-3 0-15,0 2 0 0,0-2 0 16,0 4-1 0,0-2 1-16,0 4-1 0,0 0-5 15,0-1 5-15,0 4 1 16,0 2 0-16,0-5-2 16,0-4 2-16,0 2 0 15,0-2-6-15,0-2 5 16,0 0 1-16,0 0-1 15,0 0-1-15,0 0 1 16,0 0 1-16,0 0 0 16,0 0 1-16,0 0-1 0,0 0 0 15,0 3-7 1,0 5-2-16,0-8 9 0,0 6 2 16,0-6-1-1,0 3 0-15,0 1 0 0,0-4 0 16,0 2-1-1,0 1 1-15,0 5-1 0,0-2 0 16,0 5 2 0,0 10 9-16,2-8-5 0,1 6-4 15,-3-1-1-15,3-7 0 0,0-2 0 16,-3-4-1 0,3-5 1-16,-3 6 1 0,0-6-1 15,0 0 9 1,0 0-8-16,0 0-2 0,0 0 0 15,0 0-6 1,0 0 4-16,0 0-6 0,3 0-2 16,-3 0-3-16,0 0-1 15,4 0-1-15,-4 0 15 16,0 0 1-16,0 0 0 16,0 0 5-16,0 0 6 15,0 0 1-15,0 0 5 16,0 0-5-1,0 0-11-15,-7-6 8 0,-2 1 3 16,-1-1 4 0,1 3-2-16,-1 0-9 0,1 1-4 15,1 2 6-15,-3 0-8 0,-2 0 0 16,2 0-1 0,-2 0 0-16,-6 0 0 0,-3 0 0 15,0 0-1 1,-3 0 1-16,-4 0 0 0,4 2 1 15,0 4 1 1,6 0-1-16,0-1 0 0,6-5 1 16,7 6-1-16,0-6 0 15,6 0 0-15,0 0-7 16,0 0-26-16,0 0-42 16,0 0-39-16,0-14-86 15,0-8-308-15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5T16:19:55.47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D53770-44D4-4DCE-A720-05508C96A18C}" emma:medium="tactile" emma:mode="ink">
          <msink:context xmlns:msink="http://schemas.microsoft.com/ink/2010/main" type="writingRegion" rotatedBoundingBox="26617,10903 27618,10903 27618,12104 26617,12104"/>
        </emma:interpretation>
      </emma:emma>
    </inkml:annotationXML>
    <inkml:traceGroup>
      <inkml:annotationXML>
        <emma:emma xmlns:emma="http://www.w3.org/2003/04/emma" version="1.0">
          <emma:interpretation id="{82E8E0BD-0A5E-494A-9E27-72CAB72CF1C0}" emma:medium="tactile" emma:mode="ink">
            <msink:context xmlns:msink="http://schemas.microsoft.com/ink/2010/main" type="paragraph" rotatedBoundingBox="26617,10903 27618,10903 27618,12104 26617,12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C4ECF2-70B7-4FCA-9CA9-E8F10DD0ADD4}" emma:medium="tactile" emma:mode="ink">
              <msink:context xmlns:msink="http://schemas.microsoft.com/ink/2010/main" type="line" rotatedBoundingBox="26617,10903 27618,10903 27618,12104 26617,12104"/>
            </emma:interpretation>
          </emma:emma>
        </inkml:annotationXML>
        <inkml:traceGroup>
          <inkml:annotationXML>
            <emma:emma xmlns:emma="http://www.w3.org/2003/04/emma" version="1.0">
              <emma:interpretation id="{484E7A84-7BD0-466B-9586-36DD4FD45CE2}" emma:medium="tactile" emma:mode="ink">
                <msink:context xmlns:msink="http://schemas.microsoft.com/ink/2010/main" type="inkWord" rotatedBoundingBox="26617,10903 27618,10903 27618,12104 26617,12104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P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2353-2588 386 0,'0'0'75'0,"0"0"-21"15,0 0-34-15,0 0-7 16,0 0 65-16,0 0-33 16,0 0-43-16,-28 12 24 0,28 14 18 15,-4 2 8 1,4 2-16-16,-3 4-36 0,3 4 19 16,-3 4-6-16,0 9-12 15,0 6 16-15,-3 10-15 16,-4 7-2-16,-3 7 16 15,1 0-16-15,-1-5 0 16,4-9-5-16,7-4 5 16,2-8 1-16,0-14-1 15,0-7 0-15,0-8 0 16,0-6 1-16,0-9-2 16,0-2 1-16,0-6-9 15,0-3 8-15,0 0 2 16,0 0-1-16,0 0 20 15,0-9-20-15,0-19-4 0,0-9-57 16,0-12-20 0,0-4 9-16,0-6-16 0,-11 0-10 15,3-1 72-15,-6 0 12 16,1-3 14-16,2 4 1 16,-3-4 23-16,1 2 92 15,2 1-79-15,5 4-2 16,-1 5 23-16,4 0-19 15,3 8-3-15,0 4-19 16,0 2-8-16,13 3 10 16,14 2-18-16,8 4-1 15,6 0 0-15,6 5-6 16,1 4 5-16,-1 4-6 16,0 8 7-16,-4-2 2 15,-5 3-2-15,-6 3 0 0,-4 3-1 16,4 0 0-16,2 0-2 15,8 0 3-15,2 0 0 16,3 14-7-16,-4 0 7 16,-2 4 0-16,-3-1-1 15,-10 2 1-15,-2 1-1 16,-10 1 1-16,-4-2-10 16,-6 0 9-16,-2 1 1 15,-4 3 0-15,0 3 7 16,0 4-6-16,-7-1 10 15,-8 2-1-15,-4-2-3 16,0-2 27-16,-3-4-21 0,-4 0 8 16,-2 0 0-16,-4-1-6 15,-9 1 3-15,-2 1-17 16,-7-3 6-16,-4-1-4 16,-3 3 3-16,0-5-6 15,5-3 0-15,8 0 1 16,9-7 0-16,13 0-1 15,12-4 0-15,4-4 1 16,6 1-1-16,0-1-9 16,0 4 7-16,-3 1-19 15,3 4 15-15,0 3-12 16,0 2 18-16,0 1 13 16,0 1-13-16,22 1 1 0,9 0 27 15,14-3-20-15,10 0 30 16,12-2-6-16,5-6-8 15,1-1 12-15,3 0-27 16,-5-1 4-16,-5 1-13 16,-6 1 3-16,-12-1-5 15,-10 4 2-15,-11-3 0 16,-10-1-6-16,-6 0 6 16,-6-1-1-16,-5-4-24 15,0 2-25-15,0-2 0 16,0 6-39-16,-22 0-69 15,-10 2-57-15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5T16:19:39.74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D9FA6D-CCE8-4351-ADE7-B52367BB348C}" emma:medium="tactile" emma:mode="ink">
          <msink:context xmlns:msink="http://schemas.microsoft.com/ink/2010/main" type="writingRegion" rotatedBoundingBox="17501,12243 17194,16208 15706,16093 16013,12128"/>
        </emma:interpretation>
      </emma:emma>
    </inkml:annotationXML>
    <inkml:traceGroup>
      <inkml:annotationXML>
        <emma:emma xmlns:emma="http://www.w3.org/2003/04/emma" version="1.0">
          <emma:interpretation id="{8FCE7380-238F-4705-B043-F428D489A6A1}" emma:medium="tactile" emma:mode="ink">
            <msink:context xmlns:msink="http://schemas.microsoft.com/ink/2010/main" type="paragraph" rotatedBoundingBox="17501,12243 17194,16208 15706,16093 16013,12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993117-C512-4F98-A12A-433A7935D049}" emma:medium="tactile" emma:mode="ink">
              <msink:context xmlns:msink="http://schemas.microsoft.com/ink/2010/main" type="line" rotatedBoundingBox="17501,12243 17194,16208 15706,16093 16013,12128"/>
            </emma:interpretation>
          </emma:emma>
        </inkml:annotationXML>
        <inkml:traceGroup>
          <inkml:annotationXML>
            <emma:emma xmlns:emma="http://www.w3.org/2003/04/emma" version="1.0">
              <emma:interpretation id="{79E1C908-6C6A-44B5-8EB2-96AA0E1603FF}" emma:medium="tactile" emma:mode="ink">
                <msink:context xmlns:msink="http://schemas.microsoft.com/ink/2010/main" type="inkWord" rotatedBoundingBox="15921,13270 16798,11902 17651,12449 16774,13817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=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-8118-2325 33 0,'0'0'117'0,"0"0"-78"0,0 0-24 16,0 0 44-16,0 0-13 15,0 0-16-15,0 0 6 16,16-13 19-16,-16 9 46 16,0 0 9-16,0-1-19 15,0 1 0-15,0-1-42 16,0 3 14-16,0-1 20 16,0 3-53-16,0 0-14 15,0 0-16-15,0 0-41 16,0 19 8-16,-3 13 13 15,-6 10 20-15,-1 6 11 16,-3 3-9-16,1 0-2 0,-1-2 0 16,1-7 0-16,-1-2 7 15,0 0-6-15,1-2 9 16,-4 5 12-16,3 0-22 16,-1 2 16-16,0 3-16 15,1 0 1-15,8-5 11 16,-1 0-12-16,6-7 0 15,0-2-1-15,0-3-3 16,0-5 4-16,0-1 0 16,0-2-3-16,0 3 1 15,0-1 2-15,-3-3 0 16,-5-1 0-16,6-7-10 16,2-4 9-16,0-7-12 0,0-3-26 15,0 0 11 1,0 0-18-16,0 0-6 0,0 0-29 15,5-12-53-15,11-3-49 16,3-3-112-16</inkml:trace>
          <inkml:trace contextRef="#ctx0" brushRef="#br0" timeOffset="-697.5998">-8826-2333 7 0,'0'0'78'0,"0"0"12"15,0 0 18-15,0 0-13 16,0 0-31-16,0 0-7 16,0-4-2-16,0 4 19 15,0-1 15-15,0 1-31 16,0-4 1-16,0 4-17 16,0 0-16-16,0 0 12 0,0 0-27 15,0 0-2-15,0 0-9 16,-9 4-7-16,-1 11 5 15,-2 7 1-15,-1 1-16 16,5-2 17-16,0-6-10 16,5-5 10-16,3-4-8 15,-3-4 15-15,3 4-7 16,-2 2 10-16,-1 5-10 16,-8 6 17-16,3 4-16 15,-6 10 11-15,-4 10 15 16,-4 10-26-16,0 7 12 15,-3 2-10-15,6-2 7 16,3-6-18-16,4-7 8 0,5-7 0 16,4-2 0-1,0-11 7-15,0-2-1 0,3-4-6 16,-3-7 2-16,3 2-1 16,0-1 0-16,0 5-1 15,0 5 10-15,0 4-3 16,0 8 35-16,-4 5-35 15,1 3-1-15,3 6 2 16,-3 0-8-16,3-2-5 16,0-9 3-16,0-10-2 15,0-9 4-15,0-5 0 16,0-8-14-16,0 0 13 0,0-4-10 16,6 1 4-1,1-1 6-15,2-4-13 0,4 0-3 16,3 0-6-16,9 0-11 15,6-8 16-15,7-13-21 16,2-1-5-16,1-4-18 16,0-2-30-16,4-1 4 15,-4 4-9-15,15-17-37 16,-8 4-13-16,-10 4-42 0</inkml:trace>
        </inkml:traceGroup>
        <inkml:traceGroup>
          <inkml:annotationXML>
            <emma:emma xmlns:emma="http://www.w3.org/2003/04/emma" version="1.0">
              <emma:interpretation id="{F3FAA255-EB1F-4A7F-B968-9A42B2040BF6}" emma:medium="tactile" emma:mode="ink">
                <msink:context xmlns:msink="http://schemas.microsoft.com/ink/2010/main" type="inkWord" rotatedBoundingBox="15870,13962 17368,13957 17369,13967 15871,13972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\</emma:literal>
                </emma:interpretation>
                <emma:interpretation id="interp7" emma:lang="en-US" emma:confidence="0">
                  <emma:literal>,</emma:literal>
                </emma:interpretation>
                <emma:interpretation id="interp8" emma:lang="en-US" emma:confidence="0">
                  <emma:literal>'</emma:literal>
                </emma:interpretation>
                <emma:interpretation id="interp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766.5613">-9518-621 25 0,'0'0'109'16,"0"0"-32"-16,0 0-31 16,0 0 33-16,0 0-1 15,0 0-32-15,0 0-17 16,-19-4-29-16,19 4 1 15,0 0 12-15,0 0-1 16,0 0 34-16,6 0 20 16,13 0 28-16,3 0-23 15,7 0-42-15,12 0 5 16,13 0-15-16,15 0-18 0,13 0 52 16,12 0-46-16,10 0-6 15,2 0 4-15,5 0 3 16,-4 0-9-16,-6 0 1 15,-7 0-1-15,-16 0-6 16,-8 0 7-16,-10 0 0 16,-11 0 6-16,-8 0-4 15,-3 0-2-15,-9 0 0 16,-7 0 1-16,-3 0 10 16,-4 0-10-16,-2-3-1 15,0-3 0-15,-7 5-2 16,0 1-12-16,-6 0-11 15,0 0-15-15,0 0 14 0,0 0-29 16,0 0-20-16,-6 0-16 16,-16 1-97-16</inkml:trace>
        </inkml:traceGroup>
        <inkml:traceGroup>
          <inkml:annotationXML>
            <emma:emma xmlns:emma="http://www.w3.org/2003/04/emma" version="1.0">
              <emma:interpretation id="{02C6D60C-0FC0-4062-B78D-6AEE33838A95}" emma:medium="tactile" emma:mode="ink">
                <msink:context xmlns:msink="http://schemas.microsoft.com/ink/2010/main" type="inkWord" rotatedBoundingBox="17133,14871 17030,16196 15903,16108 16006,14784"/>
              </emma:interpretation>
              <emma:one-of disjunction-type="recognition" id="oneOf2">
                <emma:interpretation id="interp10" emma:lang="en-US" emma:confidence="0">
                  <emma:literal>4</emma:literal>
                </emma:interpretation>
                <emma:interpretation id="interp11" emma:lang="en-US" emma:confidence="0">
                  <emma:literal>f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A</emma:literal>
                </emma:interpretation>
                <emma:interpretation id="interp14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1398.1987">-8930 228 5 0,'0'0'129'0,"0"0"-78"0,0 0-51 15,0 0 19 1,0 0 61-16,0 0-36 0,0 0-20 16,0 0-11-16,0 0 15 15,0 3 34-15,0 2-5 16,0 4 1-16,0 7 26 16,0 8-34-16,0 6 4 15,0 10-5-15,0 10-20 16,0 5 2-16,-2 4-29 15,-1 1 5-15,0-3 0 16,3-4-6-16,0-4-2 16,0-4 1-16,0-11 0 15,-3 2 2-15,3 1-1 16,-5-3-1-16,3 7 0 16,-4-3 7-16,0 0-7 0,-1-1 0 15,-2-4-4-15,3-7-5 16,2-3 5-16,1-9-11 15,0-3 5-15,3-5-42 16,0-6-4-16,0 0-42 16,-3 0-68-16,3 0-64 0</inkml:trace>
          <inkml:trace contextRef="#ctx0" brushRef="#br0" timeOffset="1997.8567">-9504 1513 140 0,'0'0'206'0,"0"0"-112"16,0 0-46-16,0 0 18 16,0 0 55-16,0 0-46 15,0 0-33-15,0 0 0 16,0 0-17-16,0 0 25 0,0 0-5 16,0 0-33-16,0 0-7 15,0 0-5-15,0 3-4 16,21-3 4-16,14 0 1 15,12 0 22-15,10 0-10 16,6-6-13-16,5-9 25 16,5 2-24-16,6-1 9 15,-4-1 17-15,3 2-26 16,-5 4 15-16,-10 4-16 16,-3 5 1-16,-13 0-2 15,-4 0 8-15,-8 0-7 16,-5 2 0-16,-9 7 7 15,-2-2-7-15,-4 1 0 0,-2-7-2 16,3-1 1 0,3 5 2-16,0-5-1 0,-4 0 0 15,4 0-9 1,-6 0 9-16,0 0-8 0,-7 0-10 16,-3 0 16-16,-3 0-9 15,0 0 0-15,0 0 3 16,0 0-36-16,0 1-3 15,-31 5-41-15,5 0-70 16,-2-6-113-16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5T16:19:45.3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9A2D11-40C6-4669-8370-B94973BE941F}" emma:medium="tactile" emma:mode="ink">
          <msink:context xmlns:msink="http://schemas.microsoft.com/ink/2010/main" type="writingRegion" rotatedBoundingBox="15834,12780 29690,13016 29593,18729 15736,18492"/>
        </emma:interpretation>
      </emma:emma>
    </inkml:annotationXML>
    <inkml:traceGroup>
      <inkml:annotationXML>
        <emma:emma xmlns:emma="http://www.w3.org/2003/04/emma" version="1.0">
          <emma:interpretation id="{41E8A354-BCBA-43F2-933B-4BBB37FABF51}" emma:medium="tactile" emma:mode="ink">
            <msink:context xmlns:msink="http://schemas.microsoft.com/ink/2010/main" type="paragraph" rotatedBoundingBox="19140,12900 29507,12780 29538,15488 19171,156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19E53B-ED0D-4268-AA1A-3E49D6DAA2CE}" emma:medium="tactile" emma:mode="ink">
              <msink:context xmlns:msink="http://schemas.microsoft.com/ink/2010/main" type="line" rotatedBoundingBox="19140,12900 29507,12780 29538,15488 19171,15609"/>
            </emma:interpretation>
          </emma:emma>
        </inkml:annotationXML>
        <inkml:traceGroup>
          <inkml:annotationXML>
            <emma:emma xmlns:emma="http://www.w3.org/2003/04/emma" version="1.0">
              <emma:interpretation id="{45533010-2AC0-469C-B3C8-B7D8EEE7CB25}" emma:medium="tactile" emma:mode="ink">
                <msink:context xmlns:msink="http://schemas.microsoft.com/ink/2010/main" type="inkWord" rotatedBoundingBox="19140,12900 21459,12873 21482,14892 19163,14919"/>
              </emma:interpretation>
              <emma:one-of disjunction-type="recognition" id="oneOf0">
                <emma:interpretation id="interp0" emma:lang="en-US" emma:confidence="0">
                  <emma:literal>gl</emma:literal>
                </emma:interpretation>
                <emma:interpretation id="interp1" emma:lang="en-US" emma:confidence="1">
                  <emma:literal>g l</emma:literal>
                </emma:interpretation>
                <emma:interpretation id="interp2" emma:lang="en-US" emma:confidence="0">
                  <emma:literal>ge</emma:literal>
                </emma:interpretation>
                <emma:interpretation id="interp3" emma:lang="en-US" emma:confidence="0">
                  <emma:literal>get</emma:literal>
                </emma:interpretation>
                <emma:interpretation id="interp4" emma:lang="en-US" emma:confidence="0">
                  <emma:literal>age</emma:literal>
                </emma:interpretation>
              </emma:one-of>
            </emma:emma>
          </inkml:annotationXML>
          <inkml:trace contextRef="#ctx0" brushRef="#br0">-5223-1136 71 0,'0'0'84'0,"0"0"-77"16,0 0 3-16,0 0 23 15,0 0 39-15,0 0-46 16,0 0-26-16,-10-21 9 16,4 20-8-16,3-3 67 15,-5-1 17-15,3-7-29 16,-4-2-8-16,-4 0 7 15,-3-3-9-15,0 0-27 0,-2 4 30 16,-1 4-22-16,0 1-25 16,3 8 11-16,-3 0-13 15,-3 0-2-15,-3 22 1 16,-1 6-27-16,-2 3 26 16,7 7-4-16,2-8 5 15,3 1 0-15,4-6 1 16,2 1 0-16,1-1 18 15,-1-2-18-15,1 3 10 16,2-2-2-16,1 2-7 16,3 0 4-16,3-1-5 15,0 1 0-15,0-1-1 16,0 1 0-16,0-4 0 0,0-2 1 16,0-3-20-16,12 1 19 15,4-1 1-15,6-4 0 16,-1 7 18-16,6-8-18 15,-3-1 5-15,-2-3-5 16,0-3-14-16,3-5 12 16,1 0-6-16,2 0 8 15,4 0 2-15,-1-16 9 16,1-1-11-16,-4-4 0 16,-4 2 1-16,-5 0 6 15,-3-4-6-15,-2 1 0 16,-9-2 5-16,1-1 4 0,-6-6-4 15,0-1-6-15,0-1 0 16,0-2 6-16,0 2-5 16,0 0 5-16,0 3 0 15,-6 6-6-15,-7 3 0 16,2 4 1-16,-8 6-1 16,0 0 21-16,-6 5-6 15,-1 3-1-15,-2 0-4 16,-4 3-4-16,4 0-2 15,-4 0-4-15,7 3 0 16,0 12-3-16,1 1 6 16,-6 7-3-16,6 5 3 15,-4 4 4-15,-1 2-3 0,4 5 2 16,0-2-6-16,0 3 28 16,2 2-18-16,1-3 4 15,3 7 9-15,4-4-13 16,2 7 5-16,5-4-14 15,8 0-1-15,0-2 10 16,0-5-9-16,5 0-1 16,11-4 35-16,3-2-35 15,-4-10 14-15,1 2-14 16,-3-3-1-16,6 2-5 16,0 2 12-16,3 6-6 15,3 3 5-15,3 0 1 16,-2 7-6-16,-1-5 0 15,-4 3 0-15,-2-2-5 16,-2 3 5-16,-6-4 0 0,-4-4 0 16,-7-4 6-16,0-3-7 15,0-2 1-15,0-3 0 16,-18 0 24-16,-9-1-12 16,-3-2 5-16,-8 0 5 15,-9 0-22-15,-4-2 14 16,-9-4 4-16,-6-6 8 15,1-1 20-15,-5-4-14 16,4 0 20-16,3-9 9 16,9-17-38-16,8 0 8 15,8 1-17-15,10-1-13 16,9 13 36-16,9 1-30 16,7 4-1-16,3 5-6 0,0 1-12 15,0 2 5-15,0 0-37 16,0-7-43-16,0 5-17 15,0-2-48-15,0-15-45 16,0 0-64-16,0-1-401 0</inkml:trace>
          <inkml:trace contextRef="#ctx0" brushRef="#br0" timeOffset="1096.3723">-4494-644 224 0,'0'0'223'0,"0"0"-158"16,0 0-63-16,0 0 14 0,0 0 90 15,0 0-15-15,0 0-50 16,0 0-33-16,0 0 23 16,3-9 5-16,13-11-16 15,3-1 16-15,3-5-21 16,3-3 3-16,0-4 7 15,4-8-18-15,-1-3 6 16,4-8-13-16,1-4 1 16,2-7 0-16,0-1 0 15,3-5-1-15,-4 1 0 16,-2 0 1-16,-7 3-1 16,-6 3 7-16,-3 3 6 0,-7 3 29 15,-7 7-13 1,-2 9 16-16,0 7 3 0,0 10-25 15,0 8 3-15,0 6-25 16,-8 9-1-16,-5 0 0 16,-6 0-39-16,-9 15-1 15,-4 17 15-15,-2 1-4 16,-4 7 22-16,6 3 0 16,-1-1 5-16,0 1 1 15,-2-1 2-15,2 9 16 16,-5 4 10-16,-3 9-15 15,3 10 5-15,3 3-17 16,7 4 7-16,9 1-7 16,9-5 0-16,10-4 0 15,0-8 0-15,19-2 6 0,10-4-12 16,2-5 6-16,-6-6 0 16,-6-6-7-16,0-8 7 15,-9-6-1-15,-1-9-9 16,1-2-18-16,-4-10 21 15,4 1-3-15,2-4-8 16,7 1 17-16,5-5-7 16,9 0 8-16,10 0 0 15,8-19 5-15,5-4-11 16,-2-12-7-16,-3 7-9 16,-10 4 8-16,-11 3-18 15,-11 7 13-15,-10 5 2 16,-9 3-41-16,-12 3-45 0,-20 3-299 15</inkml:trace>
        </inkml:traceGroup>
        <inkml:traceGroup>
          <inkml:annotationXML>
            <emma:emma xmlns:emma="http://www.w3.org/2003/04/emma" version="1.0">
              <emma:interpretation id="{2D35FB5E-898B-4FE1-BEBA-5F7475CA2E7C}" emma:medium="tactile" emma:mode="ink">
                <msink:context xmlns:msink="http://schemas.microsoft.com/ink/2010/main" type="inkWord" rotatedBoundingBox="24619,13088 29509,13031 29538,15488 24648,15545"/>
              </emma:interpretation>
              <emma:one-of disjunction-type="recognition" id="oneOf1">
                <emma:interpretation id="interp5" emma:lang="en-US" emma:confidence="0">
                  <emma:literal>mm</emma:literal>
                </emma:interpretation>
                <emma:interpretation id="interp6" emma:lang="en-US" emma:confidence="0">
                  <emma:literal>my</emma:literal>
                </emma:interpretation>
                <emma:interpretation id="interp7" emma:lang="en-US" emma:confidence="0">
                  <emma:literal>m</emma:literal>
                </emma:interpretation>
                <emma:interpretation id="interp8" emma:lang="en-US" emma:confidence="0">
                  <emma:literal>many</emma:literal>
                </emma:interpretation>
                <emma:interpretation id="interp9" emma:lang="en-US" emma:confidence="0">
                  <emma:literal>mms</emma:literal>
                </emma:interpretation>
              </emma:one-of>
            </emma:emma>
          </inkml:annotationXML>
          <inkml:trace contextRef="#ctx0" brushRef="#br0" timeOffset="8528.1133">-754-995 84 0,'0'0'71'0,"0"0"21"16,0 0 25-16,0 0-25 16,0 0-13-16,0 0-74 15,0 0-5-15,-13 0-19 16,13 0-26-16,0 0 6 16,0 0-11-16,0 3 12 15,0 2 38-15,0 1 0 16,-3 0 10-16,-3-3 8 15,3-3-2-15,0 0 37 16,3 0-10-16,0 0-15 0,0 0 21 16,0 0-12-16,0 0-4 15,0 2-4-15,0-2-27 16,0 0-2-16,0 0 0 16,0 0 0-16,0 0 12 15,0 0-5-15,0 0 12 16,0 0 28-16,0 0-24 15,0 0 22-15,0 0-9 16,0 0-21-16,0 0 19 16,0 0-18-16,0 0-4 15,0 0-11-15,0 0-1 16,0 0-7-16,0 0-6 16,0 0 10-16,0 0 3 0,0 0 0 15,3 0 2-15,6 0 8 16,7 0-9-16,0 0-1 15,6 0 0-15,6 0 0 16,4 0 25-16,1 0-19 16,5-2 12-16,0-1-3 15,-3 3-8-15,0 0-3 16,-10 0 2-16,0 0-4 16,-9 0 6-16,-3 0-8 15,-4 0 0-15,0 0-1 16,-2 0-1-16,5 0 2 15,1 0 0-15,3 0 0 0,3 0 0 16,3 0 0-16,-3 0 0 16,0 0 5-1,0 0 2-15,-8 0-7 0,-1 0 0 16,-1 0-10-16,-6 3 3 16,-3-3 7-16,3 0 0 15,-3 0 3-15,0 0 3 16,0 0-6-16,0 0 0 15,0 0 2-15,0 0 9 16,0 0-10-16,0 0 9 16,0 0 3-16,0 0-3 15,0 0-10-15,0 0 0 16,0 0 1-16,0 0 13 0,0 0-13 16,0 0 0-1,0 0 11-15,0 0-5 0,0 0-7 16,0 0 0-16,0 0 1 15,0 0 12-15,0 0-12 16,0 0 10-16,0 0 4 16,0 0-8-16,0 0-4 15,0 0-3-15,7-17 6 16,-1-2-1-16,0-5-5 16,-2 3 0-16,2-9 4 15,0 0-2-15,1-5-3 16,2-1 1-16,0-1-3 15,-2 0 3-15,2 0 1 16,-6 3 5-16,4 0-2 16,-1 6-4-16,0 2 0 0,4 7-7 15,-4-2 3 1,0 5 3-16,-2 2 1 0,2 2 0 16,-6 3 3-16,3 7-2 15,-3-1-2-15,0 3-8 16,0 0-14-16,0 0 22 15,0 0-24-15,0 17-16 16,0 16 40-16,0 13-20 16,0 10 21-16,0 7 0 15,0 2 1-15,0-5 6 16,0-7-6-16,3-3-1 16,3-4 0-16,1-3 10 15,5 0-10-15,1-1 0 16,0 4-4-16,6-3 2 0,-5-2 2 15,5 1 0-15,-6-4-7 16,1-10-2-16,-9-4 9 16,1-5-1-16,-6-11-1 15,3-3 1-15,-3-1 1 16,0-2 0-16,0-2 10 16,0 0 2-16,5 0-7 15,-5 0 24-15,0-2 10 16,0-19-5-16,0-7-34 15,0-9 0-15,2-10 0 16,7-8-7-16,1-4 7 16,-1-8 0-16,1-2 1 15,-1-2 3-15,0 7-2 0,-2 4 6 16,2 6 1-16,1 8 0 16,2 5-9-16,-2 4 0 15,2 8 7-15,-2 9 9 16,-4 6-16-16,1 6 2 15,-4 5 2-15,0 0-3 16,-3 3-2-16,0 0 1 16,0 0-28-16,0 0 22 15,3 0-34-15,6 14-6 16,1 17 44-16,3 9-4 16,-1 8 6-16,-2 9 0 15,-1 0 0-15,1 2 5 16,-1 4-5-16,-1-3 0 0,3-2 2 15,-3-1-1-15,5-3-1 16,-2-7 0-16,-3 2 0 16,1-4 2-16,-2-6-2 15,-1-1 0-15,0-10 0 16,1-6-5-16,-1-8 5 16,-3-2-12-16,-3-3-17 15,3-8 28-15,-3-1-25 16,3 0 13-16,1 0 11 15,-1 0-8-15,9-13 10 16,1-19 12-16,6-9-12 16,3-14 21-16,0-10-5 15,-3-5-3-15,3-10 5 0,-3-5-17 16,0 3 24 0,-3 3-18-16,3 7-5 0,-3 12 37 15,-5 6-25-15,0 13 2 16,-6 11-8-16,1 6 2 15,-3 13-7-15,-3 6-3 16,5 2-15-16,-5 3 15 16,0 0-29-16,2 0-6 15,7 14 0-15,4 17 18 16,6 9 17-16,0 8 0 16,0 9 0-16,-7 2 1 15,-2 3 1-15,-7 5-2 0,-3-3 11 16,0-5-1-1,0-3-6-15,0-7-4 0,0-4-10 16,0-5 0-16,3-6 11 16,6-3-1-16,1-9 0 15,-4-3 0-15,1-6-1 16,-4-7-7-16,0-6 8 16,-3 0 5-16,6 0-4 15,1 0 23-15,2-26 21 16,7-12-44-16,6-12 19 15,0-12-14-15,5-12-5 16,3-7-1-16,-3-2 10 16,2 6-10-16,-4 10 24 15,-3 10-23-15,-3 11-1 16,-3 14 14-16,-4 5-1 0,-5 10 16 16,-1 8-19-16,-6 3 6 15,3 6-16-15,-3 0-1 16,0 0-12-16,6 0-20 15,4 9-2-15,6 18 26 16,1 12 11-16,10 6-2 16,-5 12 8-16,2-1-7 15,-5 1-1-15,-3 0 0 16,-7-7 1-16,-6 1 4 16,-3-2-3-16,0-2-2 15,0-1 7-15,0-4-7 16,0-5 0-16,0-9-7 15,0-2-9-15,0-10 15 0,7-3-40 16,-1-5 1-16,-3-5 22 16,3-3-19-16,-2 0 26 15,-1 0 1-15,3 0 10 16,4-6 5-16,2-19 5 16,-2-10 6-16,2-10 0 15,-2-11-15-15,2-9-1 16,1-9 0-16,3-8 0 15,0-1 0-15,2 1 2 16,1 12-1-16,-3 5 7 16,-3 14 0-16,-5 11-7 15,3 11-1-15,-8 13 0 0,0 8-1 16,-1 4 1-16,-2 4-1 16,3 0-8-1,8 0-43-15,0 4-23 0,8 20 45 16,7 8 24-16,-1 11 4 15,-3 2 2-15,-3 3 0 16,-3 3 0-16,-10-3 2 16,0-3-2-16,-6 3 0 15,0-2 0-15,0 3 11 16,0 1-10-16,0 1 7 16,-6 0-7-16,3 0 2 15,3 3-3-15,0-3 0 16,0-6-13-16,0-6 12 0,6-8-10 15,4-11 10 1,-4-11 0-16,-3-3-6 0,-3-4 7 16,3-2 1-16,-3 0 0 15,3 0 34-15,1 0-11 16,2-11 10-16,10-15-20 16,3-10-12-16,6-6-4 15,5-16-4-15,5-3-15 16,3-13 21-16,6-8-22 15,-3-6 22-15,-3 1 11 16,-3-2-9-16,-7 10 19 16,-3 5 12-16,-7 11-6 15,-1 13 31-15,-4 10-17 16,-5 12-2-16,0 11 3 16,-2 9-41-16,-6 1 18 0,2 7-19 15,-2 0-30 1,9 0-1-16,4 7-66 0,6 16 77 15,9 10 14-15,-2 13 11 16,2 1-5-16,-6 6 0 16,-3-3 0-16,-6 1 8 15,-4-1-2-15,-3 1 6 16,-6 2 2-16,0-2-12 16,0-1-2-16,0-3 0 15,4 0 0-15,2-9-6 16,7 2 6-16,-4-3 0 15,4-3-1-15,-1-9 0 16,-2-2 1-16,-4-11-1 0,-4-7 1 16,-2-2 0-16,0-3 1 15,0 0 17-15,0 0 14 16,0 0-18-16,0-20 1 16,0-3-15-16,0-4-1 15,0-5-7-15,0 0 8 16,3 7 0-16,2-4 0 15,-2 10 3-15,0 9-3 16,-3 3 0-16,0 5 0 16,0 2-1-16,0 0 1 15,0 0-5-15,0 0 3 16,0 0-16-16,0 0 2 16,0 0-15-16,0 0-15 15,0 0 32-15,3 0-8 0,-3 0 22 16,2 2 0-16,1 2-3 15,-3-4 3-15,0 0 0 16,3 3 2-16,-3-3 13 16,0 0-6-16,0 0 13 15,5 0 2-15,3 0-23 16,8 0-1-16,12 0 8 16,16 0 5-16,10 0 8 15,9 0-21-15,10 0 13 16,5 0 11-16,4 0-23 15,6 0 34-15,4 0-12 16,1-3-21-16,5-6 28 16,-3 0-28-16,2-2 8 0,-3 0-10 15,-2 0 6-15,-8 2-6 16,-5 0 0-16,-10 3 0 16,-12 0-2-16,-11 4 3 15,-11 0-1-15,-10-2 0 16,-9 2-1-16,-9 2 1 15,-4 0 0-15,-3 0 1 16,0 0 8-16,0 0-8 16,0 0 6-16,0 0-7 15,0 0-1-15,0 0 0 16,0 0-8-16,0 0-17 16,0 0 14-16,0 0-14 15,0 0 18-15,0 0 6 0,0 0-9 16,0 0 10-1,0 0 1-15,0 0 0 0,0 14 0 16,-10 8 1-16,-6 7 20 16,-3 4-4-16,5 5-16 15,0 3 9-15,9 5-10 16,2 2 0-16,3 5 25 16,0 5-9-16,0-2 13 15,8 1-25-15,3-1 6 16,-3 7-10-16,-5 6 1 15,-3 6-1-15,0 7 25 16,-8 9-19-16,-11-1 5 0,-3-2 15 16,6-9-25-1,10-6-2-15,6-7 1 0,0-4 0 16,0 1-9-16,14 2 10 16,8-6-1-16,2-2 0 15,-7-4-10-15,2-4 9 16,-6-17 1-16,-7-5-11 15,1-4 10-15,-4-12-40 16,-3-2-2-16,3-4-27 16,-3 1-64-16,0-6-20 15,0 0-29-15,-3-14-111 0</inkml:trace>
        </inkml:traceGroup>
      </inkml:traceGroup>
    </inkml:traceGroup>
    <inkml:traceGroup>
      <inkml:annotationXML>
        <emma:emma xmlns:emma="http://www.w3.org/2003/04/emma" version="1.0">
          <emma:interpretation id="{AA1654B4-A320-467D-BFF4-ABA5A01EB564}" emma:medium="tactile" emma:mode="ink">
            <msink:context xmlns:msink="http://schemas.microsoft.com/ink/2010/main" type="paragraph" rotatedBoundingBox="15840,13405 27586,13757 27495,16776 15750,16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DB026C-C155-4455-A6CC-2AC2D348B0E1}" emma:medium="tactile" emma:mode="ink">
              <msink:context xmlns:msink="http://schemas.microsoft.com/ink/2010/main" type="inkBullet" rotatedBoundingBox="15802,14680 17104,14720 17100,14822 15799,14783"/>
            </emma:interpretation>
            <emma:one-of disjunction-type="recognition" id="oneOf2">
              <emma:interpretation id="interp10" emma:lang="en-US" emma:confidence="1">
                <emma:literal>-</emma:literal>
              </emma:interpretation>
              <emma:interpretation id="interp11" emma:lang="en-US" emma:confidence="0">
                <emma:literal>_</emma:literal>
              </emma:interpretation>
              <emma:interpretation id="interp12" emma:lang="en-US" emma:confidence="0">
                <emma:literal>.</emma:literal>
              </emma:interpretation>
              <emma:interpretation id="interp13" emma:lang="en-US" emma:confidence="0">
                <emma:literal>,</emma:literal>
              </emma:interpretation>
              <emma:interpretation id="interp14" emma:lang="en-US" emma:confidence="0">
                <emma:literal>1</emma:literal>
              </emma:interpretation>
            </emma:one-of>
          </emma:emma>
        </inkml:annotationXML>
        <inkml:trace contextRef="#ctx0" brushRef="#br0" timeOffset="-2815.849">-9608 177 52 0,'0'0'72'0,"0"0"25"16,0 0 0-16,0 0-17 0,0 0-5 15,0 0-37-15,0 0-15 16,3 0-13-16,0 0-8 16,9 0-2-16,4 0 13 15,10 0-6-15,7 6 35 16,5-4-10-16,6 4 66 16,4 0-7-16,2-6-84 15,7 0 12-15,3 0 7 16,5 0-9-16,8 0 37 15,2 0-33-15,0 0-2 16,1-12 15-16,0 4-33 16,-4 3 15-16,-5-2-16 15,-9 1 2-15,-4 1 6 0,-7-1-8 16,-9 4 1-16,-3-4 2 16,-10 4 8-16,-6-2-11 15,-3 2 9-15,-10 2-8 16,1-3 7-16,-1 3-7 15,-1-2-1-15,3 2 4 16,-5 0 4-16,3 0-10 16,-4 0 2-16,-2 0-7 15,0 0-5-15,0 0-2 16,0 0-37-16,-16 0-41 16,-11 0-96-16,-5 7-161 0</inkml:trace>
      </inkml:traceGroup>
      <inkml:traceGroup>
        <inkml:annotationXML>
          <emma:emma xmlns:emma="http://www.w3.org/2003/04/emma" version="1.0">
            <emma:interpretation id="{2B9CD77D-82EC-45C2-8B19-D26AD3F7F88F}" emma:medium="tactile" emma:mode="ink">
              <msink:context xmlns:msink="http://schemas.microsoft.com/ink/2010/main" type="line" rotatedBoundingBox="17924,13467 27586,13757 27536,15399 17875,15109"/>
            </emma:interpretation>
          </emma:emma>
        </inkml:annotationXML>
        <inkml:traceGroup>
          <inkml:annotationXML>
            <emma:emma xmlns:emma="http://www.w3.org/2003/04/emma" version="1.0">
              <emma:interpretation id="{D6252D9E-CD97-469D-B8A3-D3840AA85650}" emma:medium="tactile" emma:mode="ink">
                <msink:context xmlns:msink="http://schemas.microsoft.com/ink/2010/main" type="inkWord" rotatedBoundingBox="17915,13763 21599,13873 21568,14923 17884,14813"/>
              </emma:interpretation>
              <emma:one-of disjunction-type="recognition" id="oneOf3">
                <emma:interpretation id="interp15" emma:lang="en-US" emma:confidence="1">
                  <emma:literal>.</emma:literal>
                </emma:interpretation>
                <emma:interpretation id="interp16" emma:lang="en-US" emma:confidence="0.5">
                  <emma:literal>= -</emma:literal>
                </emma:interpretation>
                <emma:interpretation id="interp17" emma:lang="en-US" emma:confidence="0">
                  <emma:literal>- -</emma:literal>
                </emma:interpretation>
                <emma:interpretation id="interp18" emma:lang="en-US" emma:confidence="0">
                  <emma:literal>, -</emma:literal>
                </emma:interpretation>
                <emma:interpretation id="interp19" emma:lang="en-US" emma:confidence="0">
                  <emma:literal>. -</emma:literal>
                </emma:interpretation>
              </emma:one-of>
            </emma:emma>
          </inkml:annotationXML>
          <inkml:trace contextRef="#ctx0" brushRef="#br0" timeOffset="-2079.8075">-7387-530 68 0,'0'0'74'0,"0"0"12"15,0 0 32-15,0 0 14 16,0 0-26-16,0 0-38 15,0 0 13-15,-5-4-12 16,5 4-28-16,0 0 2 16,0 0-36-16,0 0-7 15,16-2 15-15,9 2-14 16,7-3 11-16,6 0-11 0,3 3-1 16,-6 0 10-1,-4 0-9-15,-6 0-1 0,-6 0 0 16,0 0-2-16,-3 0 2 15,3 0 0-15,-3 0-21 16,3 0 20-16,-5-3-12 16,2-3-9-16,-6 4-7 15,-4-4-49-15,-6 0-11 16,0-3-48-16,0 4-100 0</inkml:trace>
          <inkml:trace contextRef="#ctx0" brushRef="#br0" timeOffset="-1719.0142">-7495-740 428 0,'0'0'95'15,"0"0"-95"-15,0 0 19 16,0 0 66-16,0 0 10 16,0 0-42-16,0 0-44 15,141-16 8-15,-116 6 14 16,1 5-23-16,-4-1 11 16,-3-3-19-16,0 4 1 0,3-1 9 15,0 3-10-15,0-2 0 16,0-1-1-16,3 3-1 15,-3 1 1-15,-1 2 1 16,-2 0-7-16,-3 0-16 16,-5 0-52-16,-11 0-28 15,0 0-76-15,0 0-183 0</inkml:trace>
          <inkml:trace contextRef="#ctx0" brushRef="#br0" timeOffset="1614.0752">-4902 299 515 0,'0'0'146'0,"0"0"-146"16,0 0 16-16,0 0-13 15,0 0 69-15,0 0-43 16,0 0 21-16,106 0-12 16,-71 0-14-16,2-3 17 15,8 0-17-15,2-3 39 0,2 4 3 16,11-10-31-1,3 3-5-15,4 0-17 0,-1 2 7 16,2 1-17-16,2 4-1 16,-4 2-3-16,-6 0 1 15,-9 0-20-15,-4 0 7 16,-12 0-18-16,-11 2 5 16,-5 1 12-16,-10-3-25 15,-2 0 7-15,-4 0-32 16,0 0-15-16,0 0-24 15,7 0-61-15,-1-3-51 16,-3-8-95-16</inkml:trace>
        </inkml:traceGroup>
        <inkml:traceGroup>
          <inkml:annotationXML>
            <emma:emma xmlns:emma="http://www.w3.org/2003/04/emma" version="1.0">
              <emma:interpretation id="{61DF9A1F-8735-4225-8F0F-138580E09E89}" emma:medium="tactile" emma:mode="ink">
                <msink:context xmlns:msink="http://schemas.microsoft.com/ink/2010/main" type="inkWord" rotatedBoundingBox="24528,13665 27586,13757 27536,15399 24479,15307"/>
              </emma:interpretation>
              <emma:one-of disjunction-type="recognition" id="oneOf4">
                <emma:interpretation id="interp20" emma:lang="en-US" emma:confidence="0">
                  <emma:literal>Lit</emma:literal>
                </emma:interpretation>
                <emma:interpretation id="interp21" emma:lang="en-US" emma:confidence="0">
                  <emma:literal>1-7 I</emma:literal>
                </emma:interpretation>
                <emma:interpretation id="interp22" emma:lang="en-US" emma:confidence="0">
                  <emma:literal>to I</emma:literal>
                </emma:interpretation>
                <emma:interpretation id="interp23" emma:lang="en-US" emma:confidence="0">
                  <emma:literal>la.</emma:literal>
                </emma:interpretation>
                <emma:interpretation id="interp24" emma:lang="en-US" emma:confidence="0">
                  <emma:literal>t, I</emma:literal>
                </emma:interpretation>
              </emma:one-of>
            </emma:emma>
          </inkml:annotationXML>
          <inkml:trace contextRef="#ctx0" brushRef="#br0" timeOffset="16359.6225">0 27 38 0,'0'0'49'16,"0"0"1"-16,0 0 48 16,0 0 5-16,0 0-43 0,0 0-24 15,0 0-4 1,-11-12 0-16,11 12 8 0,0 0-1 16,0 0 0-16,0 0 16 15,0 0-22-15,0 0-4 16,0 0-3-16,0 0-25 15,0 0 0-15,0 0-1 16,0 0-14-16,0 0 14 16,19 0 35-16,3 0 13 15,8 0-11-15,2 0-22 16,3 0 15-16,2 0 15 16,-2 0-29-16,0 0 2 0,0 0-17 15,1 0-1 1,5 0 14-16,0 0-13 0,4 0 8 15,-1 0-1-15,0 0-2 16,3 0-4 0,-2 0-2-16,-4 0-5 0,0 0 4 15,-5 0 1-15,-4 0 0 16,0 0 0-16,-1 0-3 16,-6 0 1-16,1 0-13 15,-4 3 15-15,0 1 0 16,-3-2-18-16,-8 1 18 15,0-3-1-15,-6 0-7 16,-2 6 7-16,0-6-4 16,-3 0 5-16,0 0 7 15,0 0-6-15,0 0-1 16,0 0 0-16,0 0-4 16,0 0 3-16,0 0-25 0,0 0-13 15,0 0-18-15,0 0-32 16,0 0 7-16,0 0-17 15,0 0-43-15,-14 0-75 0</inkml:trace>
          <inkml:trace contextRef="#ctx0" brushRef="#br0" timeOffset="17102.1971">765-132 329 0,'0'0'105'16,"0"0"-72"-16,0 0 5 15,0 0 44-15,0 0-19 16,0 0-25-16,0 0-37 16,-19-22-1-16,19 22 13 15,0 0-6-15,0 0 10 16,0 0-8-16,0 0-9 15,0 0 15-15,0-3 7 16,13 3 14-16,3 0 6 16,6 0-9-16,3 0 16 15,3 0-14-15,4 0-25 0,3 0-7 16,1 0-2 0,7 12-1-16,-7 1 5 0,-1-4-3 15,0 2 2-15,-7-3-4 16,-6 1 2-16,-3-1-4 15,-9-4 2-15,-4-2 0 16,-6 2 6-16,3-4-4 16,-3 3 2-16,0-3 5 15,0 0-8-15,0 0-2 16,0 2 1-16,3 3 0 16,-1 4-1-16,6 0 1 15,-5 2 0-15,-3 4 0 16,0-2 1-16,0 4 11 15,0-6-10-15,-6 4 30 0,-20 2 20 16,-5 0-12-16,-7-2-2 16,0 1-14-16,7-5-12 15,2 1 18-15,7-6-24 16,6 1 6-16,8-3-9 16,0 4-3-16,5-2-1 15,-2 1-8-15,-1 6 0 16,-2-2 2-16,3 3 7 15,-1-6 0-15,-2 1 0 16,5-4 8-16,1 4-8 16,2-9 0-16,0 0 1 15,0 0 3-15,0 0-4 16,0 0-11-16,0 0 10 0,0 0-20 16,0 0 8-1,0 0-14-15,0 0-38 0,0 0-6 16,0 0-78-16,0 0-150 15,5 0-236-15</inkml:trace>
          <inkml:trace contextRef="#ctx0" brushRef="#br0" timeOffset="18085.3675">1517 576 329 0,'0'0'232'15,"0"0"-179"-15,0 0-43 16,0 0 28-16,0 0 103 0,0 0-81 15,0 0-60-15,0 3 33 16,0-3 6-16,0 0 9 16,4 0 14-16,-1 0-27 15,0 0 5-15,0 0-19 16,5 0-21-16,8 0 29 16,9 0-12-16,10 0-7 15,9 0 2-15,4 0-5 16,2 0-1-16,-2 0-6 15,-1 3 1-15,-9-3-1 16,-8 6 0-16,-8-6 0 16,-9 0 0-16,-7 0 9 15,-6 0-9-15,0 0 10 0,0 0-10 16,0 0 24 0,0 0-24-16,-9 0-50 0,-10-6-51 15,-5-11-72-15,5 0-34 16,5 0-203-16</inkml:trace>
          <inkml:trace contextRef="#ctx0" brushRef="#br0" timeOffset="18680.0234">1696-98 189 0,'0'0'173'15,"0"0"-62"-15,0 0-30 16,0 0 20-16,0 0-1 15,0 0-50-15,0 0-6 16,-3 0-5-16,3-2-29 16,0 2 40-16,0 0 2 15,0 0-11-15,0 0 22 16,0 0-29-16,0 0 0 0,0 0 8 16,0 0-36-16,0 0 5 15,0 0-11-15,0 0-21 16,0 0 20-16,3 0-25 15,19-4 26-15,10 4 4 16,6-2-3-16,3 2 10 16,0 0-11-16,-3 0 1 15,-1 0 13-15,-3 0-13 16,1 0 0-16,-3 0 8 16,-1 0-7-16,-6 0-2 15,-6 0 0-15,-3 0 1 16,-6 0 1-16,-4 0-2 15,-3 0 0-15,-3 0 3 0,0 0 3 16,0 0-12-16,0 0 1 16,0 0-24-16,0 0 5 15,0 0-56-15,0 6-38 16,-3 13 8-16,-13 4-11 16,-6-3-142-16</inkml:trace>
          <inkml:trace contextRef="#ctx0" brushRef="#br0" timeOffset="17665.6044">1838-38 415 0,'0'0'125'15,"0"0"-83"-15,0 0-22 0,0 0 106 16,0 0 2 0,0 0-73-16,0 0-6 0,-3-6-24 15,3 6 11 1,0 0 9-16,-3 0-44 0,3 0 15 15,-6 0-16 1,-1 8-1-16,-2 18 1 0,-7 8 1 16,0 6 8-1,1 5-5-15,2 0-3 16,3 4-2-16,7-12 1 16,3 8-4-16,0-12 3 15,0-1 1-15,0-4 0 16,0-2 0-16,0-7-1 15,0-5-11-15,0-2-8 16,0-11-26-16,0 5 14 0,0-2-21 16,0 0-12-1,0-3 5-15,3 3-48 0,1-4-52 16,-1 0-162-16</inkml:trace>
          <inkml:trace contextRef="#ctx0" brushRef="#br0" timeOffset="4097.6514">-876-927 121 0,'0'0'96'15,"0"0"-59"-15,0 0 27 16,0 0 68-16,0 0-22 15,0 0-41-15,0 0-2 16,8 113-36-16,-5-79-13 16,2 11-4-16,-5 6-12 15,0 14 32-15,0 9-25 0,-5 6 2 16,-6 2-6-16,5-13-5 16,-2 0 1-16,8-12 0 15,0-6 0-15,0-1 35 16,0 1-16-16,0-2 22 15,0-2 47-15,0 0-71 16,0-2-11-16,0 6 14 16,0-1-20-16,0 6 23 15,0 3-24-15,-3-4 10 16,-2-4-13-16,2-7 5 16,-2-1-2-16,2-8 2 15,-2-4 4-15,2-6-6 16,0-2 0-16,0-11 0 15,3 2 20-15,-5-9-19 0,5 0 0 16,0-5 2-16,0 4-1 16,0-4-2-16,0 0 0 15,0 0-5-15,0 0-3 16,0 0-1-16,0 0-20 16,0 0 3-16,0 0-32 15,0 0 0-15,0 0-28 16,0 0-43-16,0 0-67 15,0-14-204-15</inkml:trace>
        </inkml:traceGroup>
      </inkml:traceGroup>
      <inkml:traceGroup>
        <inkml:annotationXML>
          <emma:emma xmlns:emma="http://www.w3.org/2003/04/emma" version="1.0">
            <emma:interpretation id="{3D2E634E-1772-4E4E-A073-1CBC0944859F}" emma:medium="tactile" emma:mode="ink">
              <msink:context xmlns:msink="http://schemas.microsoft.com/ink/2010/main" type="line" rotatedBoundingBox="20605,15442 27213,15850 27156,16781 20547,16373"/>
            </emma:interpretation>
          </emma:emma>
        </inkml:annotationXML>
        <inkml:traceGroup>
          <inkml:annotationXML>
            <emma:emma xmlns:emma="http://www.w3.org/2003/04/emma" version="1.0">
              <emma:interpretation id="{DF26F2DC-B1FC-42D1-849D-A11BB7921D08}" emma:medium="tactile" emma:mode="ink">
                <msink:context xmlns:msink="http://schemas.microsoft.com/ink/2010/main" type="inkWord" rotatedBoundingBox="20605,15442 21379,15490 21323,16405 20548,16357"/>
              </emma:interpretation>
              <emma:one-of disjunction-type="recognition" id="oneOf5">
                <emma:interpretation id="interp25" emma:lang="en-US" emma:confidence="1">
                  <emma:literal>s</emma:literal>
                </emma:interpretation>
                <emma:interpretation id="interp26" emma:lang="en-US" emma:confidence="0">
                  <emma:literal>S</emma:literal>
                </emma:interpretation>
                <emma:interpretation id="interp27" emma:lang="en-US" emma:confidence="0">
                  <emma:literal>5</emma:literal>
                </emma:interpretation>
                <emma:interpretation id="interp28" emma:lang="en-US" emma:confidence="0">
                  <emma:literal>.</emma:literal>
                </emma:interpretation>
                <emma:interpretation id="interp29" emma:lang="en-US" emma:confidence="0">
                  <emma:literal>$</emma:literal>
                </emma:interpretation>
              </emma:one-of>
            </emma:emma>
          </inkml:annotationXML>
          <inkml:trace contextRef="#ctx0" brushRef="#br0" timeOffset="2507.5627">-4434 933 426 0,'0'0'117'0,"0"0"-91"16,0 0-23-16,0 0 79 15,0 0 11-15,0 0-41 16,0 0-32-16,-16-62-20 16,3 62 16-16,-6 0 7 15,4 2 13-15,-4 15 10 16,-2-2-21-16,-1 4 1 15,-5 9 1-15,0-2-11 16,-3 6 10-16,0-1-25 16,1 0-1-16,4 3 10 15,3 2-3-15,3-4-5 0,0 0-2 16,4-2 0 0,2-2-2-16,3-5 2 0,7-12-11 15,0-2 9-15,3-9-6 16,0 5 7-16,0-5-5 15,0 0-24-15,25 0 24 16,16 0 6-16,13-5 11 16,6-8 3-16,2 6-13 15,1 1 0-15,-9 6-1 16,-4 0 1-16,-9 0-9 16,-6 0 8-16,-8 13 0 15,0 5 0-15,-5-6 8 16,-6 2-8-16,3-4 0 15,-2 5 1-15,6-1-7 16,-1 3 6-16,3 3 0 0,-3 3 5 16,0-2-4-16,-6 3-1 15,-7 2 1-15,-2-7 0 16,-7 8 32-16,0-3-7 16,0 7 29-16,-29-8 15 15,-5 5-25-15,-8 1 1 16,-5-7-7-16,1 1-17 15,2-8 19-15,-1-4-18 16,4-3-3-16,7-5 17 16,-1 0-23-16,3-3 14 15,4 5-20-15,6-5-6 16,3 0 12-16,6 0-14 16,5 0 1-16,2 0 3 0,-2 0-3 15,0 0-1 1,2 0 0-16,-4-5-32 0,-4-7-7 15,6 4-54-15,-5-3-38 16,-6-1-34-16,4 4-172 16,-1-4-358-16</inkml:trace>
        </inkml:traceGroup>
        <inkml:traceGroup>
          <inkml:annotationXML>
            <emma:emma xmlns:emma="http://www.w3.org/2003/04/emma" version="1.0">
              <emma:interpretation id="{51385668-4CC6-4013-919B-31E17CABA411}" emma:medium="tactile" emma:mode="ink">
                <msink:context xmlns:msink="http://schemas.microsoft.com/ink/2010/main" type="inkWord" rotatedBoundingBox="24414,15723 27210,15895 27156,16781 24359,16608"/>
              </emma:interpretation>
              <emma:one-of disjunction-type="recognition" id="oneOf6">
                <emma:interpretation id="interp30" emma:lang="en-US" emma:confidence="0">
                  <emma:literal>IL</emma:literal>
                </emma:interpretation>
                <emma:interpretation id="interp31" emma:lang="en-US" emma:confidence="0">
                  <emma:literal>+ d</emma:literal>
                </emma:interpretation>
                <emma:interpretation id="interp32" emma:lang="en-US" emma:confidence="0">
                  <emma:literal>+ .</emma:literal>
                </emma:interpretation>
                <emma:interpretation id="interp33" emma:lang="en-US" emma:confidence="0">
                  <emma:literal>+4</emma:literal>
                </emma:interpretation>
                <emma:interpretation id="interp34" emma:lang="en-US" emma:confidence="0">
                  <emma:literal>+ "</emma:literal>
                </emma:interpretation>
              </emma:one-of>
            </emma:emma>
          </inkml:annotationXML>
          <inkml:trace contextRef="#ctx0" brushRef="#br0" timeOffset="11734.2746">-820 1168 205 0,'0'0'147'15,"0"0"-121"-15,0 0-19 16,0 0 34-16,0 0 63 0,0 0-50 16,0 0-39-16,3 0 21 15,-3 0-6-15,0 0 9 16,0 14 23-16,3 10-4 16,0-6-2-16,0 14-14 15,0-1-26-15,1 0 7 16,-1 8-4-16,3 2-12 15,-6 1-7-15,3 6 5 16,-3 4-6-16,0 1 1 16,0 0-1-16,-12-8-5 15,-4-5 6-15,6-11 0 16,1-10-1-16,6-8-16 0,3-5-5 16,0-6-19-16,0 0-19 15,0 0 18-15,0 0-28 16,0-2-8-16,12-21-32 15,1 1-98-15,-7 1-69 0</inkml:trace>
          <inkml:trace contextRef="#ctx0" brushRef="#br0" timeOffset="12140.0427">-1015 1476 484 0,'0'0'117'16,"0"0"-104"-16,0 0-7 15,0 0 51-15,0 0 13 16,0 0-39-16,0 0-31 16,0 0-3-16,0 0 3 15,0 0 0-15,3 0 15 16,10 0 38-16,9 0-14 15,0 0 13-15,10 0-5 16,1-5-11-16,8 2 14 16,7 0-32-16,-1-3-8 15,3 5-7-15,4 1 4 16,-3-5-7-16,-7 5 0 0,-7-1-2 16,-6 1 2-1,-9 0 0-15,-9 0 1 0,-7 0 3 16,-3 0 6-16,-3 0-10 15,0 0 0-15,0 0-27 16,-6 0-12-16,-16 0-81 16,3 0-68-16,3 0-85 0</inkml:trace>
          <inkml:trace contextRef="#ctx0" brushRef="#br0" timeOffset="15106.3411">1788 1307 378 0,'0'0'178'0,"0"0"-106"16,0 0-25-16,0 0 70 15,0 0 6-15,0 0-48 16,0 0-65-16,0-5-9 16,0 5-2-16,0 10-6 15,0 4 7-15,0 5 10 16,0 5-1-16,0 1-6 16,0 1 7-16,0-2-4 0,0 0 24 15,0 11-4-15,0 2 7 16,-3 13-2-16,-10 0-30 15,-3 14 14-15,0 3-14 16,-3 3 0-16,7-7 8 16,2-4-8-16,7-5-1 15,3-9 0-15,0-7-3 16,0-11 1-16,0-4 2 16,0-15-14-16,0-2 13 15,3 0-22-15,1-6-2 16,-4 0-11-16,3-17-64 15,0-14-80-15,0-10-480 0</inkml:trace>
          <inkml:trace contextRef="#ctx0" brushRef="#br0" timeOffset="14661.5962">1171 1307 39 0,'0'0'131'16,"0"0"-48"-16,0 0-46 15,0 0 37-15,0 0 51 16,0 0-38-16,0 0-32 16,-12-13-8-16,12 13-5 15,0 0 36-15,0 0 4 16,0 0-15-16,0 0 21 15,-4 0-23-15,1 0-13 0,3 0-8 16,-3 0-43-16,-3 18 1 16,0 8-2-16,-7 13 0 15,0 10 5-15,4 7-5 16,-1 1 0-16,4-3 0 16,3-1 5-16,0-10-5 15,0-1 0-15,-1-5 0 16,1-6 1-16,0-2-1 15,0-3 0-15,0-5 3 16,3 5 3-16,0 3-7 16,0-2 1-16,0 5 0 15,12-1-9-15,10-2 9 16,7-2 0-16,-1-1 0 16,1-6-4-16,-4-2 4 15,0-8-15-15,-4-2-9 0,-2-8 14 16,-3 0-12-16,3 0-1 15,0 0 2-15,3-8-28 16,3-15 16-16,4-2-29 16,2-6-20-16,1-4-21 15,15-15-57-15,-9 8-18 16,-8-1-133-16</inkml:trace>
        </inkml:traceGroup>
      </inkml:traceGroup>
    </inkml:traceGroup>
    <inkml:traceGroup>
      <inkml:annotationXML>
        <emma:emma xmlns:emma="http://www.w3.org/2003/04/emma" version="1.0">
          <emma:interpretation id="{652AD973-9CFE-40C7-BF5B-3D8735F00D87}" emma:medium="tactile" emma:mode="ink">
            <msink:context xmlns:msink="http://schemas.microsoft.com/ink/2010/main" type="paragraph" rotatedBoundingBox="15894,16901 29620,17136 29593,18729 15866,18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78891E-C2A7-479B-9F09-1F16FE238B11}" emma:medium="tactile" emma:mode="ink">
              <msink:context xmlns:msink="http://schemas.microsoft.com/ink/2010/main" type="line" rotatedBoundingBox="15894,16901 29620,17136 29593,18729 15866,18494"/>
            </emma:interpretation>
          </emma:emma>
        </inkml:annotationXML>
        <inkml:traceGroup>
          <inkml:annotationXML>
            <emma:emma xmlns:emma="http://www.w3.org/2003/04/emma" version="1.0">
              <emma:interpretation id="{5B165D56-0B6B-433E-B8F9-612E8D46884E}" emma:medium="tactile" emma:mode="ink">
                <msink:context xmlns:msink="http://schemas.microsoft.com/ink/2010/main" type="inkWord" rotatedBoundingBox="15894,16901 29620,17136 29593,18729 15866,18494"/>
              </emma:interpretation>
              <emma:one-of disjunction-type="recognition" id="oneOf7">
                <emma:interpretation id="interp35" emma:lang="en-US" emma:confidence="0">
                  <emma:literal>9&gt;(01-9100)-1+210.100))</emma:literal>
                </emma:interpretation>
                <emma:interpretation id="interp36" emma:lang="en-US" emma:confidence="0">
                  <emma:literal>9&gt;(01-9100)+1+210.100))</emma:literal>
                </emma:interpretation>
                <emma:interpretation id="interp37" emma:lang="en-US" emma:confidence="0">
                  <emma:literal>9&gt;(01-9100)-1+210.100]]</emma:literal>
                </emma:interpretation>
                <emma:interpretation id="interp38" emma:lang="en-US" emma:confidence="0">
                  <emma:literal>9&gt;(01-9100)+1+210.100]]</emma:literal>
                </emma:interpretation>
                <emma:interpretation id="interp39" emma:lang="en-US" emma:confidence="0">
                  <emma:literal>9&gt;(01+-9100)-1+210.100]]</emma:literal>
                </emma:interpretation>
              </emma:one-of>
            </emma:emma>
          </inkml:annotationXML>
          <inkml:trace contextRef="#ctx0" brushRef="#br0" timeOffset="32733.967">-8155 2807 35 0,'0'0'82'0,"0"0"-34"16,0 0 21-16,0 0 43 16,0 0 1-16,0 0-63 15,0 0-9-15,-4-32-11 16,4 32-4-16,-3 0 29 16,0 0-42-16,3 0 1 15,0 0 1-15,-3 0-7 16,3 0 5-16,-3 0-3 15,-4 0-9-15,1 0 19 16,-10 13-19-16,-3 6-1 16,-3-2 13-16,0 3-6 0,0 5-7 15,6-11 15-15,5 3-14 16,0-11 13-16,9 2-13 16,-1-8-1-16,3 0 0 15,0 6 1-15,0-6-1 16,0 0 1-16,0 0 0 15,0 0 18-15,0 0-19 16,0 0 6-16,-3 5-1 16,0 2 4-16,-4 7-7 15,-2-3-2-15,3 2 2 16,-1 8 1-16,1 2-3 16,0-4 0-16,2 7 2 15,-2-1 4-15,3-5-6 0,0 5 0 16,-3-2 0-16,-1 4 24 15,1-3-5-15,0-3 7 16,-1-2-20-16,4 0-5 16,0-1-1-16,3 1 0 15,0 4 1-15,0 3 0 16,0 0-1-16,0 4 0 16,0-4 0-16,9 2 4 15,1 1-11-15,-1-4 7 16,-2-5-5-16,-1-6-2 15,-3 2 8-15,0-1-1 16,0-4 1-16,-3-5 1 16,4-4-2-16,-4 2 0 15,3-2-23-15,-3-2 15 16,3 6-21-16,3-6-2 0,-3 0 20 16,4 0-21-16,-4 5 19 15,3-5-4-15,-1 0-15 16,3 0 12-16,3 0-54 15,3 0-51-15,-4 0-125 0</inkml:trace>
          <inkml:trace contextRef="#ctx0" brushRef="#br0" timeOffset="33769.3744">-7879 2929 139 0,'0'0'0'0,"0"0"-57"15,0 0 57-15,0 0 71 16,0 0 43-16,0 0-29 15,0 0-41-15,-12-9 21 16,8 3 10-16,-2 6-5 16,3 0 23-16,-3 0-52 15,-1 0-24-15,1 0-1 16,3 0-9-16,-7 0-8 16,1 0 1-16,-4 18-9 15,2 7 8-15,-5 1 1 16,2-1 0-16,3 0-1 0,1 1 1 15,1-6 0-15,1-1 1 16,3 3 0-16,2-1 18 16,0-1-18-16,3 3 6 15,0 2 5-15,0 1-11 16,0-1-2-16,0 0 1 16,6 1-6-16,7-1-1 15,-4-5 7-15,4 4-5 16,-2-5 4-16,0 0-11 15,-3-5 11-15,3 4 1 16,-6-10 0-16,6 10 2 16,-3-7-1-16,3-3-1 15,-3 3 0-15,1-5 0 16,7-4 0-16,0 1 0 16,3-3-7-16,-3 0 1 0,3 0-1 15,-4-3 6 1,-2-11 1-16,3 1-14 0,0-4 14 15,-4 2 0-15,4-10 0 16,-6 2 0-16,2-3 1 16,-2 1-1-16,1-9 4 15,0 3 9-15,-3-6-10 16,3 7-3-16,-3-10 1 16,-2 3 13-16,-1 6-14 15,-5-1 0-15,0 7 26 16,0-1-17-16,0 1 17 15,-11 5-15-15,-5 2-11 0,-3-1 19 16,5 0-18 0,1 1 0-16,-3-1 0 0,0-7 6 15,1 3-7-15,2 4 0 16,-3-1 1-16,7 6 37 16,-4 9-12-16,1-8-6 15,-4 13-3-15,-3 0-17 16,-3 0-1-16,0 0-12 15,-4 20-10-15,1 5 7 16,1 13-38-16,2-1 2 16,0 14-25-16,3-6-72 15,3-3-83-15</inkml:trace>
          <inkml:trace contextRef="#ctx0" brushRef="#br0" timeOffset="34198.1313">-8013 3275 403 0,'0'0'150'0,"0"0"-150"0,0 0-40 15,0 0 40-15,0 0 0 16,0 0 1-16,0 0-1 16,49-8 29-16,-21-5-28 15,1-1 31-15,-4 4-9 16,-6-4 1-16,3 10 5 15,0 1-28-15,3-3 7 16,4 1 14-16,6-1-22 16,-2 6 13-16,5-8-13 15,0 4-13-15,3 3 13 16,-3-7-19-16,-3 8-10 16,-7-10-15-16,-9 1-62 0,-10-2-68 15,-9-1-126-15</inkml:trace>
          <inkml:trace contextRef="#ctx0" brushRef="#br0" timeOffset="36959.5449">-7313 2623 2 0,'0'0'340'0,"0"0"-226"16,0 0-89-16,0 0-14 15,0 0-5-15,0 0 26 16,0 0-25-16,0-6-7 15,0 6-2-15,0 0 2 16,0 0-10-16,0 0 15 16,0 0-5-16,0 0 8 15,3 0-2-15,4 11 17 16,-1 4-6-16,0 4 4 16,4 2 6-16,-4 4-24 15,4 6 16-15,-4 0-8 0,0 6-9 16,4-6 6-16,-4 5-8 15,0-1 0-15,-3 2 1 16,4 0 5-16,-7 1-6 16,0 6 9-16,0-5-1 15,0-2 30-15,0-7-38 16,0 2 6-16,-3 0 12 16,-4-7-11-16,-2-5 7 15,3-1-14-15,-4 2 7 16,4-5 2-16,-1-2-9 15,1 3 1-15,-3-8 1 16,2 8-2-16,-2-3 9 16,-1 4-9-16,1-11 7 15,4 5-5-15,-3-1-2 0,5-8-8 16,3 2 7-16,-3 2-19 16,3-7-3-16,0 0-29 15,-2 0-53-15,2 0-78 16,-3 0-159-16</inkml:trace>
          <inkml:trace contextRef="#ctx0" brushRef="#br0" timeOffset="37546.4113">-6806 3198 225 0,'0'0'319'0,"0"0"-248"16,0 0-71-16,0 0-97 0,0 0 97 15,0 0 77-15,0 0-43 16,-9 0-34-16,9 0-19 15,0 0 19-15,0 0 1 16,0 0 10-16,0 0 8 0,0 0-17 16,0 0-2-1,0 0 0-15,0 0 0 0,3 0 0 16,13 0 0 0,9 0 0-16,7 0-5 0,4 0 11 15,5 0-6-15,4 0 2 0,-4 5-2 16,-7-5 0-1,-8 0-9-15,-7 0-6 0,-7 0 13 16,-5 0 2 0,-7 0 0-16,0 0 13 0,0 0-11 15,0 0-4 1,0 0-31-16,-7-5-136 0,-5-9-157 16</inkml:trace>
          <inkml:trace contextRef="#ctx0" brushRef="#br0" timeOffset="37981.09">-6881 2988 198 0,'0'0'23'15,"0"0"-23"1,0 0-94-16,0 0 94 0,0 0 99 16,0 0-20-1,0 0-21-15,28-63-15 0,-28 63 29 16,0 0 41-16,0 0-31 16,0 0-30-16,0 0-36 15,6 0-16-15,4 0-7 16,6 0 1-16,12 0 6 15,7 0 9-15,3 0-8 16,2 0-1-16,-3 0 3 16,-2 0 3-16,-10 0-7 15,-6-5 1-15,-6 5 0 16,-7 0 0-16,-6 0 0 16,0 0 0-16,0 0 6 0,0 0-6 15,0 0-2 1,0 0-34-16,0 0-75 0,3 0-108 15,-3-6-165-15</inkml:trace>
          <inkml:trace contextRef="#ctx0" brushRef="#br0" timeOffset="45999.6469">-5441 2708 124 0,'0'0'124'15,"0"0"-62"-15,0 0-44 16,0 0-7-16,0 0 17 15,0 0-20-15,0 0 8 16,-22 0-16-16,22 0-11 16,0-3 6-16,0 3 5 15,0 0 25-15,0 0 8 16,0 0-10-16,0 0 6 16,0 0-6-16,0 0 16 15,-2 0 16-15,-9 0-44 16,3 0-1-16,-6 0-8 15,1 0 8-15,5 0-9 16,5 0-1-16,0 0 0 0,3 0 0 16,0 0 0-16,0 0 0 15,-3 0 0-15,-2 0-11 16,-3 0 10-16,-6 3 1 16,-4 13 0-16,-4-3 5 15,3 0-4-15,0 1 13 16,0 4-2-16,4 1-12 15,-4 4 7-15,0 3-7 16,3 2 0-16,7-3 7 16,5-3-7-16,4-1 0 15,0-4 0-15,0 3-9 16,0-6 8-16,0-3 1 16,4-4-3-16,-1 7-6 0,3-10 15 15,-3 5-6-15,4-4 0 16,-1 7 0-16,3-6-1 15,1-1 1-15,-1 4-8 16,4-9 7-16,3 5 1 16,-1 1-1-16,1-6 1 15,3 0-6-15,-3 0 5 16,0 0-10-16,-5 0 10 16,3-6-6-16,-6-8 8 15,6-3-1-15,-6-3 7 16,2-5-7-16,-1 0 1 15,-1-1 4-15,-3 1-4 0,-5-1 4 16,3 0-4-16,-3 4-1 16,0 2 19-16,0 0-18 15,0 3 19-15,-6 4-1 16,-10-5-9-16,-3 10 15 16,-2-4-25-16,-1 4-2 15,-3 3 2-15,3-2-11 16,3 7 11-16,3-6 0 15,6 6 0-15,1 0-1 16,0 0 0-16,-1 0 0 16,-6 0 1-16,1 0 0 15,-4 6-1-15,0 3 1 16,0 8 0-16,3 2-7 0,0 7 6 16,0 0 1-1,5 11 10-15,-2-1-9 0,4 10 5 16,1-7-5-16,3 5-1 15,5-8 14-15,0-5-13 16,0-2 0-16,0-7 17 16,0-3-17-16,5-5 5 15,3 4-6-15,-2-4-5 16,2 4 4-16,3 0 2 16,2 0 5-16,-2 7-6 15,2 1 6-15,-1 7-7 16,4 4 1-16,-3 1-5 15,-1-8 4-15,-2 2 2 16,-4-7 4-16,-3-5-4 16,-3-6 8-16,0 2-9 0,0-1 27 15,-3 2 9 1,-19-3-1-16,0 4-21 0,-5-5 20 16,-3 4-16-16,0-2-18 15,-2-2 11-15,1 5-11 16,2-13 0-16,4 4 17 15,3-3 1-15,3-6 44 16,0 0-13-16,3 0-29 16,-3-15 19-16,3-2-23 15,2-2-9-15,0-1-4 16,6 8 5-16,0-1-8 16,5 7 0-16,1-1-8 0,2 7-16 15,0 0-46-15,0 0-19 16,0 0-1-16,0 0-24 15,0 0 22-15,0 0 12 16,13 0-47-16,-2 0-141 0</inkml:trace>
          <inkml:trace contextRef="#ctx0" brushRef="#br0" timeOffset="46788.1952">-4962 2628 267 0,'0'0'143'0,"0"0"-113"16,0 0-29-16,0 0 18 15,0 0-8-15,0 0 44 16,0 0-33-16,-16-11-13 16,9 11 38-16,-5 0 2 0,-7 8 3 15,-3 15-14-15,-3-3-30 16,2 6 14-16,-2 10-22 16,6-2 0-16,5 9-1 15,-3 2 2-15,10 3 14 16,1-2-15-16,6-4 0 15,0 3 5-15,0-4-5 16,0 1 0-16,0-6 10 16,0-2-9-16,0 4 15 15,3-8-1-15,0 7-15 16,-3-2 10-16,0 1-10 16,0 6 0-16,0-2-1 15,0 3 5-15,0-9-4 0,0-4 0 16,0-4-7-1,0-15 7-15,0 1-11 0,0-4-9 16,0-3 8-16,0-5-25 16,0 7 15-16,0-7-20 15,16 0-49-15,3 0-23 16,0-12-40-16</inkml:trace>
          <inkml:trace contextRef="#ctx0" brushRef="#br0" timeOffset="47943.5335">-4632 2929 204 0,'0'0'89'0,"0"0"-64"0,0 0 31 15,0 0 64-15,0 0-45 16,0 0-54-16,0 0-8 15,-47 0-3-15,34 0-8 16,-3 0-2-16,0 0 7 16,1 0 9-16,-1 0-6 15,3 11-9-15,1 0 4 16,-1 8 5-16,4-1-10 16,-4 8 2-16,3-1 9 15,1 1 12-15,-1-1-23 16,1 1 0-16,1-1 2 0,0 0-2 15,0 1 0 1,0 6 0-16,2-8 11 0,1 8-9 16,2-7-1-16,0-4-1 15,3 1 3-15,0 4 6 16,0-7-10-16,0 0 1 16,3 1-9-16,5 3 3 15,3-2 1-15,-3-2 4 16,3-2 1-16,-3-3 0 15,1-3 1-15,-2-2-1 16,2-4-2-16,1 1 1 16,-1-1-4-16,4-5-5 15,-1 0 10-15,4 0-20 16,3 0 19-16,3 0 0 16,3-19-8-16,4-3 8 0,-4-4-8 15,-1 1 6 1,3-7 3-16,-8 1-1 0,0 0 1 15,-8-3 0-15,0 3 5 16,-3-5-5-16,-5-2 2 16,-3 4-1-16,0-3 38 15,0 12-17-15,0-6 18 16,0 11 18-16,-9 0-32 16,-1 3 13-16,-1-3-22 15,-6 2-8-15,4 5 11 16,-3 2-20-16,5 3 7 15,-2-5-7-15,1 8-6 0,2 0 5 16,-2 5-13 0,-7 0-4-16,-4 0 7 0,-2 10-28 15,-9 11 31-15,-1 3-31 16,-3 8-25-16,6 5-8 16,4-1-49-16,10-1-111 15,9-10-72-15</inkml:trace>
          <inkml:trace contextRef="#ctx0" brushRef="#br0" timeOffset="48261.3521">-4910 3425 168 0,'0'0'127'15,"0"0"-127"-15,0 0 0 16,0 0 13-16,0 0 0 16,0 0 11-16,0 0 2 15,57 0-24-15,-48 0 12 16,-2 0 4-16,2 0-18 15,1 0 6-15,2 0-6 16,10 0-1-16,29 0 0 16,-4-18-48-16,1 4-91 0</inkml:trace>
          <inkml:trace contextRef="#ctx0" brushRef="#br0" timeOffset="48966.9463">-4167 3376 214 0,'0'0'140'0,"0"0"-86"16,0 0-2-16,0 0 39 15,0 0 32-15,0 0-67 16,0 0-31-16,-68-34-19 16,68 34-6-16,-5 0-1 15,5 0-15-15,-6 6-6 16,-2 13 21-16,-3 1 1 15,3 0 0-15,-6 5 1 16,1-2 9-16,5-2-10 0,-6-2 11 16,6-8 4-1,2-3 8-15,2-1-23 0,4-2-8 16,0 1 8-16,0-1-8 16,0 4 8-16,0 2-18 15,4 0 16-15,8 4 1 16,-2-4 1-16,1-3 0 15,0-2-1-15,-6-1-5 16,1 2 4-16,2-1 2 16,-3-6-24-16,1 0 13 15,5 0-15-15,0 0 6 16,8 0 18-16,0-6-11 16,3-14-1-16,0 3 2 15,-3-9-11-15,-3 6 15 16,-3-11 7-16,-7 6 1 0,-3-6 8 15,-3 6 18-15,0 4 20 16,-3 4-1-16,-13 4-12 16,-3 6 16-16,4 2-36 15,-4 5-13-15,0 0-2 16,3 0-40-16,0 0 6 16,7 12-42-16,2-6-47 15,4 1 9-15,0-1-18 16,3-6 13-16,0 0 11 15</inkml:trace>
          <inkml:trace contextRef="#ctx0" brushRef="#br0" timeOffset="49545.6143">-3859 2580 68 0,'0'0'111'16,"0"0"-111"-16,0 0-12 16,0 0 12-16,0 0 68 15,0 0-13-15,0 0 4 16,60 0 1-16,-41 20 15 16,0 3 11-16,-3-3-32 15,-4 5-10-15,4 1 9 16,0 4-43-16,5 10 15 15,1 9-25-15,3 7 0 16,1 7 16-16,-4 7-13 16,-6 2-3-16,-4 1 9 0,-6-4-8 15,-2 0 15 1,-4-4-16-16,0-3 0 0,0-13 11 16,0-4-4-16,-10-14 7 15,4-6-5-15,3-4-9 16,0-16 0-16,-1 1-1 15,1-6-11-15,-3 0 2 16,-16 0-71-16,0 0-192 16,1 0-135-16</inkml:trace>
          <inkml:trace contextRef="#ctx0" brushRef="#br0" timeOffset="43944.8266">-8897 2724 147 0,'0'0'44'15,"0"0"-44"-15,0 0 0 16,0 0 37-16,0 0 12 15,0 0-34-15,0 0-8 16,3 0-7-16,-3 0 26 16,0 0 29-16,0 0-12 15,0 0 1-15,0 0-23 16,0 0-15-16,0 0 21 16,0 0-19-16,0 0-7 15,0 0-2-15,0 0-6 16,-6 0 7-16,-2 0 0 0,0 0 0 15,-3 0-7-15,3 0 7 16,-5 0 0-16,1 0 0 16,-4 0 1-16,-3 0-1 15,3 0 0-15,-3 0-1 16,3 0 0-16,1 13 1 16,-1 0 0-16,0-1-1 15,3-4-9-15,1 10 9 16,2-13 1-16,1 9 0 15,-1-3-8-15,4-5 10 16,0 3-2-16,1 2 3 16,-3-5 3-16,2 8-6 0,-4 0 0 15,1 3 0-15,-4 2-4 16,5-4 14-16,-3 2-7 16,3-3 0-16,-3-4 5 15,6 5-8-15,-1-3 0 16,3-1 0-16,0 2 9 15,-1-1-9-15,4 8 8 16,-3-8 13-16,3 2-19 16,-3 3 19-16,3 3-8 15,-3-7-7-15,3 5 7 16,0 1-12-16,-3-5 0 16,0 4 4-16,3 0 8 15,-4-4-13-15,4-7 0 16,0 4-5-16,0 1-6 15,0-6 11-15,4 3 0 0,8-4 0 16,1 0-7 0,-5 1 7-16,6 2 0 0,-6-8-2 15,3 0-8-15,-6 0 11 16,1 0-1-16,-1 0 0 16,-5 0 0-16,3 0-1 15,-3 0 1-15,2 0 0 16,4 0 0-16,5 0 7 15,0-8-6-15,2-3-1 16,0-3 0-16,2 2-1 16,4-2-11-16,0 4-11 15,0-11 22-15,-3 4-16 16,-3 4 17-16,-7-5-1 16,-3-2-2-16,-3 4-3 15,0-5 2-15,0 7 4 0,0-2 10 16,-6 1-3-16,-4 3 3 15,4 4-4-15,3 2-5 16,0 6-1-16,3 0 0 16,0 0-21-16,0-4 20 15,0 4-6-15,-3 0 7 16,-1-8 0-16,-2 8-25 16,3-7 24-16,-7 1-19 15,4 0 10-15,0 1 4 16,-1-4-16-16,1 4 22 15,0-2 0-15,3 1-10 16,0 6 9-16,-1-7-13 0,4 4-22 16,0 0 14-16,-3 3-17 15,3 0 9-15,0 0 2 16,-3 0-5-16,0 0 22 16,0 0 1-16,0 0 10 15,-1 0 2-15,1 0-2 16,3 0 14-16,-3 0 17 15,0 0-11-15,0 0 3 16,0 0-16-16,1 0 3 16,-3 0 16-16,-1 0-24 15,1 0 6-15,-3 0 2 16,-1 0-9-16,-4 13 15 16,5 0-5-16,-6 6 2 0,3-6 28 15,-2 5-27-15,0 2 12 16,4-8 3-16,3 7-20 15,-1-7 11-15,1 8-1 16,3-1-8-16,3 7 14 16,0-7-24-16,0 4 13 15,0 4-5-15,0-3-8 16,0 2-1-16,0-1 0 16,0 6 1-16,0 0-1 15,0 1 0-15,0-1 10 16,0-6 2-16,0 7-11 15,0-7 29-15,0 0-16 16,0 0-13-16,3-4 12 0,6 4-13 16,-2-5 0-1,-1 3 6-15,0 2-5 0,1 1 10 16,-7-6-11-16,0-4 0 16,0 4 3-16,0-6-2 15,0 3-1-15,0-3 17 16,-10-3-17-16,-9 4 14 15,-3 2 4-15,-6-4 0 16,3 5 11-16,2-4-14 16,5-8 22-16,5 0-1 15,7-6-28-15,-1 0 26 16,1 0 21-16,-3 0-26 16,-4-6 33-16,0-6-31 15,2-1-15-15,-3-5-13 16,6 4 4-16,-3 3-8 0,6 3 1 15,-3-5 0-15,5 8-3 16,0 0 3-16,3 5 0 16,-2-6-2-16,2 3-16 15,0 3 7-15,0-5-27 16,0 5-18-16,0 0-18 16,0 0-75-16,8-17-59 15,16 8-90-15</inkml:trace>
          <inkml:trace contextRef="#ctx0" brushRef="#br0" timeOffset="35315.4871">-9061 2679 36 0,'0'0'16'0,"0"0"-16"15,0 0 12-15,0 0 63 16,0 0 23-16,0 0-49 15,0 0 6-15,12-11-5 16,-12 5-7-16,3 6 8 16,4-5-42-16,-1 2-2 15,0 0-7-15,4 0-5 16,-1 3 3-16,4 0 2 16,0 0-2-16,-1 0 2 15,1 3 0-15,3 8 0 0,-5 1 12 16,3 2-11-16,2 3 7 15,-8-3-7-15,3-3 11 16,-3-2 2-16,-5-3-14 16,0-1 12-16,0 1 8 15,2 0-19-15,-3-4 23 16,1 4-11-16,3 6-11 16,-3-6 21-16,4 1-23 15,-4 5 1-15,0-6 12 16,0 1-12-16,0 6 13 15,-3-8-5-15,0 1-9 16,0 2 20-16,0 4-7 16,0 2 15-16,0 8 5 15,-12-2-23-15,-7 6 16 16,-5-2-9-16,0 3-16 0,-1 5 14 16,7-14-14-16,-1 5-1 15,7-3 0-15,2-8 6 16,4 2-7-16,3-10 1 15,-4 1 0-15,4-1 0 16,0 2 1-16,-3 0 9 16,0-6 1-16,-7 6-9 15,0-1 6-15,-2-2-8 16,-1 3-34-16,-3-1-28 16,-6 8-98-16,2-6-97 15,6 5-104-15</inkml:trace>
          <inkml:trace contextRef="#ctx0" brushRef="#br0" timeOffset="50680.826">-2741 2628 95 0,'0'0'127'0,"0"0"-98"16,0 0 0-16,0 0 9 15,0 0 61-15,0 0-2 0,0 0-57 16,-8-30-10 0,6 30 8-16,-1 0-12 0,0 0 29 15,-5 0-36 1,0 8-19-16,-6 14 17 0,0 12-11 15,-2-2 1 1,0 11-1-16,7-5-6 0,-1 5 24 16,4 8-8-16,3 0-7 15,-1 5 28-15,1 7-24 16,-3 2 5-16,-3 11-13 0,-4 6 1 16,-6 4 17-1,0 4-17-15,0-14-3 0,6-2 7 16,4-11-9-1,9-12-2-15,0-6-17 16,0-8-13-16,22-7 8 16,6-4-14-16,4-7 11 0,0-1 11 15,-4-4-42 1,4-8-8-16,-1-6-35 16,-2 0-51-16,-12 0-69 0</inkml:trace>
          <inkml:trace contextRef="#ctx0" brushRef="#br0" timeOffset="51239.8075">-2235 3356 113 0,'0'0'340'0,"0"0"-229"0,0 0-72 15,6-144-26 1,3 84 20-16,7-2 63 0,0 1-53 15,6 2 3 1,-3 9-45-16,0 8 24 0,-8 8-14 16,2 10 1-16,-7 11-9 15,1 1-3-15,-7 10 13 16,0 2-13-16,0 0 0 16,0 0 0-16,0 8 0 15,0 24 1-15,0 13 1 16,-7 17-2-16,-2 6 0 15,4 8 23-15,0 1-22 16,5-3-1-16,0-10 5 16,0-7 4-16,0-9-9 15,0-14 0-15,0-2-11 0,0-13 3 16,0 4 8 0,-6-9 0-16,1-3 11 0,2 3-5 15,-5-8-12 1,8-1 5-16,0 1-35 0,0 3-5 15,0-3-74 1,0-1-136-16</inkml:trace>
          <inkml:trace contextRef="#ctx0" brushRef="#br0" timeOffset="51589.788">-1508 3065 424 0,'0'0'211'0,"0"0"-211"0,0 0-208 15,0 0 148 1,0 0 60-16,0 0 41 0,0 0-3 15,6 76-21 1,2-56 31-16,0 5 11 0,-5 1-4 16,-3-3 4-16,0 2-26 0,0-5 21 15,0-1-41 1,0 2-3-16,0 1-10 0,0-8-1 16,-8 6 0-1,5 3-38-15,3-10-84 0,0 0-72 16,0-13-165-16</inkml:trace>
          <inkml:trace contextRef="#ctx0" brushRef="#br0" timeOffset="51829.8206">-1628 3305 375 0,'0'0'137'16,"0"0"-114"-16,0 0-23 15,0 0-3-15,0 0 3 16,0 0 32-16,0 0-32 16,50 43 6-16,-15-43-7 0,6 0 2 15,-1 0-1 1,-2 0 0-16,-7 0-8 0,-2 0-5 16,-7-17-39-1,-6 3-46-15,-7-4-66 0</inkml:trace>
          <inkml:trace contextRef="#ctx0" brushRef="#br0" timeOffset="52609.536">-585 2983 212 0,'0'0'345'0,"0"0"-216"15,0 0-128-15,0 0 11 16,0 0 42-16,0 0-24 15,0 0-23-15,0 0-7 16,0 0-23-16,0 0 22 0,0 14-5 16,0 3 6-1,0 8 3-15,0 1 7 0,0 5-7 16,-6-7-3 0,-7 11 0-16,-11 2 27 0,-7 6-1 15,-10 7 14 1,-7 1-2-16,4-6-38 0,6-1 14 15,13-19-14 1,9-5-9-16,11-14 8 0,2-6 2 16,0 0 6-1,-5 0-7-15,0 0-40 0,-11 0 1 16,-3 0-20-16,-5 0 5 16,3-6 54-16,2-14-30 15,6 0 20-15,4-3 7 16,5-3-27-16,7 1 29 15,0 5-21-15,0 1-5 16,19 1 26-16,7 4 0 16,-1 9 0-16,0 5 0 15,4 0 1-15,-1 0 17 0,2 0 3 16,5 11-7 0,-3 3 18-16,-4-2-18 0,-3 2 26 15,-6-3 13 1,-3-5-25-16,-3-4 12 0,-4 4-14 15,1 0-8 1,2-1 22-16,1 4-29 0,3 2-8 16,-5 1 13-16,6 7-9 0,1 7-5 15,-1 6-1 1,2-8 1-16,-3 8 10 0,-5-7-10 16,2-5-1-1,-4-9 7-15,1-3-7 0,-4-4 0 16,3-2-39-1,1-2-76-15,-4-8-100 0</inkml:trace>
          <inkml:trace contextRef="#ctx0" brushRef="#br0" timeOffset="53488.0956">54 2914 488 0,'0'0'0'15,"0"0"-7"1,0 0-121-16,0 0 128 0,0 0 43 15,0 0-3-15,0 0-40 0,-5 0 15 16,5 0 48 0,0 0 25-16,-5 0 39 0,2 0-42 15,-3 0-27 1,1 0 1-16,-6 11-53 0,-5 10-1 16,-6 9-5-1,1 9-1-15,-4 11 1 0,6 5 0 16,3 4 1-16,4-8 9 15,5-1-1-15,4 1-10 16,-3-8 1-16,-4-5 0 16,1 5-7-16,0-11 17 15,-4-5-10-15,7 2 3 16,-1-4-3-16,7-5-1 16,0 5 0-16,0 1-18 15,3-1 11-15,16 1-5 16,0 6-51-16,7-13 12 15,2 12-76-15,-6-14-35 0,-6-3-156 0</inkml:trace>
          <inkml:trace contextRef="#ctx0" brushRef="#br0" timeOffset="54259.8213">422 3033 580 0,'0'0'187'16,"0"0"-185"-16,0 0 11 15,0 0-4-15,0 0-8 16,0 0 10-16,0 0-11 16,-120 96-12-16,109-70 10 15,4-2-3-15,4-5 5 16,0-1 19-16,3 3-13 0,-6 2 0 15,-1 2-6-15,-2 7 0 16,-4 7 44-16,-2 4-8 16,-1 2-19-16,0 6 2 15,0-3-19-15,7-3 0 16,6 0 0-16,3-7-10 16,0-7 0-16,0-6 7 15,15-5 3-15,7-4-1 16,-3-1-20-16,0-9 21 15,3-1-2-15,-3-2-8 16,-1 3-1-16,1-6 11 16,3 0 0-16,8 0-1 15,0-9 3-15,5-13-4 0,3-4-4 16,3-6 5-16,-3-1-1 16,0-10 4-16,-5-2-2 15,-3-6 9-15,-9-5-9 16,-2 0 36-16,-13-7 15 15,-3 6-11-15,-3 0 51 16,0 7-31-16,-6 4-8 16,-16 10-25-16,-2-1-25 15,-3 3 18-15,0 10-20 16,2 5-7-16,6 8 5 16,6 3 2-16,7 8-1 15,-1 0-11-15,7 0-10 0,-6 0-5 16,-3 0-32-16,-4 14-14 15,-12 10 47-15,-4 8-65 16,-24 17-3-16,10-4-46 16,2-6-190-16</inkml:trace>
          <inkml:trace contextRef="#ctx0" brushRef="#br0" timeOffset="54570.1246">253 3500 307 0,'0'0'95'0,"0"0"-95"15,0 0 0-15,0 0 2 16,0 0 41-16,0 0 13 15,0 0-31-15,93 26-1 16,-64-26 5-16,-1 6-17 16,-3-6 45-16,1 0 8 15,-4 0-55-15,0 0 18 16,3 0-18-16,4 0-4 16,5-6-6-16,28-14-49 15,-5 9-68-15,-3-3-173 0</inkml:trace>
          <inkml:trace contextRef="#ctx0" brushRef="#br0" timeOffset="55079.6826">969 3613 307 0,'0'0'291'0,"0"0"-177"15,0 0-76-15,0 0 21 16,0 0 29-16,0 0-23 0,0 0-24 16,38-107-34-1,-22 82 2-15,-3-1-8 16,-1 3 0-16,-2 9-1 15,-4 0 0-15,-3 3 0 0,-3 11 0 16,0-6 20 0,0 6-20-16,0 0 37 0,0 0-37 15,0 0 1-15,0 0-1 16,0 0-11-16,0 17 9 16,0 4-12-16,0-2 14 15,0 13-1-15,0-2 1 16,0-4 0-16,0 4 0 15,0-4 3 1,-6-1-13-16,-4-5 10 0,-2 0-4 16,2 3-5-16,1-9 16 0,-4-2-7 15,5 2 0 1,0-8-8-16,5 5-2 0,0-3-21 16,3-2-38-1,0-1-24-15,6 1-86 0,10-6-171 0</inkml:trace>
          <inkml:trace contextRef="#ctx0" brushRef="#br0" timeOffset="55409.6626">1442 3326 208 0,'0'0'391'15,"0"0"-362"-15,0 0-29 16,0 0-2-16,0 0 2 16,0 0 12-16,0 0-11 15,44-15 0-15,-35 9 13 16,1 6-13-16,-4 0 58 15,-6 0-6-15,3 0-35 16,0 0-4-16,4-6-14 16,4 6 0-16,6 0-7 15,18-8-93-15,-5-3-99 0</inkml:trace>
          <inkml:trace contextRef="#ctx0" brushRef="#br0" timeOffset="56028.959">1960 3120 13 0,'0'0'189'15,"0"0"-128"-15,0 0 30 16,0 0 70-16,0 0 11 0,0 0-45 16,0 0-59-1,-6 0-13-15,0 5-31 0,-4-1-14 16,-1 14 16 0,-6 1-24-16,-1 7-1 0,-1 6-1 15,0 6-6 1,5 11 5-16,6-4 1 15,2 3 0-15,6-2 8 0,0-9-7 16,0-3-1-16,3-4 9 16,8-10-9-16,3-3 0 0,-1-3 0 15,-2-3 0 1,5-4-3-16,3-1-1 0,6-6 4 16,7 0-1-1,9 0-34-15,3-6 19 0,10-20-36 16,-4-6 3-1,1-4 21-15,-8-3-7 0,-5-10 35 16,-10 4 27-16,-9 0 4 16,-6-4 29-16,-10 4-3 15,-3-6-7-15,0 0 4 16,0 9-17-16,-16 2-26 16,-6 3 19-16,0 12-29 15,-3 0 30-15,-4 12-31 16,4 0-10-16,1 13 4 15,5 0-17-15,0 0-8 16,6 0-19-16,-3 19-82 16,4 19 28-16,-17 18-39 0,4-6-105 15,0-4-131-15</inkml:trace>
          <inkml:trace contextRef="#ctx0" brushRef="#br0" timeOffset="56308.9427">1900 3399 694 0,'0'0'52'0,"0"0"-52"15,0 0-8 1,0 0 8-16,0 0 15 0,0 0 18 15,0 0-3 1,123 39-29-16,-88-39 22 0,0 0-15 16,-7-13 2-16,-2 0-20 15,-9 5-9-15,-1 3-43 16,14 5-39-16,-9 0-74 16,-2 0-144-16</inkml:trace>
          <inkml:trace contextRef="#ctx0" brushRef="#br0" timeOffset="56915.7341">2703 3476 554 0,'0'0'82'0,"0"0"-45"0,0 0-2 16,0 0 0-1,0 0 3-15,0 0-38 0,0 0 0 16,-88 24-10-1,81-12 10-15,1 2 0 16,6-3-6-16,0-5 6 0,0 8 4 16,0-9-4-1,0 4 0-15,0 3-4 0,0-7 10 16,0 3-6 0,0 4 1-16,0 0 0 15,16-6 16-15,3 1-11 16,9-7-1-16,1 6 17 15,5-6-21-15,-2 0 12 16,-8 0-5-16,-7 0-7 0,-4-6 12 16,-7-1-12-16,-4-6 40 15,1-6-15-15,-3-4-15 16,0-5 22-16,0-1 6 16,0 2-33-16,-3-5 30 15,-13 7-20-15,-3-1 0 16,3 9 10-16,2 4-24 15,-2 1 19-15,6 6-21 16,4 6-26-16,3 0 26 16,0 0-59-16,3 0-42 15,-3 11-26-15,3 29 29 16,0-3-87-16,0-5-180 0</inkml:trace>
          <inkml:trace contextRef="#ctx0" brushRef="#br0" timeOffset="57397.7756">3155 2648 225 0,'0'0'227'0,"0"0"-145"16,0 0-69-16,0 0 32 15,0 0 28-15,0 0-14 16,0 0 31-16,54 76-32 15,-32-36-21-15,3 3 37 16,4-4-18-16,-1 4-14 16,4-7-13-16,-2 4-27 15,0-3 24-15,0 3-26 16,-3 8 0-16,-6 3-1 16,-9 11 1-16,-9 10-2 15,-3 9 2-15,0-5-20 0,-22 4 18 16,-3-21-7-16,6-10 9 15,0-16 0-15,11-4-12 16,-3-15-29-16,3-3-48 0,-8-9-50 16,0-2-51-1,1 0-310-15</inkml:trace>
          <inkml:trace contextRef="#ctx0" brushRef="#br0" timeOffset="59094.8215">3656 2625 199 0,'0'0'173'0,"0"0"-121"16,0 0-17-16,0 0 50 16,0 0 55-16,0 0-32 15,0 0-54-15,0-22-21 16,0 22-27-16,0 0 5 16,0 0-1-16,0 0-10 15,0-3 0-15,10 1-11 16,20-4-10-16,19-6 20 15,6 4 1-15,9-3 0 16,-5 5 0-16,-2-2 0 16,-14 3-6-16,-8 5 5 15,-10 0-12-15,-6 0 13 16,-6 0-30-16,-4 0 28 0,-2 0-5 16,-7 0-2-16,3 0 9 15,-3 0 0-15,0 0-7 16,0 5 7-16,3 9 0 15,-3 5 10-15,3 7 11 16,0 6-20-16,1 9 13 16,2 4-5-16,-3 1-8 15,0 4-2-15,3 4 1 16,-2-3 0-16,-1 0 6 16,0-13-5-16,-3 1-1 15,0-2 1-15,0-7-1 16,0 11 22-16,0 7-8 0,0-3-8 15,0 6-6 1,0 0 3-16,0 5-3 0,6-7 0 16,1-4 1-16,-4-8 0 15,0-9-1-15,-3-5 0 16,0-9 1-16,0-9-1 16,-13 8 29-16,-15-6 9 15,-7 5-21-15,-6-6 19 16,0 1-7-16,6-1 22 15,11 1 7-15,12-7-45 16,2 0 7-16,7 0-16 16,3 0 5-16,0 0 0 15,0 0-9-15,0 0-14 16,0 0-14-16,0 0-20 16,-3 0-1-16,3 0-7 0,-3 0-16 15,3 0-2-15,-4 0-39 16,4 0-56-16,0 0-144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6956-4E58-488F-96B3-7A174AEE74C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C936-022C-4454-9309-D18B4910F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6956-4E58-488F-96B3-7A174AEE74C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C936-022C-4454-9309-D18B4910F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6956-4E58-488F-96B3-7A174AEE74C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C936-022C-4454-9309-D18B4910F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6956-4E58-488F-96B3-7A174AEE74C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C936-022C-4454-9309-D18B4910F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1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6956-4E58-488F-96B3-7A174AEE74C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C936-022C-4454-9309-D18B4910F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6956-4E58-488F-96B3-7A174AEE74C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C936-022C-4454-9309-D18B4910F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6956-4E58-488F-96B3-7A174AEE74C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C936-022C-4454-9309-D18B4910F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6956-4E58-488F-96B3-7A174AEE74C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C936-022C-4454-9309-D18B4910F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6956-4E58-488F-96B3-7A174AEE74C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C936-022C-4454-9309-D18B4910F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9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6956-4E58-488F-96B3-7A174AEE74C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C936-022C-4454-9309-D18B4910F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1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6956-4E58-488F-96B3-7A174AEE74C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C936-022C-4454-9309-D18B4910F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4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F6956-4E58-488F-96B3-7A174AEE74C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EC936-022C-4454-9309-D18B4910F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customXml" Target="../ink/ink24.xml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2.emf"/><Relationship Id="rId18" Type="http://schemas.openxmlformats.org/officeDocument/2006/relationships/customXml" Target="../ink/ink30.xml"/><Relationship Id="rId3" Type="http://schemas.openxmlformats.org/officeDocument/2006/relationships/image" Target="../media/image17.png"/><Relationship Id="rId17" Type="http://schemas.openxmlformats.org/officeDocument/2006/relationships/image" Target="../media/image354.emf"/><Relationship Id="rId59" Type="http://schemas.openxmlformats.org/officeDocument/2006/relationships/image" Target="../media/image49.emf"/><Relationship Id="rId2" Type="http://schemas.openxmlformats.org/officeDocument/2006/relationships/image" Target="../media/image16.png"/><Relationship Id="rId16" Type="http://schemas.openxmlformats.org/officeDocument/2006/relationships/customXml" Target="../ink/ink29.xml"/><Relationship Id="rId1" Type="http://schemas.openxmlformats.org/officeDocument/2006/relationships/slideLayout" Target="../slideLayouts/slideLayout4.xml"/><Relationship Id="rId58" Type="http://schemas.openxmlformats.org/officeDocument/2006/relationships/customXml" Target="../ink/ink31.xml"/><Relationship Id="rId15" Type="http://schemas.openxmlformats.org/officeDocument/2006/relationships/image" Target="../media/image353.emf"/><Relationship Id="rId57" Type="http://schemas.openxmlformats.org/officeDocument/2006/relationships/image" Target="../media/image374.emf"/><Relationship Id="rId4" Type="http://schemas.openxmlformats.org/officeDocument/2006/relationships/customXml" Target="../ink/ink27.xml"/><Relationship Id="rId14" Type="http://schemas.openxmlformats.org/officeDocument/2006/relationships/customXml" Target="../ink/ink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emf"/><Relationship Id="rId4" Type="http://schemas.openxmlformats.org/officeDocument/2006/relationships/customXml" Target="../ink/ink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customXml" Target="../ink/ink3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.xml"/><Relationship Id="rId39" Type="http://schemas.openxmlformats.org/officeDocument/2006/relationships/image" Target="../media/image117.emf"/><Relationship Id="rId3" Type="http://schemas.openxmlformats.org/officeDocument/2006/relationships/image" Target="../media/image20.emf"/><Relationship Id="rId21" Type="http://schemas.openxmlformats.org/officeDocument/2006/relationships/image" Target="../media/image21.emf"/><Relationship Id="rId42" Type="http://schemas.openxmlformats.org/officeDocument/2006/relationships/customXml" Target="../ink/ink46.xml"/><Relationship Id="rId25" Type="http://schemas.openxmlformats.org/officeDocument/2006/relationships/image" Target="../media/image231.emf"/><Relationship Id="rId2" Type="http://schemas.openxmlformats.org/officeDocument/2006/relationships/customXml" Target="../ink/ink39.xml"/><Relationship Id="rId20" Type="http://schemas.openxmlformats.org/officeDocument/2006/relationships/customXml" Target="../ink/ink41.xml"/><Relationship Id="rId41" Type="http://schemas.openxmlformats.org/officeDocument/2006/relationships/image" Target="../media/image240.emf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43.xml"/><Relationship Id="rId40" Type="http://schemas.openxmlformats.org/officeDocument/2006/relationships/customXml" Target="../ink/ink45.xml"/><Relationship Id="rId23" Type="http://schemas.openxmlformats.org/officeDocument/2006/relationships/image" Target="../media/image22.emf"/><Relationship Id="rId19" Type="http://schemas.openxmlformats.org/officeDocument/2006/relationships/image" Target="../media/image107.emf"/><Relationship Id="rId4" Type="http://schemas.openxmlformats.org/officeDocument/2006/relationships/customXml" Target="../ink/ink40.xml"/><Relationship Id="rId22" Type="http://schemas.openxmlformats.org/officeDocument/2006/relationships/customXml" Target="../ink/ink42.xml"/><Relationship Id="rId43" Type="http://schemas.openxmlformats.org/officeDocument/2006/relationships/image" Target="../media/image250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emf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9" Type="http://schemas.openxmlformats.org/officeDocument/2006/relationships/image" Target="../media/image55.emf"/><Relationship Id="rId21" Type="http://schemas.openxmlformats.org/officeDocument/2006/relationships/image" Target="../media/image43.emf"/><Relationship Id="rId34" Type="http://schemas.openxmlformats.org/officeDocument/2006/relationships/customXml" Target="../ink/ink63.xml"/><Relationship Id="rId42" Type="http://schemas.openxmlformats.org/officeDocument/2006/relationships/customXml" Target="../ink/ink67.xml"/><Relationship Id="rId47" Type="http://schemas.openxmlformats.org/officeDocument/2006/relationships/image" Target="../media/image59.emf"/><Relationship Id="rId50" Type="http://schemas.openxmlformats.org/officeDocument/2006/relationships/customXml" Target="../ink/ink71.xml"/><Relationship Id="rId55" Type="http://schemas.openxmlformats.org/officeDocument/2006/relationships/image" Target="../media/image63.emf"/><Relationship Id="rId63" Type="http://schemas.openxmlformats.org/officeDocument/2006/relationships/image" Target="../media/image68.emf"/><Relationship Id="rId68" Type="http://schemas.openxmlformats.org/officeDocument/2006/relationships/customXml" Target="../ink/ink80.xml"/><Relationship Id="rId7" Type="http://schemas.openxmlformats.org/officeDocument/2006/relationships/image" Target="../media/image31.emf"/><Relationship Id="rId71" Type="http://schemas.openxmlformats.org/officeDocument/2006/relationships/image" Target="../media/image73.emf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29" Type="http://schemas.openxmlformats.org/officeDocument/2006/relationships/image" Target="../media/image47.emf"/><Relationship Id="rId11" Type="http://schemas.openxmlformats.org/officeDocument/2006/relationships/image" Target="../media/image37.emf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37" Type="http://schemas.openxmlformats.org/officeDocument/2006/relationships/image" Target="../media/image53.emf"/><Relationship Id="rId40" Type="http://schemas.openxmlformats.org/officeDocument/2006/relationships/customXml" Target="../ink/ink66.xml"/><Relationship Id="rId45" Type="http://schemas.openxmlformats.org/officeDocument/2006/relationships/image" Target="../media/image58.emf"/><Relationship Id="rId53" Type="http://schemas.openxmlformats.org/officeDocument/2006/relationships/image" Target="../media/image62.emf"/><Relationship Id="rId58" Type="http://schemas.openxmlformats.org/officeDocument/2006/relationships/customXml" Target="../ink/ink75.xml"/><Relationship Id="rId66" Type="http://schemas.openxmlformats.org/officeDocument/2006/relationships/customXml" Target="../ink/ink79.xml"/><Relationship Id="rId74" Type="http://schemas.openxmlformats.org/officeDocument/2006/relationships/customXml" Target="../ink/ink83.xml"/><Relationship Id="rId5" Type="http://schemas.openxmlformats.org/officeDocument/2006/relationships/image" Target="../media/image30.emf"/><Relationship Id="rId15" Type="http://schemas.openxmlformats.org/officeDocument/2006/relationships/image" Target="../media/image39.emf"/><Relationship Id="rId23" Type="http://schemas.openxmlformats.org/officeDocument/2006/relationships/image" Target="../media/image44.emf"/><Relationship Id="rId28" Type="http://schemas.openxmlformats.org/officeDocument/2006/relationships/customXml" Target="../ink/ink60.xml"/><Relationship Id="rId36" Type="http://schemas.openxmlformats.org/officeDocument/2006/relationships/customXml" Target="../ink/ink64.xml"/><Relationship Id="rId49" Type="http://schemas.openxmlformats.org/officeDocument/2006/relationships/image" Target="../media/image60.emf"/><Relationship Id="rId57" Type="http://schemas.openxmlformats.org/officeDocument/2006/relationships/image" Target="../media/image64.emf"/><Relationship Id="rId61" Type="http://schemas.openxmlformats.org/officeDocument/2006/relationships/image" Target="../media/image66.emf"/><Relationship Id="rId10" Type="http://schemas.openxmlformats.org/officeDocument/2006/relationships/customXml" Target="../ink/ink51.xml"/><Relationship Id="rId19" Type="http://schemas.openxmlformats.org/officeDocument/2006/relationships/image" Target="../media/image41.emf"/><Relationship Id="rId31" Type="http://schemas.openxmlformats.org/officeDocument/2006/relationships/image" Target="../media/image48.emf"/><Relationship Id="rId44" Type="http://schemas.openxmlformats.org/officeDocument/2006/relationships/customXml" Target="../ink/ink68.xml"/><Relationship Id="rId52" Type="http://schemas.openxmlformats.org/officeDocument/2006/relationships/customXml" Target="../ink/ink72.xml"/><Relationship Id="rId60" Type="http://schemas.openxmlformats.org/officeDocument/2006/relationships/customXml" Target="../ink/ink76.xml"/><Relationship Id="rId65" Type="http://schemas.openxmlformats.org/officeDocument/2006/relationships/image" Target="../media/image69.emf"/><Relationship Id="rId73" Type="http://schemas.openxmlformats.org/officeDocument/2006/relationships/image" Target="../media/image74.emf"/><Relationship Id="rId4" Type="http://schemas.openxmlformats.org/officeDocument/2006/relationships/customXml" Target="../ink/ink48.xml"/><Relationship Id="rId9" Type="http://schemas.openxmlformats.org/officeDocument/2006/relationships/image" Target="../media/image36.emf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46.emf"/><Relationship Id="rId30" Type="http://schemas.openxmlformats.org/officeDocument/2006/relationships/customXml" Target="../ink/ink61.xml"/><Relationship Id="rId35" Type="http://schemas.openxmlformats.org/officeDocument/2006/relationships/image" Target="../media/image51.emf"/><Relationship Id="rId43" Type="http://schemas.openxmlformats.org/officeDocument/2006/relationships/image" Target="../media/image57.emf"/><Relationship Id="rId48" Type="http://schemas.openxmlformats.org/officeDocument/2006/relationships/customXml" Target="../ink/ink70.xml"/><Relationship Id="rId56" Type="http://schemas.openxmlformats.org/officeDocument/2006/relationships/customXml" Target="../ink/ink74.xml"/><Relationship Id="rId64" Type="http://schemas.openxmlformats.org/officeDocument/2006/relationships/customXml" Target="../ink/ink78.xml"/><Relationship Id="rId69" Type="http://schemas.openxmlformats.org/officeDocument/2006/relationships/image" Target="../media/image72.emf"/><Relationship Id="rId8" Type="http://schemas.openxmlformats.org/officeDocument/2006/relationships/customXml" Target="../ink/ink50.xml"/><Relationship Id="rId51" Type="http://schemas.openxmlformats.org/officeDocument/2006/relationships/image" Target="../media/image61.emf"/><Relationship Id="rId72" Type="http://schemas.openxmlformats.org/officeDocument/2006/relationships/customXml" Target="../ink/ink82.xml"/><Relationship Id="rId3" Type="http://schemas.openxmlformats.org/officeDocument/2006/relationships/image" Target="../media/image28.emf"/><Relationship Id="rId12" Type="http://schemas.openxmlformats.org/officeDocument/2006/relationships/customXml" Target="../ink/ink52.xml"/><Relationship Id="rId17" Type="http://schemas.openxmlformats.org/officeDocument/2006/relationships/image" Target="../media/image40.emf"/><Relationship Id="rId25" Type="http://schemas.openxmlformats.org/officeDocument/2006/relationships/image" Target="../media/image45.emf"/><Relationship Id="rId33" Type="http://schemas.openxmlformats.org/officeDocument/2006/relationships/image" Target="../media/image50.emf"/><Relationship Id="rId38" Type="http://schemas.openxmlformats.org/officeDocument/2006/relationships/customXml" Target="../ink/ink65.xml"/><Relationship Id="rId46" Type="http://schemas.openxmlformats.org/officeDocument/2006/relationships/customXml" Target="../ink/ink69.xml"/><Relationship Id="rId59" Type="http://schemas.openxmlformats.org/officeDocument/2006/relationships/image" Target="../media/image65.emf"/><Relationship Id="rId67" Type="http://schemas.openxmlformats.org/officeDocument/2006/relationships/image" Target="../media/image70.emf"/><Relationship Id="rId20" Type="http://schemas.openxmlformats.org/officeDocument/2006/relationships/customXml" Target="../ink/ink56.xml"/><Relationship Id="rId41" Type="http://schemas.openxmlformats.org/officeDocument/2006/relationships/image" Target="../media/image56.emf"/><Relationship Id="rId54" Type="http://schemas.openxmlformats.org/officeDocument/2006/relationships/customXml" Target="../ink/ink73.xml"/><Relationship Id="rId62" Type="http://schemas.openxmlformats.org/officeDocument/2006/relationships/customXml" Target="../ink/ink77.xml"/><Relationship Id="rId70" Type="http://schemas.openxmlformats.org/officeDocument/2006/relationships/customXml" Target="../ink/ink81.xml"/><Relationship Id="rId75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13" Type="http://schemas.openxmlformats.org/officeDocument/2006/relationships/image" Target="../media/image82.emf"/><Relationship Id="rId18" Type="http://schemas.openxmlformats.org/officeDocument/2006/relationships/customXml" Target="../ink/ink92.xml"/><Relationship Id="rId3" Type="http://schemas.openxmlformats.org/officeDocument/2006/relationships/image" Target="../media/image77.emf"/><Relationship Id="rId21" Type="http://schemas.openxmlformats.org/officeDocument/2006/relationships/image" Target="../media/image86.emf"/><Relationship Id="rId7" Type="http://schemas.openxmlformats.org/officeDocument/2006/relationships/image" Target="../media/image79.emf"/><Relationship Id="rId12" Type="http://schemas.openxmlformats.org/officeDocument/2006/relationships/customXml" Target="../ink/ink89.xml"/><Relationship Id="rId17" Type="http://schemas.openxmlformats.org/officeDocument/2006/relationships/image" Target="../media/image84.emf"/><Relationship Id="rId2" Type="http://schemas.openxmlformats.org/officeDocument/2006/relationships/customXml" Target="../ink/ink84.xml"/><Relationship Id="rId16" Type="http://schemas.openxmlformats.org/officeDocument/2006/relationships/customXml" Target="../ink/ink91.xml"/><Relationship Id="rId20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6.xml"/><Relationship Id="rId11" Type="http://schemas.openxmlformats.org/officeDocument/2006/relationships/image" Target="../media/image81.emf"/><Relationship Id="rId5" Type="http://schemas.openxmlformats.org/officeDocument/2006/relationships/image" Target="../media/image78.emf"/><Relationship Id="rId15" Type="http://schemas.openxmlformats.org/officeDocument/2006/relationships/image" Target="../media/image83.emf"/><Relationship Id="rId23" Type="http://schemas.openxmlformats.org/officeDocument/2006/relationships/image" Target="../media/image87.emf"/><Relationship Id="rId10" Type="http://schemas.openxmlformats.org/officeDocument/2006/relationships/customXml" Target="../ink/ink88.xml"/><Relationship Id="rId19" Type="http://schemas.openxmlformats.org/officeDocument/2006/relationships/image" Target="../media/image85.emf"/><Relationship Id="rId4" Type="http://schemas.openxmlformats.org/officeDocument/2006/relationships/customXml" Target="../ink/ink85.xml"/><Relationship Id="rId9" Type="http://schemas.openxmlformats.org/officeDocument/2006/relationships/image" Target="../media/image80.emf"/><Relationship Id="rId14" Type="http://schemas.openxmlformats.org/officeDocument/2006/relationships/customXml" Target="../ink/ink90.xml"/><Relationship Id="rId22" Type="http://schemas.openxmlformats.org/officeDocument/2006/relationships/customXml" Target="../ink/ink9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4.xml"/><Relationship Id="rId18" Type="http://schemas.openxmlformats.org/officeDocument/2006/relationships/image" Target="../media/image10.emf"/><Relationship Id="rId3" Type="http://schemas.openxmlformats.org/officeDocument/2006/relationships/customXml" Target="../ink/ink1.xml"/><Relationship Id="rId12" Type="http://schemas.openxmlformats.org/officeDocument/2006/relationships/image" Target="../media/image3.emf"/><Relationship Id="rId2" Type="http://schemas.openxmlformats.org/officeDocument/2006/relationships/image" Target="../media/image2.png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3.xml"/><Relationship Id="rId10" Type="http://schemas.openxmlformats.org/officeDocument/2006/relationships/image" Target="../media/image6.emf"/><Relationship Id="rId19" Type="http://schemas.openxmlformats.org/officeDocument/2006/relationships/customXml" Target="../ink/ink5.xml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image" Target="../media/image12.emf"/><Relationship Id="rId3" Type="http://schemas.openxmlformats.org/officeDocument/2006/relationships/customXml" Target="../ink/ink6.xml"/><Relationship Id="rId21" Type="http://schemas.openxmlformats.org/officeDocument/2006/relationships/customXml" Target="../ink/ink12.xml"/><Relationship Id="rId12" Type="http://schemas.openxmlformats.org/officeDocument/2006/relationships/image" Target="../media/image32.emf"/><Relationship Id="rId17" Type="http://schemas.openxmlformats.org/officeDocument/2006/relationships/customXml" Target="../ink/ink10.xml"/><Relationship Id="rId2" Type="http://schemas.openxmlformats.org/officeDocument/2006/relationships/image" Target="../media/image3.png"/><Relationship Id="rId16" Type="http://schemas.openxmlformats.org/officeDocument/2006/relationships/image" Target="../media/image9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.emf"/><Relationship Id="rId5" Type="http://schemas.openxmlformats.org/officeDocument/2006/relationships/customXml" Target="../ink/ink7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9" Type="http://schemas.openxmlformats.org/officeDocument/2006/relationships/customXml" Target="../ink/ink11.xml"/><Relationship Id="rId4" Type="http://schemas.openxmlformats.org/officeDocument/2006/relationships/image" Target="../media/image7.emf"/><Relationship Id="rId14" Type="http://schemas.openxmlformats.org/officeDocument/2006/relationships/image" Target="../media/image8.emf"/><Relationship Id="rId22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6.xml"/><Relationship Id="rId3" Type="http://schemas.openxmlformats.org/officeDocument/2006/relationships/image" Target="../media/image6.jpg"/><Relationship Id="rId34" Type="http://schemas.openxmlformats.org/officeDocument/2006/relationships/customXml" Target="../ink/ink18.xml"/><Relationship Id="rId17" Type="http://schemas.openxmlformats.org/officeDocument/2006/relationships/image" Target="../media/image18.emf"/><Relationship Id="rId33" Type="http://schemas.openxmlformats.org/officeDocument/2006/relationships/image" Target="../media/image76.emf"/><Relationship Id="rId2" Type="http://schemas.openxmlformats.org/officeDocument/2006/relationships/image" Target="../media/image5.png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24" Type="http://schemas.openxmlformats.org/officeDocument/2006/relationships/customXml" Target="../ink/ink17.xml"/><Relationship Id="rId15" Type="http://schemas.openxmlformats.org/officeDocument/2006/relationships/image" Target="../media/image67.emf"/><Relationship Id="rId23" Type="http://schemas.openxmlformats.org/officeDocument/2006/relationships/image" Target="../media/image71.emf"/><Relationship Id="rId57" Type="http://schemas.openxmlformats.org/officeDocument/2006/relationships/image" Target="../media/image88.emf"/><Relationship Id="rId4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emf"/><Relationship Id="rId3" Type="http://schemas.openxmlformats.org/officeDocument/2006/relationships/image" Target="../media/image9.jpg"/><Relationship Id="rId7" Type="http://schemas.openxmlformats.org/officeDocument/2006/relationships/customXml" Target="../ink/ink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9.emf"/><Relationship Id="rId9" Type="http://schemas.openxmlformats.org/officeDocument/2006/relationships/customXml" Target="../ink/ink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customXml" Target="../ink/ink22.xml"/><Relationship Id="rId28" Type="http://schemas.openxmlformats.org/officeDocument/2006/relationships/image" Target="../media/image242.emf"/><Relationship Id="rId4" Type="http://schemas.openxmlformats.org/officeDocument/2006/relationships/image" Target="../media/image2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ELEKTROTEHNIKA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Druga </a:t>
            </a:r>
            <a:r>
              <a:rPr lang="en-US" dirty="0" err="1" smtClean="0"/>
              <a:t>nedelja</a:t>
            </a:r>
            <a:r>
              <a:rPr lang="en-US" dirty="0" smtClean="0"/>
              <a:t> </a:t>
            </a:r>
            <a:r>
              <a:rPr lang="en-US" dirty="0" err="1" smtClean="0"/>
              <a:t>nastave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3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 OPTEREĆIVANJA KONDENZATORA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 bi se </a:t>
            </a:r>
            <a:r>
              <a:rPr lang="en-US" dirty="0" err="1" smtClean="0"/>
              <a:t>kondenzator</a:t>
            </a:r>
            <a:r>
              <a:rPr lang="en-US" dirty="0" smtClean="0"/>
              <a:t> </a:t>
            </a:r>
            <a:r>
              <a:rPr lang="en-US" dirty="0" err="1" smtClean="0"/>
              <a:t>opteretio</a:t>
            </a:r>
            <a:r>
              <a:rPr lang="en-US" dirty="0" smtClean="0"/>
              <a:t> </a:t>
            </a:r>
            <a:r>
              <a:rPr lang="en-US" dirty="0" err="1" smtClean="0"/>
              <a:t>neophodnno</a:t>
            </a:r>
            <a:r>
              <a:rPr lang="en-US" dirty="0" smtClean="0"/>
              <a:t> je da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takva</a:t>
            </a:r>
            <a:r>
              <a:rPr lang="en-US" dirty="0" smtClean="0"/>
              <a:t> </a:t>
            </a:r>
            <a:r>
              <a:rPr lang="en-US" dirty="0" err="1" smtClean="0"/>
              <a:t>mašina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jedne</a:t>
            </a:r>
            <a:r>
              <a:rPr lang="en-US" dirty="0" smtClean="0"/>
              <a:t>  electrode </a:t>
            </a:r>
            <a:r>
              <a:rPr lang="en-US" dirty="0" err="1" smtClean="0"/>
              <a:t>čupati</a:t>
            </a:r>
            <a:r>
              <a:rPr lang="en-US" dirty="0" smtClean="0"/>
              <a:t> </a:t>
            </a:r>
            <a:r>
              <a:rPr lang="en-US" dirty="0" err="1" smtClean="0"/>
              <a:t>elektrone</a:t>
            </a:r>
            <a:r>
              <a:rPr lang="en-US" dirty="0" smtClean="0"/>
              <a:t> I </a:t>
            </a:r>
            <a:r>
              <a:rPr lang="en-US" dirty="0" err="1" smtClean="0"/>
              <a:t>prebacivati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drugu</a:t>
            </a:r>
            <a:r>
              <a:rPr lang="en-US" dirty="0" smtClean="0"/>
              <a:t> </a:t>
            </a:r>
            <a:r>
              <a:rPr lang="en-US" dirty="0" err="1" smtClean="0"/>
              <a:t>elektrodu</a:t>
            </a:r>
            <a:r>
              <a:rPr lang="en-US" dirty="0" smtClean="0"/>
              <a:t> </a:t>
            </a:r>
            <a:r>
              <a:rPr lang="en-US" dirty="0" err="1" smtClean="0"/>
              <a:t>savlađujući</a:t>
            </a:r>
            <a:r>
              <a:rPr lang="en-US" dirty="0" smtClean="0"/>
              <a:t> </a:t>
            </a:r>
            <a:r>
              <a:rPr lang="en-US" dirty="0" err="1" smtClean="0"/>
              <a:t>pritom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električnog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suprotnog</a:t>
            </a:r>
            <a:r>
              <a:rPr lang="en-US" dirty="0" smtClean="0"/>
              <a:t> </a:t>
            </a:r>
            <a:r>
              <a:rPr lang="en-US" dirty="0" err="1" smtClean="0"/>
              <a:t>znaka</a:t>
            </a:r>
            <a:r>
              <a:rPr lang="en-US" dirty="0" smtClean="0"/>
              <a:t>, Rad  </a:t>
            </a:r>
            <a:r>
              <a:rPr lang="en-US" dirty="0" err="1" smtClean="0"/>
              <a:t>koji</a:t>
            </a:r>
            <a:r>
              <a:rPr lang="en-US" dirty="0" smtClean="0"/>
              <a:t> se tom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izvršio</a:t>
            </a:r>
            <a:r>
              <a:rPr lang="en-US" dirty="0" smtClean="0"/>
              <a:t> </a:t>
            </a:r>
            <a:r>
              <a:rPr lang="en-US" dirty="0" err="1" smtClean="0"/>
              <a:t>akumuliran</a:t>
            </a:r>
            <a:r>
              <a:rPr lang="en-US" dirty="0" smtClean="0"/>
              <a:t> je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W=A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56" y="1610472"/>
            <a:ext cx="4832742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10918864" y="4566240"/>
              <a:ext cx="156600" cy="22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1944" y="4549320"/>
                <a:ext cx="1904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1" name="Ink 140"/>
              <p14:cNvContentPartPr/>
              <p14:nvPr/>
            </p14:nvContentPartPr>
            <p14:xfrm>
              <a:off x="7551784" y="3333113"/>
              <a:ext cx="102600" cy="20664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4864" y="3316193"/>
                <a:ext cx="1364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7" name="Ink 146"/>
              <p14:cNvContentPartPr/>
              <p14:nvPr/>
            </p14:nvContentPartPr>
            <p14:xfrm>
              <a:off x="5244184" y="1651193"/>
              <a:ext cx="28800" cy="15120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27264" y="1634273"/>
                <a:ext cx="62640" cy="1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261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Sile</a:t>
            </a:r>
            <a:r>
              <a:rPr lang="en-US" dirty="0" smtClean="0"/>
              <a:t> u </a:t>
            </a:r>
            <a:r>
              <a:rPr lang="en-US" dirty="0" err="1" smtClean="0"/>
              <a:t>elektrostatičkom</a:t>
            </a:r>
            <a:r>
              <a:rPr lang="en-US" dirty="0" smtClean="0"/>
              <a:t> </a:t>
            </a:r>
            <a:r>
              <a:rPr lang="en-US" dirty="0" err="1" smtClean="0"/>
              <a:t>polju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29" y="1825625"/>
            <a:ext cx="4832742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" name="Ink 81"/>
              <p14:cNvContentPartPr/>
              <p14:nvPr/>
            </p14:nvContentPartPr>
            <p14:xfrm>
              <a:off x="6304024" y="4087800"/>
              <a:ext cx="108000" cy="489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9904" y="4063680"/>
                <a:ext cx="156240" cy="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01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b="1" dirty="0" err="1" smtClean="0"/>
              <a:t>Kondenzator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ekvivalentnog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kapaciteta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mrežu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kondenzatora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Napon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krajevima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ekvivalentnog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kondenzatora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elektriciteta</a:t>
            </a:r>
            <a:r>
              <a:rPr lang="en-US" sz="1600" b="1" dirty="0" smtClean="0"/>
              <a:t>  je </a:t>
            </a:r>
            <a:r>
              <a:rPr lang="en-US" sz="1600" b="1" dirty="0" err="1" smtClean="0"/>
              <a:t>identičan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naponu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krajevima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mreže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kondenzatora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istovremeno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količina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koja</a:t>
            </a:r>
            <a:r>
              <a:rPr lang="en-US" sz="1600" b="1" dirty="0" smtClean="0"/>
              <a:t> je </a:t>
            </a:r>
            <a:r>
              <a:rPr lang="en-US" sz="1600" b="1" dirty="0" err="1" smtClean="0"/>
              <a:t>protekla</a:t>
            </a:r>
            <a:r>
              <a:rPr lang="en-US" sz="1600" b="1" dirty="0" smtClean="0"/>
              <a:t> u </a:t>
            </a:r>
            <a:r>
              <a:rPr lang="en-US" sz="1600" b="1" dirty="0" err="1" smtClean="0"/>
              <a:t>procesu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opterećivanja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mreže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kondenzatora</a:t>
            </a:r>
            <a:r>
              <a:rPr lang="en-US" sz="1600" b="1" dirty="0" smtClean="0"/>
              <a:t> je </a:t>
            </a:r>
            <a:r>
              <a:rPr lang="en-US" sz="1600" b="1" dirty="0" err="1" smtClean="0"/>
              <a:t>ista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količina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elektrodama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kondenzatora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ekvivalentnog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kapaciteta</a:t>
            </a:r>
            <a:endParaRPr lang="en-US" sz="1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33" y="1416835"/>
            <a:ext cx="4832742" cy="4351338"/>
          </a:xfrm>
        </p:spPr>
      </p:pic>
    </p:spTree>
    <p:extLst>
      <p:ext uri="{BB962C8B-B14F-4D97-AF65-F5344CB8AC3E}">
        <p14:creationId xmlns:p14="http://schemas.microsoft.com/office/powerpoint/2010/main" val="1416353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Vezivanje</a:t>
            </a:r>
            <a:r>
              <a:rPr lang="en-US" dirty="0" smtClean="0"/>
              <a:t>  </a:t>
            </a:r>
            <a:r>
              <a:rPr lang="en-US" dirty="0" err="1" smtClean="0"/>
              <a:t>kondenzatora</a:t>
            </a:r>
            <a:r>
              <a:rPr lang="en-US" dirty="0" smtClean="0"/>
              <a:t> u </a:t>
            </a:r>
            <a:r>
              <a:rPr lang="en-US" dirty="0" err="1" smtClean="0"/>
              <a:t>grupe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0154"/>
            <a:ext cx="5181600" cy="3702279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7801"/>
            <a:ext cx="5181600" cy="402698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1430704" y="1569960"/>
              <a:ext cx="285480" cy="414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06584" y="1545840"/>
                <a:ext cx="33372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/>
              <p14:cNvContentPartPr/>
              <p14:nvPr/>
            </p14:nvContentPartPr>
            <p14:xfrm>
              <a:off x="1554544" y="1839960"/>
              <a:ext cx="247680" cy="2152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30424" y="1815840"/>
                <a:ext cx="2959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/>
              <p14:cNvContentPartPr/>
              <p14:nvPr/>
            </p14:nvContentPartPr>
            <p14:xfrm>
              <a:off x="2268064" y="1618920"/>
              <a:ext cx="321120" cy="4640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43944" y="1594800"/>
                <a:ext cx="36936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8" name="Ink 127"/>
              <p14:cNvContentPartPr/>
              <p14:nvPr/>
            </p14:nvContentPartPr>
            <p14:xfrm>
              <a:off x="7206544" y="2759400"/>
              <a:ext cx="304560" cy="27540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89624" y="2742480"/>
                <a:ext cx="3384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5" name="Ink 224"/>
              <p14:cNvContentPartPr/>
              <p14:nvPr/>
            </p14:nvContentPartPr>
            <p14:xfrm>
              <a:off x="8138224" y="6411113"/>
              <a:ext cx="37800" cy="1152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21304" y="6394193"/>
                <a:ext cx="71640" cy="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824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EKVIVALENTNI KAPACITET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PARALELNA VEZA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13619" y="3890169"/>
            <a:ext cx="4810125" cy="914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REDNA VEZA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68269" y="3694906"/>
            <a:ext cx="4591050" cy="1304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7567984" y="5432760"/>
              <a:ext cx="381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51064" y="5415840"/>
                <a:ext cx="7200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98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Mešovita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36" y="1648124"/>
            <a:ext cx="7625527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" name="Ink 193"/>
              <p14:cNvContentPartPr/>
              <p14:nvPr/>
            </p14:nvContentPartPr>
            <p14:xfrm>
              <a:off x="2198584" y="252720"/>
              <a:ext cx="55440" cy="4572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1664" y="235800"/>
                <a:ext cx="89280" cy="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48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63" y="-107577"/>
            <a:ext cx="7616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80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36" y="2880506"/>
            <a:ext cx="8423839" cy="19848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Ink 35"/>
              <p14:cNvContentPartPr/>
              <p14:nvPr/>
            </p14:nvContentPartPr>
            <p14:xfrm>
              <a:off x="2328184" y="1191240"/>
              <a:ext cx="13320" cy="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3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" name="Ink 68"/>
              <p14:cNvContentPartPr/>
              <p14:nvPr/>
            </p14:nvContentPartPr>
            <p14:xfrm>
              <a:off x="305344" y="879840"/>
              <a:ext cx="1635480" cy="545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744" y="870480"/>
                <a:ext cx="165852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1" name="Ink 110"/>
              <p14:cNvContentPartPr/>
              <p14:nvPr/>
            </p14:nvContentPartPr>
            <p14:xfrm>
              <a:off x="1640944" y="1155600"/>
              <a:ext cx="6662880" cy="155088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8704" y="1145160"/>
                <a:ext cx="6688440" cy="15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8" name="Ink 117"/>
              <p14:cNvContentPartPr/>
              <p14:nvPr/>
            </p14:nvContentPartPr>
            <p14:xfrm>
              <a:off x="1052344" y="1864440"/>
              <a:ext cx="2680920" cy="55296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1184" y="1854720"/>
                <a:ext cx="269928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4" name="Ink 123"/>
              <p14:cNvContentPartPr/>
              <p14:nvPr/>
            </p14:nvContentPartPr>
            <p14:xfrm>
              <a:off x="8161624" y="1316520"/>
              <a:ext cx="1888200" cy="51192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8304" y="1302480"/>
                <a:ext cx="1911240" cy="53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9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ELEKTRIČNO KOLO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DEFINICIJE</a:t>
            </a:r>
          </a:p>
          <a:p>
            <a:r>
              <a:rPr lang="en-US" dirty="0" smtClean="0"/>
              <a:t>GENERATOR- </a:t>
            </a:r>
            <a:r>
              <a:rPr lang="en-US" dirty="0" err="1" smtClean="0"/>
              <a:t>elektromotorna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endParaRPr lang="en-US" dirty="0" smtClean="0"/>
          </a:p>
          <a:p>
            <a:r>
              <a:rPr lang="en-US" dirty="0" smtClean="0"/>
              <a:t>INTENZITET ELEKTRIČNE STRUJE</a:t>
            </a:r>
          </a:p>
          <a:p>
            <a:r>
              <a:rPr lang="en-US" dirty="0" smtClean="0"/>
              <a:t>GUSTINA ELEKTRIČNE STRUJE</a:t>
            </a:r>
          </a:p>
          <a:p>
            <a:r>
              <a:rPr lang="en-US" smtClean="0"/>
              <a:t>OMOV ZAKON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3" name="Ink 82"/>
              <p14:cNvContentPartPr/>
              <p14:nvPr/>
            </p14:nvContentPartPr>
            <p14:xfrm>
              <a:off x="7390144" y="3512160"/>
              <a:ext cx="49680" cy="147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5824" y="3506400"/>
                <a:ext cx="597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" name="Ink 103"/>
              <p14:cNvContentPartPr/>
              <p14:nvPr/>
            </p14:nvContentPartPr>
            <p14:xfrm>
              <a:off x="8376544" y="5366520"/>
              <a:ext cx="6480" cy="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0" y="0"/>
                <a:ext cx="6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8" name="Ink 237"/>
              <p14:cNvContentPartPr/>
              <p14:nvPr/>
            </p14:nvContentPartPr>
            <p14:xfrm>
              <a:off x="9733024" y="1890720"/>
              <a:ext cx="181440" cy="3708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24744" y="1882440"/>
                <a:ext cx="1976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9" name="Ink 238"/>
              <p14:cNvContentPartPr/>
              <p14:nvPr/>
            </p14:nvContentPartPr>
            <p14:xfrm>
              <a:off x="9878824" y="3532680"/>
              <a:ext cx="360" cy="36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74504" y="35283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9" name="Ink 248"/>
              <p14:cNvContentPartPr/>
              <p14:nvPr/>
            </p14:nvContentPartPr>
            <p14:xfrm>
              <a:off x="10422424" y="2159640"/>
              <a:ext cx="63360" cy="4392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417024" y="2153880"/>
                <a:ext cx="745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7" name="Ink 296"/>
              <p14:cNvContentPartPr/>
              <p14:nvPr/>
            </p14:nvContentPartPr>
            <p14:xfrm>
              <a:off x="2253304" y="3936600"/>
              <a:ext cx="1119240" cy="25092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48984" y="3929760"/>
                <a:ext cx="11286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0" name="Ink 349"/>
              <p14:cNvContentPartPr/>
              <p14:nvPr/>
            </p14:nvContentPartPr>
            <p14:xfrm>
              <a:off x="6986584" y="4966560"/>
              <a:ext cx="253080" cy="812520"/>
            </p14:xfrm>
          </p:contentPart>
        </mc:Choice>
        <mc:Fallback xmlns="">
          <p:pic>
            <p:nvPicPr>
              <p:cNvPr id="350" name="Ink 34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76864" y="4961880"/>
                <a:ext cx="26748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2" name="Ink 351"/>
              <p14:cNvContentPartPr/>
              <p14:nvPr/>
            </p14:nvContentPartPr>
            <p14:xfrm>
              <a:off x="10104184" y="5289120"/>
              <a:ext cx="262800" cy="54828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98432" y="5283364"/>
                <a:ext cx="272866" cy="5583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174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Elektricna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je </a:t>
            </a:r>
            <a:r>
              <a:rPr lang="en-US" dirty="0" err="1" smtClean="0"/>
              <a:t>usmereno</a:t>
            </a:r>
            <a:r>
              <a:rPr lang="en-US" dirty="0" smtClean="0"/>
              <a:t> </a:t>
            </a:r>
            <a:r>
              <a:rPr lang="en-US" dirty="0" err="1" smtClean="0"/>
              <a:t>kretanje</a:t>
            </a:r>
            <a:r>
              <a:rPr lang="en-US" dirty="0" smtClean="0"/>
              <a:t> </a:t>
            </a:r>
            <a:r>
              <a:rPr lang="en-US" dirty="0" err="1" smtClean="0"/>
              <a:t>slobodnih</a:t>
            </a:r>
            <a:r>
              <a:rPr lang="en-US" dirty="0" smtClean="0"/>
              <a:t> </a:t>
            </a:r>
            <a:r>
              <a:rPr lang="en-US" dirty="0" err="1" smtClean="0"/>
              <a:t>nosilaca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r>
              <a:rPr lang="en-US" dirty="0" smtClean="0"/>
              <a:t> u </a:t>
            </a:r>
            <a:r>
              <a:rPr lang="en-US" dirty="0" err="1" smtClean="0"/>
              <a:t>provodnicima</a:t>
            </a:r>
            <a:r>
              <a:rPr lang="en-US" dirty="0" smtClean="0"/>
              <a:t> pod  </a:t>
            </a:r>
            <a:r>
              <a:rPr lang="en-US" dirty="0" err="1" smtClean="0"/>
              <a:t>dejstvomelektričnog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relacije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04984" y="207072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0864" y="2046600"/>
                <a:ext cx="48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175544" y="3002040"/>
              <a:ext cx="1686960" cy="4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104" y="2989080"/>
                <a:ext cx="1711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187064" y="3718080"/>
              <a:ext cx="1629000" cy="46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384" y="3704040"/>
                <a:ext cx="16563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3761344" y="3027600"/>
              <a:ext cx="235440" cy="614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49104" y="3017160"/>
                <a:ext cx="25956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3494584" y="3147480"/>
              <a:ext cx="124200" cy="1742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1624" y="3134880"/>
                <a:ext cx="1476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/>
              <p14:cNvContentPartPr/>
              <p14:nvPr/>
            </p14:nvContentPartPr>
            <p14:xfrm>
              <a:off x="2499184" y="3785400"/>
              <a:ext cx="617760" cy="369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92344" y="3772800"/>
                <a:ext cx="6372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/>
              <p14:cNvContentPartPr/>
              <p14:nvPr/>
            </p14:nvContentPartPr>
            <p14:xfrm>
              <a:off x="2369944" y="3288600"/>
              <a:ext cx="1081800" cy="1324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6984" y="3275280"/>
                <a:ext cx="11073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58"/>
              <p14:cNvContentPartPr/>
              <p14:nvPr/>
            </p14:nvContentPartPr>
            <p14:xfrm>
              <a:off x="2881504" y="3854880"/>
              <a:ext cx="0" cy="14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0" y="0"/>
                <a:ext cx="0" cy="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3025504" y="3180960"/>
              <a:ext cx="164520" cy="4640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6504" y="3171232"/>
                <a:ext cx="182160" cy="483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" name="Ink 70"/>
              <p14:cNvContentPartPr/>
              <p14:nvPr/>
            </p14:nvContentPartPr>
            <p14:xfrm>
              <a:off x="3161944" y="3969000"/>
              <a:ext cx="815040" cy="2419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0064" y="3959640"/>
                <a:ext cx="8348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2602144" y="3184560"/>
              <a:ext cx="401040" cy="4068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93144" y="3172309"/>
                <a:ext cx="420840" cy="430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1716184" y="3023640"/>
              <a:ext cx="485640" cy="1479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08984" y="3015000"/>
                <a:ext cx="500400" cy="14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8" name="Ink 77"/>
              <p14:cNvContentPartPr/>
              <p14:nvPr/>
            </p14:nvContentPartPr>
            <p14:xfrm>
              <a:off x="5096224" y="2969640"/>
              <a:ext cx="1333800" cy="1098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87584" y="2958120"/>
                <a:ext cx="1353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/>
              <p14:cNvContentPartPr/>
              <p14:nvPr/>
            </p14:nvContentPartPr>
            <p14:xfrm>
              <a:off x="2497384" y="3231360"/>
              <a:ext cx="397080" cy="2772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89104" y="3222360"/>
                <a:ext cx="415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0" name="Ink 89"/>
              <p14:cNvContentPartPr/>
              <p14:nvPr/>
            </p14:nvContentPartPr>
            <p14:xfrm>
              <a:off x="6189904" y="3064320"/>
              <a:ext cx="220680" cy="2973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79104" y="3054960"/>
                <a:ext cx="2408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/>
              <p14:cNvContentPartPr/>
              <p14:nvPr/>
            </p14:nvContentPartPr>
            <p14:xfrm>
              <a:off x="4880584" y="3066120"/>
              <a:ext cx="256320" cy="70488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70144" y="3057480"/>
                <a:ext cx="27432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3" name="Ink 112"/>
              <p14:cNvContentPartPr/>
              <p14:nvPr/>
            </p14:nvContentPartPr>
            <p14:xfrm>
              <a:off x="1846504" y="4439880"/>
              <a:ext cx="4303800" cy="21456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37504" y="4428360"/>
                <a:ext cx="43239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" name="Ink 114"/>
              <p14:cNvContentPartPr/>
              <p14:nvPr/>
            </p14:nvContentPartPr>
            <p14:xfrm>
              <a:off x="1937944" y="5070960"/>
              <a:ext cx="4227480" cy="32400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24984" y="5058000"/>
                <a:ext cx="42534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7" name="Ink 116"/>
              <p14:cNvContentPartPr/>
              <p14:nvPr/>
            </p14:nvContentPartPr>
            <p14:xfrm>
              <a:off x="1788904" y="4665600"/>
              <a:ext cx="207720" cy="63612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78824" y="4656240"/>
                <a:ext cx="22572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1" name="Ink 120"/>
              <p14:cNvContentPartPr/>
              <p14:nvPr/>
            </p14:nvContentPartPr>
            <p14:xfrm>
              <a:off x="5971384" y="4444200"/>
              <a:ext cx="277560" cy="5907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60584" y="4436280"/>
                <a:ext cx="30168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2" name="Ink 131"/>
              <p14:cNvContentPartPr/>
              <p14:nvPr/>
            </p14:nvContentPartPr>
            <p14:xfrm>
              <a:off x="4359664" y="4355640"/>
              <a:ext cx="497520" cy="4514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49584" y="4344480"/>
                <a:ext cx="5187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4" name="Ink 133"/>
              <p14:cNvContentPartPr/>
              <p14:nvPr/>
            </p14:nvContentPartPr>
            <p14:xfrm>
              <a:off x="5035384" y="4183560"/>
              <a:ext cx="117000" cy="2203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26744" y="4174560"/>
                <a:ext cx="1339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9" name="Ink 138"/>
              <p14:cNvContentPartPr/>
              <p14:nvPr/>
            </p14:nvContentPartPr>
            <p14:xfrm>
              <a:off x="3791584" y="5311800"/>
              <a:ext cx="682920" cy="67140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82944" y="5300640"/>
                <a:ext cx="69768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8" name="Ink 147"/>
              <p14:cNvContentPartPr/>
              <p14:nvPr/>
            </p14:nvContentPartPr>
            <p14:xfrm>
              <a:off x="5160304" y="3277800"/>
              <a:ext cx="1036800" cy="14040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51304" y="3267720"/>
                <a:ext cx="1057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8" name="Ink 157"/>
              <p14:cNvContentPartPr/>
              <p14:nvPr/>
            </p14:nvContentPartPr>
            <p14:xfrm>
              <a:off x="3485584" y="4575600"/>
              <a:ext cx="988560" cy="5965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61473" y="4566960"/>
                <a:ext cx="1026706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0" name="Ink 159"/>
              <p14:cNvContentPartPr/>
              <p14:nvPr/>
            </p14:nvContentPartPr>
            <p14:xfrm>
              <a:off x="3490984" y="4687200"/>
              <a:ext cx="575640" cy="3564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6864" y="4663080"/>
                <a:ext cx="6238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2" name="Ink 161"/>
              <p14:cNvContentPartPr/>
              <p14:nvPr/>
            </p14:nvContentPartPr>
            <p14:xfrm>
              <a:off x="3587824" y="4889520"/>
              <a:ext cx="462960" cy="486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63704" y="4865400"/>
                <a:ext cx="5112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5" name="Ink 164"/>
              <p14:cNvContentPartPr/>
              <p14:nvPr/>
            </p14:nvContentPartPr>
            <p14:xfrm>
              <a:off x="3566224" y="5092560"/>
              <a:ext cx="586440" cy="1764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42104" y="5068440"/>
                <a:ext cx="6346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7" name="Ink 166"/>
              <p14:cNvContentPartPr/>
              <p14:nvPr/>
            </p14:nvContentPartPr>
            <p14:xfrm>
              <a:off x="3791944" y="4819320"/>
              <a:ext cx="403920" cy="3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67824" y="4795200"/>
                <a:ext cx="4521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9" name="Ink 178"/>
              <p14:cNvContentPartPr/>
              <p14:nvPr/>
            </p14:nvContentPartPr>
            <p14:xfrm>
              <a:off x="4747744" y="1898640"/>
              <a:ext cx="4559040" cy="60300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34424" y="1888920"/>
                <a:ext cx="458244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2" name="Ink 191"/>
              <p14:cNvContentPartPr/>
              <p14:nvPr/>
            </p14:nvContentPartPr>
            <p14:xfrm>
              <a:off x="6322024" y="2989800"/>
              <a:ext cx="636120" cy="82440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13744" y="2980800"/>
                <a:ext cx="65808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6" name="Ink 325"/>
              <p14:cNvContentPartPr/>
              <p14:nvPr/>
            </p14:nvContentPartPr>
            <p14:xfrm>
              <a:off x="3714904" y="3141360"/>
              <a:ext cx="787680" cy="80496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06984" y="3117240"/>
                <a:ext cx="81972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36" name="Ink 335"/>
              <p14:cNvContentPartPr/>
              <p14:nvPr/>
            </p14:nvContentPartPr>
            <p14:xfrm>
              <a:off x="5190544" y="3102840"/>
              <a:ext cx="848160" cy="609840"/>
            </p14:xfrm>
          </p:contentPart>
        </mc:Choice>
        <mc:Fallback xmlns="">
          <p:pic>
            <p:nvPicPr>
              <p:cNvPr id="336" name="Ink 33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81904" y="3096000"/>
                <a:ext cx="86652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8" name="Ink 347"/>
              <p14:cNvContentPartPr/>
              <p14:nvPr/>
            </p14:nvContentPartPr>
            <p14:xfrm>
              <a:off x="4977784" y="3797640"/>
              <a:ext cx="1875600" cy="73800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69504" y="3787200"/>
                <a:ext cx="18943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3" name="Ink 402"/>
              <p14:cNvContentPartPr/>
              <p14:nvPr/>
            </p14:nvContentPartPr>
            <p14:xfrm>
              <a:off x="10091584" y="2228400"/>
              <a:ext cx="810360" cy="438480"/>
            </p14:xfrm>
          </p:contentPart>
        </mc:Choice>
        <mc:Fallback xmlns="">
          <p:pic>
            <p:nvPicPr>
              <p:cNvPr id="403" name="Ink 40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081864" y="2218680"/>
                <a:ext cx="82908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4" name="Ink 403"/>
              <p14:cNvContentPartPr/>
              <p14:nvPr/>
            </p14:nvContentPartPr>
            <p14:xfrm>
              <a:off x="6355504" y="3114360"/>
              <a:ext cx="4979880" cy="3047760"/>
            </p14:xfrm>
          </p:contentPart>
        </mc:Choice>
        <mc:Fallback xmlns="">
          <p:pic>
            <p:nvPicPr>
              <p:cNvPr id="404" name="Ink 40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42904" y="3104640"/>
                <a:ext cx="5002920" cy="30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0" name="Ink 409"/>
              <p14:cNvContentPartPr/>
              <p14:nvPr/>
            </p14:nvContentPartPr>
            <p14:xfrm>
              <a:off x="7570864" y="2223000"/>
              <a:ext cx="2495520" cy="1338480"/>
            </p14:xfrm>
          </p:contentPart>
        </mc:Choice>
        <mc:Fallback xmlns="">
          <p:pic>
            <p:nvPicPr>
              <p:cNvPr id="410" name="Ink 409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58984" y="2213640"/>
                <a:ext cx="2517120" cy="13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95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/>
              <a:t> </a:t>
            </a:r>
            <a:r>
              <a:rPr lang="en-US" dirty="0" err="1" smtClean="0"/>
              <a:t>drugu</a:t>
            </a:r>
            <a:r>
              <a:rPr lang="en-US" dirty="0" smtClean="0"/>
              <a:t> </a:t>
            </a:r>
            <a:r>
              <a:rPr lang="en-US" dirty="0" err="1" smtClean="0"/>
              <a:t>nedelju</a:t>
            </a:r>
            <a:r>
              <a:rPr lang="en-US" dirty="0" smtClean="0"/>
              <a:t> </a:t>
            </a:r>
            <a:r>
              <a:rPr lang="en-US" dirty="0" err="1" smtClean="0"/>
              <a:t>nastave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69" y="1690688"/>
            <a:ext cx="4832742" cy="4351338"/>
          </a:xfrm>
        </p:spPr>
      </p:pic>
    </p:spTree>
    <p:extLst>
      <p:ext uri="{BB962C8B-B14F-4D97-AF65-F5344CB8AC3E}">
        <p14:creationId xmlns:p14="http://schemas.microsoft.com/office/powerpoint/2010/main" val="241909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241984" y="13320"/>
              <a:ext cx="6416640" cy="3215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624" y="6480"/>
                <a:ext cx="6436440" cy="32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" name="Ink 70"/>
              <p14:cNvContentPartPr/>
              <p14:nvPr/>
            </p14:nvContentPartPr>
            <p14:xfrm>
              <a:off x="5909824" y="3036960"/>
              <a:ext cx="108000" cy="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080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" name="Ink 80"/>
              <p14:cNvContentPartPr/>
              <p14:nvPr/>
            </p14:nvContentPartPr>
            <p14:xfrm>
              <a:off x="5310064" y="2621880"/>
              <a:ext cx="2026080" cy="66708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0704" y="2612520"/>
                <a:ext cx="204408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1" name="Ink 100"/>
              <p14:cNvContentPartPr/>
              <p14:nvPr/>
            </p14:nvContentPartPr>
            <p14:xfrm>
              <a:off x="3640384" y="2567160"/>
              <a:ext cx="514800" cy="9547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34624" y="2559600"/>
                <a:ext cx="527760" cy="9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1" name="Ink 120"/>
              <p14:cNvContentPartPr/>
              <p14:nvPr/>
            </p14:nvContentPartPr>
            <p14:xfrm>
              <a:off x="1245664" y="3783960"/>
              <a:ext cx="5922360" cy="205740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6664" y="3776760"/>
                <a:ext cx="5939640" cy="20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9" name="Ink 128"/>
              <p14:cNvContentPartPr/>
              <p14:nvPr/>
            </p14:nvContentPartPr>
            <p14:xfrm>
              <a:off x="5422384" y="2701080"/>
              <a:ext cx="1811880" cy="43884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11224" y="2693520"/>
                <a:ext cx="18309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" name="Ink 132"/>
              <p14:cNvContentPartPr/>
              <p14:nvPr/>
            </p14:nvContentPartPr>
            <p14:xfrm>
              <a:off x="1809424" y="5456880"/>
              <a:ext cx="360" cy="3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4744" y="5452200"/>
                <a:ext cx="972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4" name="Ink 133"/>
              <p14:cNvContentPartPr/>
              <p14:nvPr/>
            </p14:nvContentPartPr>
            <p14:xfrm>
              <a:off x="1966744" y="4525560"/>
              <a:ext cx="2600280" cy="165168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57744" y="4516560"/>
                <a:ext cx="2618640" cy="16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/>
              <p14:cNvContentPartPr/>
              <p14:nvPr/>
            </p14:nvContentPartPr>
            <p14:xfrm>
              <a:off x="9582184" y="3925440"/>
              <a:ext cx="361080" cy="4312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68864" y="3911760"/>
                <a:ext cx="39024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/>
              <p14:cNvContentPartPr/>
              <p14:nvPr/>
            </p14:nvContentPartPr>
            <p14:xfrm>
              <a:off x="5717584" y="4406040"/>
              <a:ext cx="533160" cy="1393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06784" y="4390560"/>
                <a:ext cx="558360" cy="14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8" name="Ink 87"/>
              <p14:cNvContentPartPr/>
              <p14:nvPr/>
            </p14:nvContentPartPr>
            <p14:xfrm>
              <a:off x="5688064" y="4635000"/>
              <a:ext cx="4969800" cy="20239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77264" y="4618440"/>
                <a:ext cx="4994640" cy="20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925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777" y="0"/>
            <a:ext cx="584644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5102344" y="629280"/>
              <a:ext cx="27720" cy="356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3344" y="620280"/>
                <a:ext cx="475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7146784" y="2144520"/>
              <a:ext cx="1028520" cy="96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38144" y="2135520"/>
                <a:ext cx="1045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Ink 38"/>
              <p14:cNvContentPartPr/>
              <p14:nvPr/>
            </p14:nvContentPartPr>
            <p14:xfrm>
              <a:off x="4944664" y="4202280"/>
              <a:ext cx="360" cy="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40344" y="41979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" name="Ink 40"/>
              <p14:cNvContentPartPr/>
              <p14:nvPr/>
            </p14:nvContentPartPr>
            <p14:xfrm>
              <a:off x="6255424" y="5347440"/>
              <a:ext cx="140400" cy="684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47864" y="5339880"/>
                <a:ext cx="1555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" name="Ink 41"/>
              <p14:cNvContentPartPr/>
              <p14:nvPr/>
            </p14:nvContentPartPr>
            <p14:xfrm>
              <a:off x="6478264" y="5392440"/>
              <a:ext cx="7200" cy="46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71424" y="5385600"/>
                <a:ext cx="20160" cy="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22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525" y="0"/>
            <a:ext cx="550495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Ink 34"/>
              <p14:cNvContentPartPr/>
              <p14:nvPr/>
            </p14:nvContentPartPr>
            <p14:xfrm>
              <a:off x="5167144" y="2167200"/>
              <a:ext cx="982080" cy="3067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1744" y="2162160"/>
                <a:ext cx="9925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6" name="Ink 95"/>
              <p14:cNvContentPartPr/>
              <p14:nvPr/>
            </p14:nvContentPartPr>
            <p14:xfrm>
              <a:off x="5136904" y="1806840"/>
              <a:ext cx="597240" cy="1476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19984" y="1789920"/>
                <a:ext cx="6310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7" name="Ink 126"/>
              <p14:cNvContentPartPr/>
              <p14:nvPr/>
            </p14:nvContentPartPr>
            <p14:xfrm>
              <a:off x="8825464" y="1726560"/>
              <a:ext cx="2332440" cy="9813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20784" y="1709640"/>
                <a:ext cx="2351880" cy="10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6" name="Ink 165"/>
              <p14:cNvContentPartPr/>
              <p14:nvPr/>
            </p14:nvContentPartPr>
            <p14:xfrm>
              <a:off x="2741464" y="6123240"/>
              <a:ext cx="32040" cy="4104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37192" y="6118920"/>
                <a:ext cx="43432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0" name="Ink 189"/>
              <p14:cNvContentPartPr/>
              <p14:nvPr/>
            </p14:nvContentPartPr>
            <p14:xfrm>
              <a:off x="2917144" y="3954600"/>
              <a:ext cx="3432600" cy="50364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12104" y="3944880"/>
                <a:ext cx="344268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6" name="Ink 195"/>
              <p14:cNvContentPartPr/>
              <p14:nvPr/>
            </p14:nvContentPartPr>
            <p14:xfrm>
              <a:off x="1066924" y="2152080"/>
              <a:ext cx="515520" cy="120492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0004" y="2144520"/>
                <a:ext cx="540000" cy="12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9" name="Ink 278"/>
              <p14:cNvContentPartPr/>
              <p14:nvPr/>
            </p14:nvContentPartPr>
            <p14:xfrm>
              <a:off x="11462104" y="5776920"/>
              <a:ext cx="43560" cy="11160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45184" y="5760000"/>
                <a:ext cx="77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" name="Ink 37"/>
              <p14:cNvContentPartPr/>
              <p14:nvPr/>
            </p14:nvContentPartPr>
            <p14:xfrm>
              <a:off x="4433104" y="5294520"/>
              <a:ext cx="360" cy="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6264" y="5287680"/>
                <a:ext cx="14040" cy="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344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78" y="-51120"/>
            <a:ext cx="8220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Potencijal</a:t>
            </a:r>
            <a:r>
              <a:rPr lang="en-US" sz="2800" dirty="0" smtClean="0"/>
              <a:t> </a:t>
            </a:r>
            <a:r>
              <a:rPr lang="en-US" sz="2800" dirty="0" err="1" smtClean="0"/>
              <a:t>tačke</a:t>
            </a:r>
            <a:r>
              <a:rPr lang="en-US" sz="2800" dirty="0" smtClean="0"/>
              <a:t> u </a:t>
            </a:r>
            <a:r>
              <a:rPr lang="en-US" sz="2800" dirty="0" err="1" smtClean="0"/>
              <a:t>polju</a:t>
            </a:r>
            <a:r>
              <a:rPr lang="en-US" sz="2800" dirty="0" smtClean="0"/>
              <a:t> </a:t>
            </a:r>
            <a:r>
              <a:rPr lang="en-US" sz="2800" dirty="0" err="1" smtClean="0"/>
              <a:t>ravnomerno</a:t>
            </a:r>
            <a:r>
              <a:rPr lang="en-US" sz="2800" dirty="0" smtClean="0"/>
              <a:t> </a:t>
            </a:r>
            <a:r>
              <a:rPr lang="en-US" sz="2800" dirty="0" err="1" smtClean="0"/>
              <a:t>naelektrisane</a:t>
            </a:r>
            <a:r>
              <a:rPr lang="en-US" sz="2800" dirty="0" smtClean="0"/>
              <a:t> </a:t>
            </a:r>
            <a:r>
              <a:rPr lang="en-US" sz="2800" dirty="0" err="1" smtClean="0"/>
              <a:t>veoma</a:t>
            </a:r>
            <a:r>
              <a:rPr lang="en-US" sz="2800" dirty="0" smtClean="0"/>
              <a:t> </a:t>
            </a:r>
            <a:r>
              <a:rPr lang="en-US" sz="2800" dirty="0" err="1" smtClean="0"/>
              <a:t>dugačke</a:t>
            </a:r>
            <a:r>
              <a:rPr lang="en-US" sz="2800" dirty="0" smtClean="0"/>
              <a:t> </a:t>
            </a:r>
            <a:r>
              <a:rPr lang="en-US" sz="2800" dirty="0" err="1" smtClean="0"/>
              <a:t>pravolinijske</a:t>
            </a:r>
            <a:r>
              <a:rPr lang="en-US" sz="2800" dirty="0" smtClean="0"/>
              <a:t> </a:t>
            </a:r>
            <a:r>
              <a:rPr lang="en-US" sz="2800" dirty="0" err="1" smtClean="0"/>
              <a:t>niti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88473"/>
            <a:ext cx="5181600" cy="402564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66" y="2643596"/>
            <a:ext cx="5181600" cy="256478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5" name="Ink 94"/>
              <p14:cNvContentPartPr/>
              <p14:nvPr/>
            </p14:nvContentPartPr>
            <p14:xfrm>
              <a:off x="6610384" y="3657600"/>
              <a:ext cx="667440" cy="462918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93464" y="3640682"/>
                <a:ext cx="701280" cy="496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9" name="Ink 108"/>
              <p14:cNvContentPartPr/>
              <p14:nvPr/>
            </p14:nvContentPartPr>
            <p14:xfrm>
              <a:off x="8299504" y="3291840"/>
              <a:ext cx="360" cy="3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82584" y="3274920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" name="Ink 111"/>
              <p14:cNvContentPartPr/>
              <p14:nvPr/>
            </p14:nvContentPartPr>
            <p14:xfrm>
              <a:off x="11193184" y="2441880"/>
              <a:ext cx="360" cy="36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76264" y="2424960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0" name="Ink 119"/>
              <p14:cNvContentPartPr/>
              <p14:nvPr/>
            </p14:nvContentPartPr>
            <p14:xfrm>
              <a:off x="6664384" y="3878280"/>
              <a:ext cx="576000" cy="2368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47464" y="3861360"/>
                <a:ext cx="6098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8" name="Ink 167"/>
              <p14:cNvContentPartPr/>
              <p14:nvPr/>
            </p14:nvContentPartPr>
            <p14:xfrm>
              <a:off x="6578344" y="2963880"/>
              <a:ext cx="129240" cy="13464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561424" y="2946960"/>
                <a:ext cx="163080" cy="1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8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Razlika</a:t>
            </a:r>
            <a:r>
              <a:rPr lang="en-US" dirty="0" smtClean="0"/>
              <a:t> </a:t>
            </a:r>
            <a:r>
              <a:rPr lang="en-US" dirty="0" err="1" smtClean="0"/>
              <a:t>potencijala</a:t>
            </a:r>
            <a:r>
              <a:rPr lang="en-US" dirty="0" smtClean="0"/>
              <a:t> - </a:t>
            </a:r>
            <a:r>
              <a:rPr lang="en-US" dirty="0" err="1" smtClean="0"/>
              <a:t>napon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15" y="1825625"/>
            <a:ext cx="9782570" cy="4351338"/>
          </a:xfrm>
        </p:spPr>
      </p:pic>
    </p:spTree>
    <p:extLst>
      <p:ext uri="{BB962C8B-B14F-4D97-AF65-F5344CB8AC3E}">
        <p14:creationId xmlns:p14="http://schemas.microsoft.com/office/powerpoint/2010/main" val="75421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6" y="1708561"/>
            <a:ext cx="3028950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61" y="1469764"/>
            <a:ext cx="4616060" cy="5156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9696" y="2971800"/>
                <a:ext cx="167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6" y="2971800"/>
                <a:ext cx="16761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6" y="2918348"/>
            <a:ext cx="4314825" cy="2914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367" y="1469764"/>
            <a:ext cx="58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292" y="2162344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   -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/>
              <a:t>Kondenzator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707314" y="6013525"/>
            <a:ext cx="336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Jedinica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kapacitivnost</a:t>
            </a:r>
            <a:r>
              <a:rPr lang="en-US" dirty="0" smtClean="0"/>
              <a:t> je Farad [F]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6367" y="1941755"/>
            <a:ext cx="65621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540104" y="2942280"/>
              <a:ext cx="382320" cy="426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3184" y="2925360"/>
                <a:ext cx="4161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9" name="Ink 138"/>
              <p14:cNvContentPartPr/>
              <p14:nvPr/>
            </p14:nvContentPartPr>
            <p14:xfrm>
              <a:off x="1876744" y="887400"/>
              <a:ext cx="119160" cy="1116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59824" y="870480"/>
                <a:ext cx="15300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986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Pločasti</a:t>
            </a:r>
            <a:r>
              <a:rPr lang="en-US" dirty="0" smtClean="0"/>
              <a:t> </a:t>
            </a:r>
            <a:r>
              <a:rPr lang="en-US" dirty="0" err="1" smtClean="0"/>
              <a:t>kondenzator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Kapacitet</a:t>
            </a:r>
            <a:r>
              <a:rPr lang="en-US" dirty="0" smtClean="0"/>
              <a:t> </a:t>
            </a:r>
            <a:r>
              <a:rPr lang="en-US" dirty="0" err="1" smtClean="0"/>
              <a:t>kondenzatora</a:t>
            </a:r>
            <a:r>
              <a:rPr lang="en-US" dirty="0" smtClean="0"/>
              <a:t> je </a:t>
            </a:r>
            <a:r>
              <a:rPr lang="en-US" dirty="0" err="1" smtClean="0"/>
              <a:t>funkcija</a:t>
            </a:r>
            <a:r>
              <a:rPr lang="en-US" dirty="0" smtClean="0"/>
              <a:t> </a:t>
            </a:r>
            <a:r>
              <a:rPr lang="en-US" dirty="0" err="1" smtClean="0"/>
              <a:t>njegovih</a:t>
            </a:r>
            <a:r>
              <a:rPr lang="en-US" dirty="0" smtClean="0"/>
              <a:t> </a:t>
            </a:r>
            <a:r>
              <a:rPr lang="en-US" dirty="0" err="1" smtClean="0"/>
              <a:t>geometrijskih</a:t>
            </a:r>
            <a:r>
              <a:rPr lang="en-US" dirty="0" smtClean="0"/>
              <a:t> </a:t>
            </a:r>
            <a:r>
              <a:rPr lang="en-US" dirty="0" err="1" smtClean="0"/>
              <a:t>karakteristika</a:t>
            </a:r>
            <a:r>
              <a:rPr lang="en-US" dirty="0" smtClean="0"/>
              <a:t> –</a:t>
            </a:r>
            <a:r>
              <a:rPr lang="en-US" dirty="0" err="1" smtClean="0"/>
              <a:t>površine</a:t>
            </a:r>
            <a:r>
              <a:rPr lang="en-US" dirty="0" smtClean="0"/>
              <a:t> </a:t>
            </a:r>
            <a:r>
              <a:rPr lang="en-US" dirty="0" err="1" smtClean="0"/>
              <a:t>ploča</a:t>
            </a:r>
            <a:r>
              <a:rPr lang="en-US" dirty="0" smtClean="0"/>
              <a:t> S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rastojanja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njih</a:t>
            </a:r>
            <a:r>
              <a:rPr lang="en-US" dirty="0" smtClean="0"/>
              <a:t> -d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1" y="1990440"/>
            <a:ext cx="4832742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019224" y="2149920"/>
              <a:ext cx="392040" cy="164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3824" y="2142720"/>
                <a:ext cx="4053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6" name="Ink 115"/>
              <p14:cNvContentPartPr/>
              <p14:nvPr/>
            </p14:nvContentPartPr>
            <p14:xfrm>
              <a:off x="4081384" y="6210000"/>
              <a:ext cx="673920" cy="3528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57264" y="6185880"/>
                <a:ext cx="72216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880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196</Words>
  <Application>Microsoft Office PowerPoint</Application>
  <PresentationFormat>Widescreen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ELEKTROTEHNIKA</vt:lpstr>
      <vt:lpstr>Plan rada za drugu nedelju nastave</vt:lpstr>
      <vt:lpstr>PowerPoint Presentation</vt:lpstr>
      <vt:lpstr>PowerPoint Presentation</vt:lpstr>
      <vt:lpstr>PowerPoint Presentation</vt:lpstr>
      <vt:lpstr>Potencijal tačke u polju ravnomerno naelektrisane veoma dugačke pravolinijske niti</vt:lpstr>
      <vt:lpstr>Razlika potencijala - napon</vt:lpstr>
      <vt:lpstr>Kondenzator</vt:lpstr>
      <vt:lpstr>Pločasti kondenzator</vt:lpstr>
      <vt:lpstr>PROCES OPTEREĆIVANJA KONDENZATORA</vt:lpstr>
      <vt:lpstr>Sile u elektrostatičkom polju</vt:lpstr>
      <vt:lpstr>Kondenzator  ekvivalentnog kapaciteta menja mrežu kondenzatora  Napon na krajevima ekvivalentnog kondenzatora elektriciteta  je identičan naponu na krajevima mreže  kondenzatora, istovremeno količina naelektrisanja koja je protekla u procesu opterećivanja mreže  kondenzatora je ista kao količina naelektrisanja na elektrodama kondenzatora ekvivalentnog kapaciteta</vt:lpstr>
      <vt:lpstr>Vezivanje  kondenzatora u grupe</vt:lpstr>
      <vt:lpstr>EKVIVALENTNI KAPACITET</vt:lpstr>
      <vt:lpstr>Mešovita veza</vt:lpstr>
      <vt:lpstr>PowerPoint Presentation</vt:lpstr>
      <vt:lpstr>PowerPoint Presentation</vt:lpstr>
      <vt:lpstr>ELEKTRIČNO KOLO</vt:lpstr>
      <vt:lpstr>Elektricna struja je usmereno kretanje slobodnih nosilaca naelektrisanja u provodnicima pod  dejstvomelektričnog polja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ELEKTROTEHNIKA</dc:title>
  <dc:creator>Dragutin Kostic</dc:creator>
  <cp:lastModifiedBy>Dragutin Kostic</cp:lastModifiedBy>
  <cp:revision>59</cp:revision>
  <dcterms:created xsi:type="dcterms:W3CDTF">2020-10-09T11:37:12Z</dcterms:created>
  <dcterms:modified xsi:type="dcterms:W3CDTF">2021-08-11T07:27:25Z</dcterms:modified>
</cp:coreProperties>
</file>