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58" r:id="rId3"/>
    <p:sldId id="259" r:id="rId4"/>
    <p:sldId id="314" r:id="rId5"/>
    <p:sldId id="262" r:id="rId6"/>
    <p:sldId id="260" r:id="rId7"/>
    <p:sldId id="263" r:id="rId8"/>
    <p:sldId id="267" r:id="rId9"/>
    <p:sldId id="266" r:id="rId10"/>
    <p:sldId id="315" r:id="rId11"/>
  </p:sldIdLst>
  <p:sldSz cx="9144000" cy="5143500" type="screen16x9"/>
  <p:notesSz cx="6858000" cy="9144000"/>
  <p:embeddedFontLst>
    <p:embeddedFont>
      <p:font typeface="Anaheim" panose="020B0604020202020204" charset="0"/>
      <p:regular r:id="rId13"/>
    </p:embeddedFont>
    <p:embeddedFont>
      <p:font typeface="Arimo" panose="020B0604020202020204" charset="0"/>
      <p:regular r:id="rId14"/>
      <p:bold r:id="rId15"/>
      <p:italic r:id="rId16"/>
      <p:boldItalic r:id="rId17"/>
    </p:embeddedFont>
    <p:embeddedFont>
      <p:font typeface="Arimo Medium" panose="020B0604020202020204" charset="0"/>
      <p:regular r:id="rId18"/>
      <p:bold r:id="rId19"/>
      <p:italic r:id="rId20"/>
      <p:boldItalic r:id="rId21"/>
    </p:embeddedFont>
    <p:embeddedFont>
      <p:font typeface="Cabin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DM Serif Text" pitchFamily="2" charset="0"/>
      <p:regular r:id="rId34"/>
      <p:italic r:id="rId35"/>
    </p:embeddedFont>
    <p:embeddedFont>
      <p:font typeface="Lato Light" panose="020F0502020204030203" pitchFamily="34" charset="0"/>
      <p:regular r:id="rId36"/>
      <p:italic r:id="rId37"/>
    </p:embeddedFont>
    <p:embeddedFont>
      <p:font typeface="Nunito Light" pitchFamily="2" charset="0"/>
      <p:regular r:id="rId38"/>
      <p:italic r:id="rId39"/>
    </p:embeddedFont>
    <p:embeddedFont>
      <p:font typeface="Palanquin Medium" panose="020B0004020203020204" pitchFamily="3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D30562-4EC5-4F69-9A29-8697AB08506A}">
  <a:tblStyle styleId="{46D30562-4EC5-4F69-9A29-8697AB0850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20" Type="http://schemas.openxmlformats.org/officeDocument/2006/relationships/font" Target="fonts/font8.fntdata"/><Relationship Id="rId41" Type="http://schemas.openxmlformats.org/officeDocument/2006/relationships/font" Target="fonts/font29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5:34:19.902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0 1294 24575,'0'0'0,"4"0"0,5 0 0,4 0 0,3 0 0,4 0 0,4 0 0,-2-4 0,0-1 0,-1 1 0,0 0 0,-4-3 0,-1 1 0,1 1 0,-4-3 0,1 1 0,1 1 0,2-2 0,1 1 0,2 1 0,-4-3 0,0 2 0,1 2 0,1 0 0,-3-1 0,0 0 0,1 1 0,2 1 0,0 2 0,-2-4 0,0 1 0,0 1 0,2-4 0,5 1 0,6-3 0,0-3 0,8 2 0,3-3 0,-1 3 0,1-2 0,-5-1 0,-3 1 0,-3 4 0,-4 2 0,-2 3 0,2-3 0,-4-2 0,0 0 0,-2-2 0,1 1 0,0 2 0,0 2 0,0 3 0,1-3 0,0 1 0,-4-4 0,0 2 0,0 0 0,0 2 0,2 2 0,1-3 0,0 1 0,5-4 0,0 1 0,1 2 0,3-4 0,4-1 0,7-4 0,-1 2 0,1-2 0,1 3 0,-3-1 0,-1 2 0,6-1 0,0-2 0,-3 2 0,-4-1 0,-5 2 0,0 3 0,2-2 0,2-2 0,-2 2 0,-2-3 0,-3 3 0,-2 2 0,-7-2 0,-1 2 0,3 2 0,4-3 0,6-2 0,1 2 0,2-4 0,-1 3 0,2-3 0,1 3 0,-2 3 0,-3-3 0,5 2 0,-1-2 0,1-3 0,6-2 0,1-3 0,6-1 0,5 2 0,3 0 0,-4 4 0,0-1 0,-2 0 0,-6-3 0,-3-1 0,-2 3 0,-5 0 0,-3 2 0,-5 4 0,-2-1 0,-3 2 0,-1 2 0,0-2 0,-1 1 0,5 2 0,-5-3 0,1 1 0,3-3 0,5 2 0,4 1 0,-5-2 0,4-3 0,-4 2 0,-1-3 0,-2 2 0,-1 3 0,-2 2 0,-1 2 0,0-2 0,0 1 0,-4-3 0,-1 1 0,1 0 0,-4-2 0,-7-2 0,-8 0 0,-7 3 0,-6 1 0,-4 3 0,-2 2 0,-5 1 0,-1 1 0,-4 0 0,-4 1 0,2-1 0,-3 1 0,3-1 0,3 0 0,-1 0 0,1 0 0,3 0 0,2 0 0,1 0 0,2 0 0,9 0 0,9 0 0,9 0 0,11 0 0,6 0 0,7 0 0,5-4 0,1 0 0,-3-1 0,-2-3 0,-3 1 0,-3 1 0,-1 2 0,-1 1 0,-1 1 0,-1 1 0,1 1 0,-1 0 0,1 0 0,-4 5 0,-4 4 0,-5 8 0,-4 4 0,-1 3 0,-3 0 0,0 0 0,-1 0 0,0-1 0,0-1 0,1 0 0,-1 3 0,-3-3 0,0-1 0,-1-1 0,2 0 0,0-4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5:35:21.196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0 1294 24575,'0'0'0,"4"0"0,5 0 0,4 0 0,3 0 0,4 0 0,4 0 0,-2-4 0,0-1 0,-1 1 0,0 0 0,-4-3 0,-1 1 0,1 1 0,-4-3 0,1 1 0,1 1 0,2-2 0,1 1 0,2 1 0,-4-3 0,0 2 0,1 2 0,1 0 0,-3-1 0,0 0 0,1 1 0,2 1 0,0 2 0,-2-4 0,0 1 0,0 1 0,2-4 0,5 1 0,6-3 0,0-3 0,8 2 0,3-3 0,-1 3 0,1-2 0,-5-1 0,-3 1 0,-3 4 0,-4 2 0,-2 3 0,2-3 0,-4-2 0,0 0 0,-2-2 0,1 1 0,0 2 0,0 2 0,0 3 0,1-3 0,0 1 0,-4-4 0,0 2 0,0 0 0,0 2 0,2 2 0,1-3 0,0 1 0,5-4 0,0 1 0,1 2 0,3-4 0,4-1 0,7-4 0,-1 2 0,1-2 0,1 3 0,-3-1 0,-1 2 0,6-1 0,0-2 0,-3 2 0,-4-1 0,-5 2 0,0 3 0,2-2 0,2-2 0,-2 2 0,-2-3 0,-3 3 0,-2 2 0,-7-2 0,-1 2 0,3 2 0,4-3 0,6-2 0,1 2 0,2-4 0,-1 3 0,2-3 0,1 3 0,-2 3 0,-3-3 0,5 2 0,-1-2 0,1-3 0,6-2 0,1-3 0,6-1 0,5 2 0,3 0 0,-4 4 0,0-1 0,-2 0 0,-6-3 0,-3-1 0,-2 3 0,-5 0 0,-3 2 0,-5 4 0,-2-1 0,-3 2 0,-1 2 0,0-2 0,-1 1 0,5 2 0,-5-3 0,1 1 0,3-3 0,5 2 0,4 1 0,-5-2 0,4-3 0,-4 2 0,-1-3 0,-2 2 0,-1 3 0,-2 2 0,-1 2 0,0-2 0,0 1 0,-4-3 0,-1 1 0,1 0 0,-4-2 0,-7-2 0,-8 0 0,-7 3 0,-6 1 0,-4 3 0,-2 2 0,-5 1 0,-1 1 0,-4 0 0,-4 1 0,2-1 0,-3 1 0,3-1 0,3 0 0,-1 0 0,1 0 0,3 0 0,2 0 0,1 0 0,2 0 0,9 0 0,9 0 0,9 0 0,11 0 0,6 0 0,7 0 0,5-4 0,1 0 0,-3-1 0,-2-3 0,-3 1 0,-3 1 0,-1 2 0,-1 1 0,-1 1 0,-1 1 0,1 1 0,-1 0 0,1 0 0,-4 5 0,-4 4 0,-5 8 0,-4 4 0,-1 3 0,-3 0 0,0 0 0,-1 0 0,0-1 0,0-1 0,1 0 0,-1 3 0,-3-3 0,0-1 0,-1-1 0,2 0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5:35:35.099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0 1294 24575,'0'0'0,"4"0"0,5 0 0,4 0 0,3 0 0,4 0 0,4 0 0,-2-4 0,0-1 0,-1 1 0,0 0 0,-4-3 0,-1 1 0,1 1 0,-4-3 0,1 1 0,1 1 0,2-2 0,1 1 0,2 1 0,-4-3 0,0 2 0,1 2 0,1 0 0,-3-1 0,0 0 0,1 1 0,2 1 0,0 2 0,-2-4 0,0 1 0,0 1 0,2-4 0,5 1 0,6-3 0,0-3 0,8 2 0,3-3 0,-1 3 0,1-2 0,-5-1 0,-3 1 0,-3 4 0,-4 2 0,-2 3 0,2-3 0,-4-2 0,0 0 0,-2-2 0,1 1 0,0 2 0,0 2 0,0 3 0,1-3 0,0 1 0,-4-4 0,0 2 0,0 0 0,0 2 0,2 2 0,1-3 0,0 1 0,5-4 0,0 1 0,1 2 0,3-4 0,4-1 0,7-4 0,-1 2 0,1-2 0,1 3 0,-3-1 0,-1 2 0,6-1 0,0-2 0,-3 2 0,-4-1 0,-5 2 0,0 3 0,2-2 0,2-2 0,-2 2 0,-2-3 0,-3 3 0,-2 2 0,-7-2 0,-1 2 0,3 2 0,4-3 0,6-2 0,1 2 0,2-4 0,-1 3 0,2-3 0,1 3 0,-2 3 0,-3-3 0,5 2 0,-1-2 0,1-3 0,6-2 0,1-3 0,6-1 0,5 2 0,3 0 0,-4 4 0,0-1 0,-2 0 0,-6-3 0,-3-1 0,-2 3 0,-5 0 0,-3 2 0,-5 4 0,-2-1 0,-3 2 0,-1 2 0,0-2 0,-1 1 0,5 2 0,-5-3 0,1 1 0,3-3 0,5 2 0,4 1 0,-5-2 0,4-3 0,-4 2 0,-1-3 0,-2 2 0,-1 3 0,-2 2 0,-1 2 0,0-2 0,0 1 0,-4-3 0,-1 1 0,1 0 0,-4-2 0,-7-2 0,-8 0 0,-7 3 0,-6 1 0,-4 3 0,-2 2 0,-5 1 0,-1 1 0,-4 0 0,-4 1 0,2-1 0,-3 1 0,3-1 0,3 0 0,-1 0 0,1 0 0,3 0 0,2 0 0,1 0 0,2 0 0,9 0 0,9 0 0,9 0 0,11 0 0,6 0 0,7 0 0,5-4 0,1 0 0,-3-1 0,-2-3 0,-3 1 0,-3 1 0,-1 2 0,-1 1 0,-1 1 0,-1 1 0,1 1 0,-1 0 0,1 0 0,-4 5 0,-4 4 0,-5 8 0,-4 4 0,-1 3 0,-3 0 0,0 0 0,-1 0 0,0-1 0,0-1 0,1 0 0,-1 3 0,-3-3 0,0-1 0,-1-1 0,2 0 0,0-4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14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2322" y="-831095"/>
            <a:ext cx="13847805" cy="8005907"/>
            <a:chOff x="-1182322" y="-831095"/>
            <a:chExt cx="13847805" cy="8005907"/>
          </a:xfrm>
        </p:grpSpPr>
        <p:grpSp>
          <p:nvGrpSpPr>
            <p:cNvPr id="10" name="Google Shape;10;p2"/>
            <p:cNvGrpSpPr/>
            <p:nvPr/>
          </p:nvGrpSpPr>
          <p:grpSpPr>
            <a:xfrm rot="-6394217">
              <a:off x="-1488895" y="2839224"/>
              <a:ext cx="4952332" cy="3053642"/>
              <a:chOff x="4213287" y="1592"/>
              <a:chExt cx="4952180" cy="3053548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 rot="-6985139">
              <a:off x="7720732" y="538841"/>
              <a:ext cx="4951824" cy="3053329"/>
              <a:chOff x="4213287" y="1592"/>
              <a:chExt cx="4952180" cy="3053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36;p2"/>
          <p:cNvGrpSpPr/>
          <p:nvPr/>
        </p:nvGrpSpPr>
        <p:grpSpPr>
          <a:xfrm>
            <a:off x="-197000" y="-178027"/>
            <a:ext cx="9538000" cy="5499225"/>
            <a:chOff x="-197000" y="-178027"/>
            <a:chExt cx="9538000" cy="5499225"/>
          </a:xfrm>
        </p:grpSpPr>
        <p:sp>
          <p:nvSpPr>
            <p:cNvPr id="37" name="Google Shape;37;p2"/>
            <p:cNvSpPr/>
            <p:nvPr/>
          </p:nvSpPr>
          <p:spPr>
            <a:xfrm>
              <a:off x="88157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970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30935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09350" y="479589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41" name="Google Shape;41;p2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2" name="Google Shape;42;p2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>
            <a:off x="713225" y="539550"/>
            <a:ext cx="7717500" cy="13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800" b="0"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4433225" y="4128150"/>
            <a:ext cx="3997500" cy="47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>
            <a:off x="200450" y="1171700"/>
            <a:ext cx="8655700" cy="2956450"/>
            <a:chOff x="200450" y="1171700"/>
            <a:chExt cx="8655700" cy="2956450"/>
          </a:xfrm>
        </p:grpSpPr>
        <p:sp>
          <p:nvSpPr>
            <p:cNvPr id="46" name="Google Shape;46;p2"/>
            <p:cNvSpPr/>
            <p:nvPr/>
          </p:nvSpPr>
          <p:spPr>
            <a:xfrm>
              <a:off x="8646150" y="183830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0450" y="39181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482775" y="117170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6850" y="311060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30"/>
          <p:cNvGrpSpPr/>
          <p:nvPr/>
        </p:nvGrpSpPr>
        <p:grpSpPr>
          <a:xfrm>
            <a:off x="-197000" y="-178027"/>
            <a:ext cx="9538000" cy="5499225"/>
            <a:chOff x="-197000" y="-178027"/>
            <a:chExt cx="9538000" cy="5499225"/>
          </a:xfrm>
        </p:grpSpPr>
        <p:sp>
          <p:nvSpPr>
            <p:cNvPr id="1056" name="Google Shape;1056;p30"/>
            <p:cNvSpPr/>
            <p:nvPr/>
          </p:nvSpPr>
          <p:spPr>
            <a:xfrm>
              <a:off x="88157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1057" name="Google Shape;1057;p30"/>
            <p:cNvSpPr/>
            <p:nvPr/>
          </p:nvSpPr>
          <p:spPr>
            <a:xfrm>
              <a:off x="-1970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1058" name="Google Shape;1058;p30"/>
            <p:cNvSpPr/>
            <p:nvPr/>
          </p:nvSpPr>
          <p:spPr>
            <a:xfrm>
              <a:off x="430935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4309350" y="479589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grpSp>
        <p:nvGrpSpPr>
          <p:cNvPr id="1060" name="Google Shape;1060;p30"/>
          <p:cNvGrpSpPr/>
          <p:nvPr/>
        </p:nvGrpSpPr>
        <p:grpSpPr>
          <a:xfrm>
            <a:off x="-4475655" y="-754140"/>
            <a:ext cx="18422264" cy="6732997"/>
            <a:chOff x="-4475655" y="-754140"/>
            <a:chExt cx="18422264" cy="6732997"/>
          </a:xfrm>
        </p:grpSpPr>
        <p:grpSp>
          <p:nvGrpSpPr>
            <p:cNvPr id="1061" name="Google Shape;1061;p30"/>
            <p:cNvGrpSpPr/>
            <p:nvPr/>
          </p:nvGrpSpPr>
          <p:grpSpPr>
            <a:xfrm rot="-9390209">
              <a:off x="8590930" y="106481"/>
              <a:ext cx="4952264" cy="3053600"/>
              <a:chOff x="4213287" y="1592"/>
              <a:chExt cx="4952180" cy="3053548"/>
            </a:xfrm>
          </p:grpSpPr>
          <p:sp>
            <p:nvSpPr>
              <p:cNvPr id="1062" name="Google Shape;1062;p30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30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30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30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30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30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30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30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30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30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30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30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4" name="Google Shape;1074;p30"/>
            <p:cNvGrpSpPr/>
            <p:nvPr/>
          </p:nvGrpSpPr>
          <p:grpSpPr>
            <a:xfrm rot="398292">
              <a:off x="-4315760" y="2649296"/>
              <a:ext cx="4952200" cy="3053561"/>
              <a:chOff x="4213287" y="1592"/>
              <a:chExt cx="4952180" cy="3053548"/>
            </a:xfrm>
          </p:grpSpPr>
          <p:sp>
            <p:nvSpPr>
              <p:cNvPr id="1075" name="Google Shape;1075;p30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30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30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30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30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30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30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30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30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30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30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30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7" name="Google Shape;1087;p30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88" name="Google Shape;1088;p30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9" name="Google Shape;1089;p30"/>
          <p:cNvGrpSpPr/>
          <p:nvPr/>
        </p:nvGrpSpPr>
        <p:grpSpPr>
          <a:xfrm>
            <a:off x="200450" y="1171700"/>
            <a:ext cx="8655700" cy="2956450"/>
            <a:chOff x="200450" y="1171700"/>
            <a:chExt cx="8655700" cy="2956450"/>
          </a:xfrm>
        </p:grpSpPr>
        <p:sp>
          <p:nvSpPr>
            <p:cNvPr id="1090" name="Google Shape;1090;p30"/>
            <p:cNvSpPr/>
            <p:nvPr/>
          </p:nvSpPr>
          <p:spPr>
            <a:xfrm>
              <a:off x="8646150" y="183830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091" name="Google Shape;1091;p30"/>
            <p:cNvSpPr/>
            <p:nvPr/>
          </p:nvSpPr>
          <p:spPr>
            <a:xfrm>
              <a:off x="200450" y="39181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8482775" y="117170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16850" y="311060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1"/>
          <p:cNvGrpSpPr/>
          <p:nvPr/>
        </p:nvGrpSpPr>
        <p:grpSpPr>
          <a:xfrm>
            <a:off x="2095912" y="4445817"/>
            <a:ext cx="4952180" cy="3053548"/>
            <a:chOff x="4213287" y="1592"/>
            <a:chExt cx="4952180" cy="3053548"/>
          </a:xfrm>
        </p:grpSpPr>
        <p:sp>
          <p:nvSpPr>
            <p:cNvPr id="1096" name="Google Shape;1096;p31"/>
            <p:cNvSpPr/>
            <p:nvPr/>
          </p:nvSpPr>
          <p:spPr>
            <a:xfrm>
              <a:off x="4213287" y="1592"/>
              <a:ext cx="4952180" cy="3053548"/>
            </a:xfrm>
            <a:custGeom>
              <a:avLst/>
              <a:gdLst/>
              <a:ahLst/>
              <a:cxnLst/>
              <a:rect l="l" t="t" r="r" b="b"/>
              <a:pathLst>
                <a:path w="4952180" h="3053548" extrusionOk="0">
                  <a:moveTo>
                    <a:pt x="1348003" y="1185331"/>
                  </a:moveTo>
                  <a:lnTo>
                    <a:pt x="1791295" y="374828"/>
                  </a:lnTo>
                  <a:cubicBezTo>
                    <a:pt x="1943892" y="95786"/>
                    <a:pt x="2445450" y="-90934"/>
                    <a:pt x="2674832" y="45858"/>
                  </a:cubicBezTo>
                  <a:lnTo>
                    <a:pt x="3341109" y="443240"/>
                  </a:lnTo>
                  <a:cubicBezTo>
                    <a:pt x="3396596" y="476325"/>
                    <a:pt x="3473715" y="491829"/>
                    <a:pt x="3563257" y="487878"/>
                  </a:cubicBezTo>
                  <a:lnTo>
                    <a:pt x="4638604" y="440494"/>
                  </a:lnTo>
                  <a:cubicBezTo>
                    <a:pt x="5008829" y="424187"/>
                    <a:pt x="5063947" y="722784"/>
                    <a:pt x="4735714" y="966531"/>
                  </a:cubicBezTo>
                  <a:lnTo>
                    <a:pt x="3782325" y="1674533"/>
                  </a:lnTo>
                  <a:cubicBezTo>
                    <a:pt x="3702929" y="1733502"/>
                    <a:pt x="3641080" y="1800709"/>
                    <a:pt x="3604178" y="1868218"/>
                  </a:cubicBezTo>
                  <a:lnTo>
                    <a:pt x="3160886" y="2678721"/>
                  </a:lnTo>
                  <a:cubicBezTo>
                    <a:pt x="3008289" y="2957762"/>
                    <a:pt x="2506730" y="3144482"/>
                    <a:pt x="2277349" y="3007690"/>
                  </a:cubicBezTo>
                  <a:lnTo>
                    <a:pt x="1611071" y="2610308"/>
                  </a:lnTo>
                  <a:cubicBezTo>
                    <a:pt x="1555584" y="2577224"/>
                    <a:pt x="1478466" y="2561719"/>
                    <a:pt x="1388923" y="2565671"/>
                  </a:cubicBezTo>
                  <a:lnTo>
                    <a:pt x="313576" y="2613054"/>
                  </a:lnTo>
                  <a:cubicBezTo>
                    <a:pt x="-56648" y="2629362"/>
                    <a:pt x="-111767" y="2330764"/>
                    <a:pt x="216466" y="2087017"/>
                  </a:cubicBezTo>
                  <a:lnTo>
                    <a:pt x="1169855" y="1379016"/>
                  </a:lnTo>
                  <a:cubicBezTo>
                    <a:pt x="1249252" y="1320046"/>
                    <a:pt x="1311101" y="1252839"/>
                    <a:pt x="1348003" y="11853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1"/>
            <p:cNvSpPr/>
            <p:nvPr/>
          </p:nvSpPr>
          <p:spPr>
            <a:xfrm>
              <a:off x="4422489" y="130603"/>
              <a:ext cx="4533741" cy="2795593"/>
            </a:xfrm>
            <a:custGeom>
              <a:avLst/>
              <a:gdLst/>
              <a:ahLst/>
              <a:cxnLst/>
              <a:rect l="l" t="t" r="r" b="b"/>
              <a:pathLst>
                <a:path w="4533741" h="2795593" extrusionOk="0">
                  <a:moveTo>
                    <a:pt x="1234102" y="1085185"/>
                  </a:moveTo>
                  <a:lnTo>
                    <a:pt x="1639923" y="343162"/>
                  </a:lnTo>
                  <a:cubicBezTo>
                    <a:pt x="1779628" y="87694"/>
                    <a:pt x="2238793" y="-83253"/>
                    <a:pt x="2448786" y="41985"/>
                  </a:cubicBezTo>
                  <a:lnTo>
                    <a:pt x="3058773" y="405781"/>
                  </a:lnTo>
                  <a:cubicBezTo>
                    <a:pt x="3109571" y="436086"/>
                    <a:pt x="3180161" y="450251"/>
                    <a:pt x="3262169" y="446668"/>
                  </a:cubicBezTo>
                  <a:lnTo>
                    <a:pt x="4246667" y="403303"/>
                  </a:lnTo>
                  <a:cubicBezTo>
                    <a:pt x="4585582" y="388368"/>
                    <a:pt x="4636079" y="661750"/>
                    <a:pt x="4335573" y="884903"/>
                  </a:cubicBezTo>
                  <a:lnTo>
                    <a:pt x="3462751" y="1533065"/>
                  </a:lnTo>
                  <a:cubicBezTo>
                    <a:pt x="3390053" y="1587045"/>
                    <a:pt x="3333461" y="1648593"/>
                    <a:pt x="3299640" y="1710408"/>
                  </a:cubicBezTo>
                  <a:lnTo>
                    <a:pt x="2893819" y="2452432"/>
                  </a:lnTo>
                  <a:cubicBezTo>
                    <a:pt x="2754114" y="2707899"/>
                    <a:pt x="2294949" y="2878847"/>
                    <a:pt x="2084956" y="2753608"/>
                  </a:cubicBezTo>
                  <a:lnTo>
                    <a:pt x="1474970" y="2389812"/>
                  </a:lnTo>
                  <a:cubicBezTo>
                    <a:pt x="1424171" y="2359507"/>
                    <a:pt x="1353582" y="2345343"/>
                    <a:pt x="1271573" y="2348926"/>
                  </a:cubicBezTo>
                  <a:lnTo>
                    <a:pt x="287075" y="2392290"/>
                  </a:lnTo>
                  <a:cubicBezTo>
                    <a:pt x="-51840" y="2407225"/>
                    <a:pt x="-102337" y="2133843"/>
                    <a:pt x="198169" y="1910690"/>
                  </a:cubicBezTo>
                  <a:lnTo>
                    <a:pt x="1070990" y="1262529"/>
                  </a:lnTo>
                  <a:cubicBezTo>
                    <a:pt x="1143689" y="1208549"/>
                    <a:pt x="1200281" y="1147001"/>
                    <a:pt x="1234102" y="10851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1"/>
            <p:cNvSpPr/>
            <p:nvPr/>
          </p:nvSpPr>
          <p:spPr>
            <a:xfrm>
              <a:off x="4631728" y="259584"/>
              <a:ext cx="4115298" cy="2537563"/>
            </a:xfrm>
            <a:custGeom>
              <a:avLst/>
              <a:gdLst/>
              <a:ahLst/>
              <a:cxnLst/>
              <a:rect l="l" t="t" r="r" b="b"/>
              <a:pathLst>
                <a:path w="4115298" h="2537563" extrusionOk="0">
                  <a:moveTo>
                    <a:pt x="1120199" y="985035"/>
                  </a:moveTo>
                  <a:lnTo>
                    <a:pt x="1488549" y="311491"/>
                  </a:lnTo>
                  <a:cubicBezTo>
                    <a:pt x="1615362" y="79632"/>
                    <a:pt x="2032166" y="-75577"/>
                    <a:pt x="2222770" y="38109"/>
                  </a:cubicBezTo>
                  <a:lnTo>
                    <a:pt x="2776467" y="368351"/>
                  </a:lnTo>
                  <a:cubicBezTo>
                    <a:pt x="2822577" y="395843"/>
                    <a:pt x="2886637" y="408736"/>
                    <a:pt x="2961077" y="405454"/>
                  </a:cubicBezTo>
                  <a:lnTo>
                    <a:pt x="3854727" y="366074"/>
                  </a:lnTo>
                  <a:cubicBezTo>
                    <a:pt x="4162365" y="352512"/>
                    <a:pt x="4208175" y="600679"/>
                    <a:pt x="3935429" y="803205"/>
                  </a:cubicBezTo>
                  <a:lnTo>
                    <a:pt x="3143142" y="1391559"/>
                  </a:lnTo>
                  <a:cubicBezTo>
                    <a:pt x="3077141" y="1440550"/>
                    <a:pt x="3025773" y="1496439"/>
                    <a:pt x="2995099" y="1552528"/>
                  </a:cubicBezTo>
                  <a:lnTo>
                    <a:pt x="2626749" y="2226072"/>
                  </a:lnTo>
                  <a:cubicBezTo>
                    <a:pt x="2499937" y="2457932"/>
                    <a:pt x="2083132" y="2613141"/>
                    <a:pt x="1892528" y="2499455"/>
                  </a:cubicBezTo>
                  <a:lnTo>
                    <a:pt x="1338832" y="2169212"/>
                  </a:lnTo>
                  <a:cubicBezTo>
                    <a:pt x="1292721" y="2141720"/>
                    <a:pt x="1228662" y="2128828"/>
                    <a:pt x="1154221" y="2132109"/>
                  </a:cubicBezTo>
                  <a:lnTo>
                    <a:pt x="260572" y="2171489"/>
                  </a:lnTo>
                  <a:cubicBezTo>
                    <a:pt x="-47067" y="2185051"/>
                    <a:pt x="-92877" y="1936884"/>
                    <a:pt x="179870" y="1734359"/>
                  </a:cubicBezTo>
                  <a:lnTo>
                    <a:pt x="972156" y="1146004"/>
                  </a:lnTo>
                  <a:cubicBezTo>
                    <a:pt x="1038158" y="1097014"/>
                    <a:pt x="1089526" y="1041125"/>
                    <a:pt x="1120199" y="985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1"/>
            <p:cNvSpPr/>
            <p:nvPr/>
          </p:nvSpPr>
          <p:spPr>
            <a:xfrm>
              <a:off x="4840919" y="388609"/>
              <a:ext cx="3696915" cy="2279514"/>
            </a:xfrm>
            <a:custGeom>
              <a:avLst/>
              <a:gdLst/>
              <a:ahLst/>
              <a:cxnLst/>
              <a:rect l="l" t="t" r="r" b="b"/>
              <a:pathLst>
                <a:path w="3696915" h="2279514" extrusionOk="0">
                  <a:moveTo>
                    <a:pt x="1006310" y="884876"/>
                  </a:moveTo>
                  <a:lnTo>
                    <a:pt x="1337222" y="279811"/>
                  </a:lnTo>
                  <a:cubicBezTo>
                    <a:pt x="1451143" y="71526"/>
                    <a:pt x="1825553" y="-67877"/>
                    <a:pt x="1996802" y="34223"/>
                  </a:cubicBezTo>
                  <a:lnTo>
                    <a:pt x="2494208" y="330878"/>
                  </a:lnTo>
                  <a:cubicBezTo>
                    <a:pt x="2535631" y="355591"/>
                    <a:pt x="2593194" y="367144"/>
                    <a:pt x="2660066" y="364197"/>
                  </a:cubicBezTo>
                  <a:lnTo>
                    <a:pt x="3462834" y="328835"/>
                  </a:lnTo>
                  <a:cubicBezTo>
                    <a:pt x="3739196" y="316646"/>
                    <a:pt x="3780351" y="539565"/>
                    <a:pt x="3535331" y="721530"/>
                  </a:cubicBezTo>
                  <a:lnTo>
                    <a:pt x="2823613" y="1250044"/>
                  </a:lnTo>
                  <a:cubicBezTo>
                    <a:pt x="2764342" y="1294079"/>
                    <a:pt x="2718165" y="1344241"/>
                    <a:pt x="2690605" y="1394638"/>
                  </a:cubicBezTo>
                  <a:lnTo>
                    <a:pt x="2359694" y="1999703"/>
                  </a:lnTo>
                  <a:cubicBezTo>
                    <a:pt x="2245773" y="2207988"/>
                    <a:pt x="1871362" y="2347391"/>
                    <a:pt x="1700113" y="2245292"/>
                  </a:cubicBezTo>
                  <a:lnTo>
                    <a:pt x="1202707" y="1948636"/>
                  </a:lnTo>
                  <a:cubicBezTo>
                    <a:pt x="1161285" y="1923923"/>
                    <a:pt x="1103722" y="1912370"/>
                    <a:pt x="1036850" y="1915317"/>
                  </a:cubicBezTo>
                  <a:lnTo>
                    <a:pt x="234082" y="1950679"/>
                  </a:lnTo>
                  <a:cubicBezTo>
                    <a:pt x="-42281" y="1962868"/>
                    <a:pt x="-83436" y="1739949"/>
                    <a:pt x="161584" y="1557985"/>
                  </a:cubicBezTo>
                  <a:lnTo>
                    <a:pt x="873302" y="1029470"/>
                  </a:lnTo>
                  <a:cubicBezTo>
                    <a:pt x="932573" y="985435"/>
                    <a:pt x="978751" y="935273"/>
                    <a:pt x="1006310" y="8848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1"/>
            <p:cNvSpPr/>
            <p:nvPr/>
          </p:nvSpPr>
          <p:spPr>
            <a:xfrm>
              <a:off x="5050177" y="517620"/>
              <a:ext cx="3278398" cy="2021525"/>
            </a:xfrm>
            <a:custGeom>
              <a:avLst/>
              <a:gdLst/>
              <a:ahLst/>
              <a:cxnLst/>
              <a:rect l="l" t="t" r="r" b="b"/>
              <a:pathLst>
                <a:path w="3278398" h="2021525" extrusionOk="0">
                  <a:moveTo>
                    <a:pt x="892387" y="784730"/>
                  </a:moveTo>
                  <a:lnTo>
                    <a:pt x="1185828" y="248145"/>
                  </a:lnTo>
                  <a:cubicBezTo>
                    <a:pt x="1286856" y="63435"/>
                    <a:pt x="1618873" y="-60197"/>
                    <a:pt x="1770734" y="30350"/>
                  </a:cubicBezTo>
                  <a:lnTo>
                    <a:pt x="2211816" y="293419"/>
                  </a:lnTo>
                  <a:cubicBezTo>
                    <a:pt x="2248550" y="315319"/>
                    <a:pt x="2299583" y="325599"/>
                    <a:pt x="2358888" y="322987"/>
                  </a:cubicBezTo>
                  <a:lnTo>
                    <a:pt x="3070807" y="291610"/>
                  </a:lnTo>
                  <a:cubicBezTo>
                    <a:pt x="3315894" y="280828"/>
                    <a:pt x="3352394" y="478498"/>
                    <a:pt x="3135101" y="639868"/>
                  </a:cubicBezTo>
                  <a:lnTo>
                    <a:pt x="2503950" y="1108576"/>
                  </a:lnTo>
                  <a:cubicBezTo>
                    <a:pt x="2451377" y="1147622"/>
                    <a:pt x="2410457" y="1192125"/>
                    <a:pt x="2386011" y="1236796"/>
                  </a:cubicBezTo>
                  <a:lnTo>
                    <a:pt x="2092571" y="1773380"/>
                  </a:lnTo>
                  <a:cubicBezTo>
                    <a:pt x="1991543" y="1958091"/>
                    <a:pt x="1659526" y="2081723"/>
                    <a:pt x="1507665" y="1991176"/>
                  </a:cubicBezTo>
                  <a:lnTo>
                    <a:pt x="1066583" y="1728107"/>
                  </a:lnTo>
                  <a:cubicBezTo>
                    <a:pt x="1029849" y="1706207"/>
                    <a:pt x="978815" y="1695927"/>
                    <a:pt x="919511" y="1698539"/>
                  </a:cubicBezTo>
                  <a:lnTo>
                    <a:pt x="207592" y="1729915"/>
                  </a:lnTo>
                  <a:cubicBezTo>
                    <a:pt x="-37495" y="1740698"/>
                    <a:pt x="-73995" y="1543028"/>
                    <a:pt x="143298" y="1381657"/>
                  </a:cubicBezTo>
                  <a:lnTo>
                    <a:pt x="774448" y="912949"/>
                  </a:lnTo>
                  <a:cubicBezTo>
                    <a:pt x="827022" y="873904"/>
                    <a:pt x="867942" y="829401"/>
                    <a:pt x="892387" y="7847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1"/>
            <p:cNvSpPr/>
            <p:nvPr/>
          </p:nvSpPr>
          <p:spPr>
            <a:xfrm>
              <a:off x="5259335" y="646646"/>
              <a:ext cx="2860015" cy="1763473"/>
            </a:xfrm>
            <a:custGeom>
              <a:avLst/>
              <a:gdLst/>
              <a:ahLst/>
              <a:cxnLst/>
              <a:rect l="l" t="t" r="r" b="b"/>
              <a:pathLst>
                <a:path w="2860015" h="1763473" extrusionOk="0">
                  <a:moveTo>
                    <a:pt x="778531" y="684536"/>
                  </a:moveTo>
                  <a:lnTo>
                    <a:pt x="1034534" y="216464"/>
                  </a:lnTo>
                  <a:cubicBezTo>
                    <a:pt x="1122671" y="55328"/>
                    <a:pt x="1412327" y="-52532"/>
                    <a:pt x="1544799" y="26496"/>
                  </a:cubicBezTo>
                  <a:lnTo>
                    <a:pt x="1929591" y="255978"/>
                  </a:lnTo>
                  <a:cubicBezTo>
                    <a:pt x="1961637" y="275098"/>
                    <a:pt x="2006174" y="284039"/>
                    <a:pt x="2057876" y="281762"/>
                  </a:cubicBezTo>
                  <a:lnTo>
                    <a:pt x="2678914" y="254404"/>
                  </a:lnTo>
                  <a:cubicBezTo>
                    <a:pt x="2892724" y="244994"/>
                    <a:pt x="2924570" y="417449"/>
                    <a:pt x="2735004" y="558192"/>
                  </a:cubicBezTo>
                  <a:lnTo>
                    <a:pt x="2184388" y="967060"/>
                  </a:lnTo>
                  <a:cubicBezTo>
                    <a:pt x="2138545" y="1001115"/>
                    <a:pt x="2102815" y="1039926"/>
                    <a:pt x="2081485" y="1078938"/>
                  </a:cubicBezTo>
                  <a:lnTo>
                    <a:pt x="1825482" y="1547010"/>
                  </a:lnTo>
                  <a:cubicBezTo>
                    <a:pt x="1737345" y="1708146"/>
                    <a:pt x="1447689" y="1816005"/>
                    <a:pt x="1315217" y="1736978"/>
                  </a:cubicBezTo>
                  <a:lnTo>
                    <a:pt x="930425" y="1507496"/>
                  </a:lnTo>
                  <a:cubicBezTo>
                    <a:pt x="898379" y="1488375"/>
                    <a:pt x="853842" y="1479434"/>
                    <a:pt x="802139" y="1481711"/>
                  </a:cubicBezTo>
                  <a:lnTo>
                    <a:pt x="181102" y="1509070"/>
                  </a:lnTo>
                  <a:cubicBezTo>
                    <a:pt x="-32708" y="1518479"/>
                    <a:pt x="-64554" y="1346025"/>
                    <a:pt x="125012" y="1205282"/>
                  </a:cubicBezTo>
                  <a:lnTo>
                    <a:pt x="675628" y="796414"/>
                  </a:lnTo>
                  <a:cubicBezTo>
                    <a:pt x="721471" y="762358"/>
                    <a:pt x="757201" y="723547"/>
                    <a:pt x="778531" y="6845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1"/>
            <p:cNvSpPr/>
            <p:nvPr/>
          </p:nvSpPr>
          <p:spPr>
            <a:xfrm>
              <a:off x="5468607" y="775657"/>
              <a:ext cx="2441538" cy="1505518"/>
            </a:xfrm>
            <a:custGeom>
              <a:avLst/>
              <a:gdLst/>
              <a:ahLst/>
              <a:cxnLst/>
              <a:rect l="l" t="t" r="r" b="b"/>
              <a:pathLst>
                <a:path w="2441538" h="1505518" extrusionOk="0">
                  <a:moveTo>
                    <a:pt x="664595" y="584390"/>
                  </a:moveTo>
                  <a:lnTo>
                    <a:pt x="883127" y="184798"/>
                  </a:lnTo>
                  <a:cubicBezTo>
                    <a:pt x="958370" y="47236"/>
                    <a:pt x="1205634" y="-44852"/>
                    <a:pt x="1318717" y="22623"/>
                  </a:cubicBezTo>
                  <a:lnTo>
                    <a:pt x="1647218" y="218552"/>
                  </a:lnTo>
                  <a:cubicBezTo>
                    <a:pt x="1674576" y="234860"/>
                    <a:pt x="1712583" y="242495"/>
                    <a:pt x="1756752" y="240552"/>
                  </a:cubicBezTo>
                  <a:lnTo>
                    <a:pt x="2286941" y="217212"/>
                  </a:lnTo>
                  <a:cubicBezTo>
                    <a:pt x="2469475" y="209176"/>
                    <a:pt x="2496632" y="356382"/>
                    <a:pt x="2334826" y="476564"/>
                  </a:cubicBezTo>
                  <a:lnTo>
                    <a:pt x="1864779" y="825626"/>
                  </a:lnTo>
                  <a:cubicBezTo>
                    <a:pt x="1825633" y="854692"/>
                    <a:pt x="1795160" y="887843"/>
                    <a:pt x="1776944" y="921128"/>
                  </a:cubicBezTo>
                  <a:lnTo>
                    <a:pt x="1558412" y="1320721"/>
                  </a:lnTo>
                  <a:cubicBezTo>
                    <a:pt x="1483168" y="1458283"/>
                    <a:pt x="1235905" y="1550370"/>
                    <a:pt x="1122822" y="1482895"/>
                  </a:cubicBezTo>
                  <a:lnTo>
                    <a:pt x="794321" y="1286967"/>
                  </a:lnTo>
                  <a:cubicBezTo>
                    <a:pt x="766963" y="1270659"/>
                    <a:pt x="728955" y="1263024"/>
                    <a:pt x="684787" y="1264966"/>
                  </a:cubicBezTo>
                  <a:lnTo>
                    <a:pt x="154598" y="1288340"/>
                  </a:lnTo>
                  <a:cubicBezTo>
                    <a:pt x="-27936" y="1296376"/>
                    <a:pt x="-55093" y="1149170"/>
                    <a:pt x="106713" y="1028988"/>
                  </a:cubicBezTo>
                  <a:lnTo>
                    <a:pt x="576760" y="679926"/>
                  </a:lnTo>
                  <a:cubicBezTo>
                    <a:pt x="615906" y="650860"/>
                    <a:pt x="646378" y="617709"/>
                    <a:pt x="664595" y="58442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5677843" y="904648"/>
              <a:ext cx="2023066" cy="1247469"/>
            </a:xfrm>
            <a:custGeom>
              <a:avLst/>
              <a:gdLst/>
              <a:ahLst/>
              <a:cxnLst/>
              <a:rect l="l" t="t" r="r" b="b"/>
              <a:pathLst>
                <a:path w="2023066" h="1247469" extrusionOk="0">
                  <a:moveTo>
                    <a:pt x="550661" y="484231"/>
                  </a:moveTo>
                  <a:lnTo>
                    <a:pt x="731755" y="153118"/>
                  </a:lnTo>
                  <a:cubicBezTo>
                    <a:pt x="794107" y="39130"/>
                    <a:pt x="999009" y="-37152"/>
                    <a:pt x="1092704" y="18737"/>
                  </a:cubicBezTo>
                  <a:lnTo>
                    <a:pt x="1364915" y="181079"/>
                  </a:lnTo>
                  <a:cubicBezTo>
                    <a:pt x="1387585" y="194607"/>
                    <a:pt x="1419096" y="200936"/>
                    <a:pt x="1455663" y="199329"/>
                  </a:cubicBezTo>
                  <a:lnTo>
                    <a:pt x="1894970" y="179974"/>
                  </a:lnTo>
                  <a:cubicBezTo>
                    <a:pt x="2046194" y="173310"/>
                    <a:pt x="2068730" y="295301"/>
                    <a:pt x="1934651" y="394889"/>
                  </a:cubicBezTo>
                  <a:lnTo>
                    <a:pt x="1545172" y="684111"/>
                  </a:lnTo>
                  <a:cubicBezTo>
                    <a:pt x="1512723" y="708187"/>
                    <a:pt x="1487475" y="735646"/>
                    <a:pt x="1472406" y="763239"/>
                  </a:cubicBezTo>
                  <a:lnTo>
                    <a:pt x="1291312" y="1094352"/>
                  </a:lnTo>
                  <a:cubicBezTo>
                    <a:pt x="1228960" y="1208339"/>
                    <a:pt x="1024057" y="1284621"/>
                    <a:pt x="930362" y="1228732"/>
                  </a:cubicBezTo>
                  <a:lnTo>
                    <a:pt x="658152" y="1066390"/>
                  </a:lnTo>
                  <a:cubicBezTo>
                    <a:pt x="635482" y="1052862"/>
                    <a:pt x="603971" y="1046533"/>
                    <a:pt x="567404" y="1048140"/>
                  </a:cubicBezTo>
                  <a:lnTo>
                    <a:pt x="128097" y="1067496"/>
                  </a:lnTo>
                  <a:cubicBezTo>
                    <a:pt x="-23127" y="1074159"/>
                    <a:pt x="-45664" y="952169"/>
                    <a:pt x="88416" y="852580"/>
                  </a:cubicBezTo>
                  <a:lnTo>
                    <a:pt x="477895" y="563359"/>
                  </a:lnTo>
                  <a:cubicBezTo>
                    <a:pt x="510344" y="539282"/>
                    <a:pt x="535592" y="511823"/>
                    <a:pt x="550661" y="4842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887035" y="1033659"/>
              <a:ext cx="1604683" cy="989447"/>
            </a:xfrm>
            <a:custGeom>
              <a:avLst/>
              <a:gdLst/>
              <a:ahLst/>
              <a:cxnLst/>
              <a:rect l="l" t="t" r="r" b="b"/>
              <a:pathLst>
                <a:path w="1604683" h="989447" extrusionOk="0">
                  <a:moveTo>
                    <a:pt x="436805" y="384085"/>
                  </a:moveTo>
                  <a:lnTo>
                    <a:pt x="580428" y="121452"/>
                  </a:lnTo>
                  <a:cubicBezTo>
                    <a:pt x="629887" y="31039"/>
                    <a:pt x="792396" y="-29471"/>
                    <a:pt x="866736" y="14865"/>
                  </a:cubicBezTo>
                  <a:lnTo>
                    <a:pt x="1082623" y="143620"/>
                  </a:lnTo>
                  <a:cubicBezTo>
                    <a:pt x="1100605" y="154335"/>
                    <a:pt x="1125585" y="159358"/>
                    <a:pt x="1154618" y="158086"/>
                  </a:cubicBezTo>
                  <a:lnTo>
                    <a:pt x="1503077" y="142749"/>
                  </a:lnTo>
                  <a:cubicBezTo>
                    <a:pt x="1623025" y="137458"/>
                    <a:pt x="1640907" y="234234"/>
                    <a:pt x="1534554" y="313194"/>
                  </a:cubicBezTo>
                  <a:lnTo>
                    <a:pt x="1225609" y="542609"/>
                  </a:lnTo>
                  <a:cubicBezTo>
                    <a:pt x="1199892" y="561730"/>
                    <a:pt x="1179834" y="583496"/>
                    <a:pt x="1167879" y="605363"/>
                  </a:cubicBezTo>
                  <a:lnTo>
                    <a:pt x="1024256" y="867996"/>
                  </a:lnTo>
                  <a:cubicBezTo>
                    <a:pt x="974796" y="958409"/>
                    <a:pt x="812288" y="1018919"/>
                    <a:pt x="737948" y="974583"/>
                  </a:cubicBezTo>
                  <a:lnTo>
                    <a:pt x="522061" y="845828"/>
                  </a:lnTo>
                  <a:cubicBezTo>
                    <a:pt x="504079" y="835112"/>
                    <a:pt x="479099" y="830089"/>
                    <a:pt x="450066" y="831362"/>
                  </a:cubicBezTo>
                  <a:lnTo>
                    <a:pt x="101607" y="846699"/>
                  </a:lnTo>
                  <a:cubicBezTo>
                    <a:pt x="-18341" y="851989"/>
                    <a:pt x="-36223" y="755214"/>
                    <a:pt x="70130" y="676253"/>
                  </a:cubicBezTo>
                  <a:lnTo>
                    <a:pt x="379075" y="446838"/>
                  </a:lnTo>
                  <a:cubicBezTo>
                    <a:pt x="404792" y="427718"/>
                    <a:pt x="424850" y="405951"/>
                    <a:pt x="436805" y="3840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1"/>
            <p:cNvSpPr/>
            <p:nvPr/>
          </p:nvSpPr>
          <p:spPr>
            <a:xfrm>
              <a:off x="6096260" y="1162670"/>
              <a:ext cx="1186200" cy="731459"/>
            </a:xfrm>
            <a:custGeom>
              <a:avLst/>
              <a:gdLst/>
              <a:ahLst/>
              <a:cxnLst/>
              <a:rect l="l" t="t" r="r" b="b"/>
              <a:pathLst>
                <a:path w="1186200" h="731459" extrusionOk="0">
                  <a:moveTo>
                    <a:pt x="322882" y="283939"/>
                  </a:moveTo>
                  <a:lnTo>
                    <a:pt x="429067" y="89785"/>
                  </a:lnTo>
                  <a:cubicBezTo>
                    <a:pt x="465635" y="22947"/>
                    <a:pt x="585750" y="-21791"/>
                    <a:pt x="640701" y="10992"/>
                  </a:cubicBezTo>
                  <a:lnTo>
                    <a:pt x="800297" y="106194"/>
                  </a:lnTo>
                  <a:cubicBezTo>
                    <a:pt x="813591" y="114130"/>
                    <a:pt x="832042" y="117847"/>
                    <a:pt x="853507" y="116876"/>
                  </a:cubicBezTo>
                  <a:lnTo>
                    <a:pt x="1111084" y="105524"/>
                  </a:lnTo>
                  <a:cubicBezTo>
                    <a:pt x="1199755" y="101606"/>
                    <a:pt x="1212983" y="173133"/>
                    <a:pt x="1134357" y="231533"/>
                  </a:cubicBezTo>
                  <a:lnTo>
                    <a:pt x="905980" y="401108"/>
                  </a:lnTo>
                  <a:cubicBezTo>
                    <a:pt x="886960" y="415239"/>
                    <a:pt x="872159" y="431346"/>
                    <a:pt x="863318" y="447520"/>
                  </a:cubicBezTo>
                  <a:lnTo>
                    <a:pt x="757133" y="641674"/>
                  </a:lnTo>
                  <a:cubicBezTo>
                    <a:pt x="720566" y="708512"/>
                    <a:pt x="600451" y="753250"/>
                    <a:pt x="545500" y="720467"/>
                  </a:cubicBezTo>
                  <a:lnTo>
                    <a:pt x="385904" y="625265"/>
                  </a:lnTo>
                  <a:cubicBezTo>
                    <a:pt x="372610" y="617329"/>
                    <a:pt x="354159" y="613612"/>
                    <a:pt x="332694" y="614583"/>
                  </a:cubicBezTo>
                  <a:lnTo>
                    <a:pt x="75117" y="625935"/>
                  </a:lnTo>
                  <a:cubicBezTo>
                    <a:pt x="-13555" y="629853"/>
                    <a:pt x="-26782" y="558326"/>
                    <a:pt x="51844" y="499926"/>
                  </a:cubicBezTo>
                  <a:lnTo>
                    <a:pt x="280221" y="330351"/>
                  </a:lnTo>
                  <a:cubicBezTo>
                    <a:pt x="299241" y="316220"/>
                    <a:pt x="314042" y="300113"/>
                    <a:pt x="322882" y="2839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1"/>
            <p:cNvSpPr/>
            <p:nvPr/>
          </p:nvSpPr>
          <p:spPr>
            <a:xfrm>
              <a:off x="6305498" y="1291647"/>
              <a:ext cx="767790" cy="473504"/>
            </a:xfrm>
            <a:custGeom>
              <a:avLst/>
              <a:gdLst/>
              <a:ahLst/>
              <a:cxnLst/>
              <a:rect l="l" t="t" r="r" b="b"/>
              <a:pathLst>
                <a:path w="767790" h="473504" extrusionOk="0">
                  <a:moveTo>
                    <a:pt x="208979" y="183793"/>
                  </a:moveTo>
                  <a:lnTo>
                    <a:pt x="277693" y="58119"/>
                  </a:lnTo>
                  <a:cubicBezTo>
                    <a:pt x="301368" y="14855"/>
                    <a:pt x="379124" y="-14111"/>
                    <a:pt x="414686" y="7120"/>
                  </a:cubicBezTo>
                  <a:lnTo>
                    <a:pt x="517991" y="68734"/>
                  </a:lnTo>
                  <a:cubicBezTo>
                    <a:pt x="526597" y="73858"/>
                    <a:pt x="538552" y="76269"/>
                    <a:pt x="552449" y="75666"/>
                  </a:cubicBezTo>
                  <a:lnTo>
                    <a:pt x="719177" y="68333"/>
                  </a:lnTo>
                  <a:cubicBezTo>
                    <a:pt x="776573" y="65788"/>
                    <a:pt x="785112" y="112099"/>
                    <a:pt x="734246" y="149905"/>
                  </a:cubicBezTo>
                  <a:lnTo>
                    <a:pt x="586437" y="259673"/>
                  </a:lnTo>
                  <a:cubicBezTo>
                    <a:pt x="574114" y="268815"/>
                    <a:pt x="564537" y="279229"/>
                    <a:pt x="558811" y="289711"/>
                  </a:cubicBezTo>
                  <a:lnTo>
                    <a:pt x="490097" y="415385"/>
                  </a:lnTo>
                  <a:cubicBezTo>
                    <a:pt x="466422" y="458649"/>
                    <a:pt x="388667" y="487615"/>
                    <a:pt x="353105" y="466385"/>
                  </a:cubicBezTo>
                  <a:lnTo>
                    <a:pt x="249799" y="404770"/>
                  </a:lnTo>
                  <a:cubicBezTo>
                    <a:pt x="241193" y="399646"/>
                    <a:pt x="229239" y="397235"/>
                    <a:pt x="215342" y="397838"/>
                  </a:cubicBezTo>
                  <a:lnTo>
                    <a:pt x="48613" y="405172"/>
                  </a:lnTo>
                  <a:cubicBezTo>
                    <a:pt x="-8782" y="407717"/>
                    <a:pt x="-17321" y="361405"/>
                    <a:pt x="33544" y="323599"/>
                  </a:cubicBezTo>
                  <a:lnTo>
                    <a:pt x="181353" y="213831"/>
                  </a:lnTo>
                  <a:cubicBezTo>
                    <a:pt x="193676" y="204689"/>
                    <a:pt x="203253" y="194275"/>
                    <a:pt x="208979" y="18379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6514690" y="1420705"/>
              <a:ext cx="349340" cy="215387"/>
            </a:xfrm>
            <a:custGeom>
              <a:avLst/>
              <a:gdLst/>
              <a:ahLst/>
              <a:cxnLst/>
              <a:rect l="l" t="t" r="r" b="b"/>
              <a:pathLst>
                <a:path w="349340" h="215387" extrusionOk="0">
                  <a:moveTo>
                    <a:pt x="95090" y="83601"/>
                  </a:moveTo>
                  <a:lnTo>
                    <a:pt x="126366" y="26439"/>
                  </a:lnTo>
                  <a:cubicBezTo>
                    <a:pt x="137115" y="6749"/>
                    <a:pt x="172511" y="-6411"/>
                    <a:pt x="188684" y="3233"/>
                  </a:cubicBezTo>
                  <a:lnTo>
                    <a:pt x="235699" y="31261"/>
                  </a:lnTo>
                  <a:cubicBezTo>
                    <a:pt x="239617" y="33605"/>
                    <a:pt x="245042" y="34677"/>
                    <a:pt x="251371" y="34409"/>
                  </a:cubicBezTo>
                  <a:lnTo>
                    <a:pt x="327217" y="31061"/>
                  </a:lnTo>
                  <a:cubicBezTo>
                    <a:pt x="353337" y="29922"/>
                    <a:pt x="357221" y="50985"/>
                    <a:pt x="334082" y="68163"/>
                  </a:cubicBezTo>
                  <a:lnTo>
                    <a:pt x="266808" y="118125"/>
                  </a:lnTo>
                  <a:cubicBezTo>
                    <a:pt x="261216" y="122277"/>
                    <a:pt x="256829" y="127032"/>
                    <a:pt x="254250" y="131787"/>
                  </a:cubicBezTo>
                  <a:lnTo>
                    <a:pt x="222974" y="188949"/>
                  </a:lnTo>
                  <a:cubicBezTo>
                    <a:pt x="212225" y="208639"/>
                    <a:pt x="176830" y="221799"/>
                    <a:pt x="160656" y="212155"/>
                  </a:cubicBezTo>
                  <a:lnTo>
                    <a:pt x="113641" y="184127"/>
                  </a:lnTo>
                  <a:cubicBezTo>
                    <a:pt x="109724" y="181782"/>
                    <a:pt x="104299" y="180711"/>
                    <a:pt x="97970" y="180979"/>
                  </a:cubicBezTo>
                  <a:lnTo>
                    <a:pt x="22123" y="184327"/>
                  </a:lnTo>
                  <a:cubicBezTo>
                    <a:pt x="-3996" y="185466"/>
                    <a:pt x="-7880" y="164403"/>
                    <a:pt x="15259" y="147225"/>
                  </a:cubicBezTo>
                  <a:lnTo>
                    <a:pt x="82499" y="97263"/>
                  </a:lnTo>
                  <a:cubicBezTo>
                    <a:pt x="88091" y="93111"/>
                    <a:pt x="92478" y="88356"/>
                    <a:pt x="95057" y="8360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>
            <a:off x="-197000" y="-178027"/>
            <a:ext cx="9538000" cy="5499227"/>
            <a:chOff x="-197000" y="-178027"/>
            <a:chExt cx="9538000" cy="5499227"/>
          </a:xfrm>
        </p:grpSpPr>
        <p:sp>
          <p:nvSpPr>
            <p:cNvPr id="1109" name="Google Shape;1109;p31"/>
            <p:cNvSpPr/>
            <p:nvPr/>
          </p:nvSpPr>
          <p:spPr>
            <a:xfrm>
              <a:off x="8815700" y="-178025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-19700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8815700" y="47959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-197000" y="47959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1113" name="Google Shape;1113;p31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114" name="Google Shape;1114;p31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5" name="Google Shape;1115;p31"/>
          <p:cNvGrpSpPr/>
          <p:nvPr/>
        </p:nvGrpSpPr>
        <p:grpSpPr>
          <a:xfrm>
            <a:off x="3787650" y="4603950"/>
            <a:ext cx="1308625" cy="356675"/>
            <a:chOff x="3787650" y="4603950"/>
            <a:chExt cx="1308625" cy="356675"/>
          </a:xfrm>
        </p:grpSpPr>
        <p:sp>
          <p:nvSpPr>
            <p:cNvPr id="1116" name="Google Shape;1116;p31"/>
            <p:cNvSpPr/>
            <p:nvPr/>
          </p:nvSpPr>
          <p:spPr>
            <a:xfrm>
              <a:off x="3787650" y="47109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4361975" y="46039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4886275" y="47506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3"/>
          <p:cNvGrpSpPr/>
          <p:nvPr/>
        </p:nvGrpSpPr>
        <p:grpSpPr>
          <a:xfrm>
            <a:off x="-4341825" y="898048"/>
            <a:ext cx="16050369" cy="5005306"/>
            <a:chOff x="-4341825" y="898048"/>
            <a:chExt cx="16050369" cy="5005306"/>
          </a:xfrm>
        </p:grpSpPr>
        <p:grpSp>
          <p:nvGrpSpPr>
            <p:cNvPr id="52" name="Google Shape;52;p3"/>
            <p:cNvGrpSpPr/>
            <p:nvPr/>
          </p:nvGrpSpPr>
          <p:grpSpPr>
            <a:xfrm rot="-9211631">
              <a:off x="-3920833" y="1841791"/>
              <a:ext cx="4952479" cy="3053732"/>
              <a:chOff x="4213287" y="1592"/>
              <a:chExt cx="4952180" cy="3053548"/>
            </a:xfrm>
          </p:grpSpPr>
          <p:sp>
            <p:nvSpPr>
              <p:cNvPr id="53" name="Google Shape;53;p3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" name="Google Shape;65;p3"/>
            <p:cNvGrpSpPr/>
            <p:nvPr/>
          </p:nvGrpSpPr>
          <p:grpSpPr>
            <a:xfrm rot="10800000">
              <a:off x="6756364" y="2849806"/>
              <a:ext cx="4952180" cy="3053548"/>
              <a:chOff x="4213287" y="1592"/>
              <a:chExt cx="4952180" cy="3053548"/>
            </a:xfrm>
          </p:grpSpPr>
          <p:sp>
            <p:nvSpPr>
              <p:cNvPr id="66" name="Google Shape;66;p3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" name="Google Shape;78;p3"/>
          <p:cNvGrpSpPr/>
          <p:nvPr/>
        </p:nvGrpSpPr>
        <p:grpSpPr>
          <a:xfrm>
            <a:off x="-197000" y="-178027"/>
            <a:ext cx="9538000" cy="5499225"/>
            <a:chOff x="-197000" y="-178027"/>
            <a:chExt cx="9538000" cy="5499225"/>
          </a:xfrm>
        </p:grpSpPr>
        <p:sp>
          <p:nvSpPr>
            <p:cNvPr id="79" name="Google Shape;79;p3"/>
            <p:cNvSpPr/>
            <p:nvPr/>
          </p:nvSpPr>
          <p:spPr>
            <a:xfrm>
              <a:off x="-197000" y="479589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-19700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815700" y="479589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881570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8157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-1970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85" name="Google Shape;85;p3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6" name="Google Shape;86;p3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3"/>
          <p:cNvGrpSpPr/>
          <p:nvPr/>
        </p:nvGrpSpPr>
        <p:grpSpPr>
          <a:xfrm>
            <a:off x="370975" y="3224963"/>
            <a:ext cx="8529775" cy="1483988"/>
            <a:chOff x="370975" y="3224963"/>
            <a:chExt cx="8529775" cy="1483988"/>
          </a:xfrm>
        </p:grpSpPr>
        <p:grpSp>
          <p:nvGrpSpPr>
            <p:cNvPr id="88" name="Google Shape;88;p3"/>
            <p:cNvGrpSpPr/>
            <p:nvPr/>
          </p:nvGrpSpPr>
          <p:grpSpPr>
            <a:xfrm>
              <a:off x="370975" y="3224963"/>
              <a:ext cx="7878375" cy="1483988"/>
              <a:chOff x="370975" y="3224963"/>
              <a:chExt cx="7878375" cy="1483988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417425" y="3724825"/>
                <a:ext cx="210000" cy="210000"/>
              </a:xfrm>
              <a:prstGeom prst="mathPlus">
                <a:avLst>
                  <a:gd name="adj1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370975" y="3224963"/>
                <a:ext cx="210000" cy="210000"/>
              </a:xfrm>
              <a:prstGeom prst="mathPlus">
                <a:avLst>
                  <a:gd name="adj1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8039350" y="4498950"/>
                <a:ext cx="210000" cy="210000"/>
              </a:xfrm>
              <a:prstGeom prst="mathPlus">
                <a:avLst>
                  <a:gd name="adj1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</p:grpSp>
        <p:sp>
          <p:nvSpPr>
            <p:cNvPr id="92" name="Google Shape;92;p3"/>
            <p:cNvSpPr/>
            <p:nvPr/>
          </p:nvSpPr>
          <p:spPr>
            <a:xfrm>
              <a:off x="8690750" y="38227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2435813" y="1549925"/>
            <a:ext cx="4272300" cy="8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3915575" y="539550"/>
            <a:ext cx="1312800" cy="1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2435813" y="4228950"/>
            <a:ext cx="4272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7"/>
          <p:cNvGrpSpPr/>
          <p:nvPr/>
        </p:nvGrpSpPr>
        <p:grpSpPr>
          <a:xfrm>
            <a:off x="-2526611" y="-754494"/>
            <a:ext cx="14564480" cy="7333223"/>
            <a:chOff x="-2526611" y="-754494"/>
            <a:chExt cx="14564480" cy="7333223"/>
          </a:xfrm>
        </p:grpSpPr>
        <p:grpSp>
          <p:nvGrpSpPr>
            <p:cNvPr id="194" name="Google Shape;194;p7"/>
            <p:cNvGrpSpPr/>
            <p:nvPr/>
          </p:nvGrpSpPr>
          <p:grpSpPr>
            <a:xfrm rot="10800000">
              <a:off x="7085689" y="3525181"/>
              <a:ext cx="4952180" cy="3053548"/>
              <a:chOff x="4213287" y="1592"/>
              <a:chExt cx="4952180" cy="3053548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oogle Shape;207;p7"/>
            <p:cNvGrpSpPr/>
            <p:nvPr/>
          </p:nvGrpSpPr>
          <p:grpSpPr>
            <a:xfrm rot="10800000">
              <a:off x="-2526611" y="-754494"/>
              <a:ext cx="4952180" cy="3053548"/>
              <a:chOff x="4213287" y="1592"/>
              <a:chExt cx="4952180" cy="3053548"/>
            </a:xfrm>
          </p:grpSpPr>
          <p:sp>
            <p:nvSpPr>
              <p:cNvPr id="208" name="Google Shape;208;p7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0" name="Google Shape;220;p7"/>
          <p:cNvGrpSpPr/>
          <p:nvPr/>
        </p:nvGrpSpPr>
        <p:grpSpPr>
          <a:xfrm>
            <a:off x="450600" y="-178027"/>
            <a:ext cx="8242800" cy="5499225"/>
            <a:chOff x="450600" y="-178027"/>
            <a:chExt cx="8242800" cy="5499225"/>
          </a:xfrm>
        </p:grpSpPr>
        <p:sp>
          <p:nvSpPr>
            <p:cNvPr id="221" name="Google Shape;221;p7"/>
            <p:cNvSpPr/>
            <p:nvPr/>
          </p:nvSpPr>
          <p:spPr>
            <a:xfrm>
              <a:off x="450600" y="479589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816810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223" name="Google Shape;223;p7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24" name="Google Shape;224;p7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7"/>
          <p:cNvGrpSpPr/>
          <p:nvPr/>
        </p:nvGrpSpPr>
        <p:grpSpPr>
          <a:xfrm>
            <a:off x="356075" y="185325"/>
            <a:ext cx="8547325" cy="4775225"/>
            <a:chOff x="356075" y="185325"/>
            <a:chExt cx="8547325" cy="4775225"/>
          </a:xfrm>
        </p:grpSpPr>
        <p:sp>
          <p:nvSpPr>
            <p:cNvPr id="226" name="Google Shape;226;p7"/>
            <p:cNvSpPr/>
            <p:nvPr/>
          </p:nvSpPr>
          <p:spPr>
            <a:xfrm>
              <a:off x="8693400" y="431777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1509175" y="1853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8565950" y="47505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356075" y="75877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sp>
        <p:nvSpPr>
          <p:cNvPr id="230" name="Google Shape;230;p7"/>
          <p:cNvSpPr txBox="1">
            <a:spLocks noGrp="1"/>
          </p:cNvSpPr>
          <p:nvPr>
            <p:ph type="title"/>
          </p:nvPr>
        </p:nvSpPr>
        <p:spPr>
          <a:xfrm>
            <a:off x="3835438" y="968775"/>
            <a:ext cx="4178700" cy="10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subTitle" idx="1"/>
          </p:nvPr>
        </p:nvSpPr>
        <p:spPr>
          <a:xfrm>
            <a:off x="3835438" y="2044150"/>
            <a:ext cx="4178700" cy="21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8"/>
          <p:cNvGrpSpPr/>
          <p:nvPr/>
        </p:nvGrpSpPr>
        <p:grpSpPr>
          <a:xfrm>
            <a:off x="-197000" y="-178027"/>
            <a:ext cx="9538000" cy="5499225"/>
            <a:chOff x="-197000" y="-178027"/>
            <a:chExt cx="9538000" cy="5499225"/>
          </a:xfrm>
        </p:grpSpPr>
        <p:sp>
          <p:nvSpPr>
            <p:cNvPr id="234" name="Google Shape;234;p8"/>
            <p:cNvSpPr/>
            <p:nvPr/>
          </p:nvSpPr>
          <p:spPr>
            <a:xfrm>
              <a:off x="88157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-1970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430935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4309350" y="479589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grpSp>
        <p:nvGrpSpPr>
          <p:cNvPr id="238" name="Google Shape;238;p8"/>
          <p:cNvGrpSpPr/>
          <p:nvPr/>
        </p:nvGrpSpPr>
        <p:grpSpPr>
          <a:xfrm>
            <a:off x="-2808780" y="-1737715"/>
            <a:ext cx="14962414" cy="8144447"/>
            <a:chOff x="-2808780" y="-1737715"/>
            <a:chExt cx="14962414" cy="8144447"/>
          </a:xfrm>
        </p:grpSpPr>
        <p:grpSp>
          <p:nvGrpSpPr>
            <p:cNvPr id="239" name="Google Shape;239;p8"/>
            <p:cNvGrpSpPr/>
            <p:nvPr/>
          </p:nvGrpSpPr>
          <p:grpSpPr>
            <a:xfrm rot="-9390209">
              <a:off x="6797955" y="-877094"/>
              <a:ext cx="4952264" cy="3053600"/>
              <a:chOff x="4213287" y="1592"/>
              <a:chExt cx="4952180" cy="3053548"/>
            </a:xfrm>
          </p:grpSpPr>
          <p:sp>
            <p:nvSpPr>
              <p:cNvPr id="240" name="Google Shape;240;p8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8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8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8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8"/>
            <p:cNvGrpSpPr/>
            <p:nvPr/>
          </p:nvGrpSpPr>
          <p:grpSpPr>
            <a:xfrm rot="398292">
              <a:off x="-2648885" y="3077171"/>
              <a:ext cx="4952200" cy="3053561"/>
              <a:chOff x="4213287" y="1592"/>
              <a:chExt cx="4952180" cy="3053548"/>
            </a:xfrm>
          </p:grpSpPr>
          <p:sp>
            <p:nvSpPr>
              <p:cNvPr id="253" name="Google Shape;253;p8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5" name="Google Shape;265;p8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66" name="Google Shape;266;p8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8"/>
          <p:cNvGrpSpPr/>
          <p:nvPr/>
        </p:nvGrpSpPr>
        <p:grpSpPr>
          <a:xfrm>
            <a:off x="200450" y="329550"/>
            <a:ext cx="8492325" cy="4379400"/>
            <a:chOff x="200450" y="329550"/>
            <a:chExt cx="8492325" cy="4379400"/>
          </a:xfrm>
        </p:grpSpPr>
        <p:sp>
          <p:nvSpPr>
            <p:cNvPr id="268" name="Google Shape;268;p8"/>
            <p:cNvSpPr/>
            <p:nvPr/>
          </p:nvSpPr>
          <p:spPr>
            <a:xfrm>
              <a:off x="7165625" y="3295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200450" y="39181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482775" y="117170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979450" y="44989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sp>
        <p:nvSpPr>
          <p:cNvPr id="272" name="Google Shape;272;p8"/>
          <p:cNvSpPr txBox="1">
            <a:spLocks noGrp="1"/>
          </p:cNvSpPr>
          <p:nvPr>
            <p:ph type="title"/>
          </p:nvPr>
        </p:nvSpPr>
        <p:spPr>
          <a:xfrm>
            <a:off x="713250" y="539550"/>
            <a:ext cx="4349100" cy="22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9"/>
          <p:cNvGrpSpPr/>
          <p:nvPr/>
        </p:nvGrpSpPr>
        <p:grpSpPr>
          <a:xfrm>
            <a:off x="-2872718" y="-178023"/>
            <a:ext cx="15222240" cy="5499215"/>
            <a:chOff x="-2872718" y="-178023"/>
            <a:chExt cx="15222240" cy="5499215"/>
          </a:xfrm>
        </p:grpSpPr>
        <p:grpSp>
          <p:nvGrpSpPr>
            <p:cNvPr id="275" name="Google Shape;275;p9"/>
            <p:cNvGrpSpPr/>
            <p:nvPr/>
          </p:nvGrpSpPr>
          <p:grpSpPr>
            <a:xfrm rot="-463448">
              <a:off x="-2689985" y="140911"/>
              <a:ext cx="4952047" cy="3053466"/>
              <a:chOff x="4213287" y="1592"/>
              <a:chExt cx="4952180" cy="3053548"/>
            </a:xfrm>
          </p:grpSpPr>
          <p:sp>
            <p:nvSpPr>
              <p:cNvPr id="276" name="Google Shape;276;p9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9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9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9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9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9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9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9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9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9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9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" name="Google Shape;288;p9"/>
            <p:cNvGrpSpPr/>
            <p:nvPr/>
          </p:nvGrpSpPr>
          <p:grpSpPr>
            <a:xfrm rot="-1516257">
              <a:off x="6982522" y="1356711"/>
              <a:ext cx="4952185" cy="3053551"/>
              <a:chOff x="4213287" y="1592"/>
              <a:chExt cx="4952180" cy="3053548"/>
            </a:xfrm>
          </p:grpSpPr>
          <p:sp>
            <p:nvSpPr>
              <p:cNvPr id="289" name="Google Shape;289;p9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9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9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9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9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9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9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9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1" name="Google Shape;301;p9"/>
          <p:cNvGrpSpPr/>
          <p:nvPr/>
        </p:nvGrpSpPr>
        <p:grpSpPr>
          <a:xfrm>
            <a:off x="450600" y="-178027"/>
            <a:ext cx="8242800" cy="5499225"/>
            <a:chOff x="450600" y="-178027"/>
            <a:chExt cx="8242800" cy="5499225"/>
          </a:xfrm>
        </p:grpSpPr>
        <p:sp>
          <p:nvSpPr>
            <p:cNvPr id="302" name="Google Shape;302;p9"/>
            <p:cNvSpPr/>
            <p:nvPr/>
          </p:nvSpPr>
          <p:spPr>
            <a:xfrm>
              <a:off x="4309350" y="479589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5060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816810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305" name="Google Shape;305;p9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06" name="Google Shape;306;p9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9"/>
          <p:cNvGrpSpPr/>
          <p:nvPr/>
        </p:nvGrpSpPr>
        <p:grpSpPr>
          <a:xfrm>
            <a:off x="200450" y="1277750"/>
            <a:ext cx="8583250" cy="3171475"/>
            <a:chOff x="200450" y="1277750"/>
            <a:chExt cx="8583250" cy="3171475"/>
          </a:xfrm>
        </p:grpSpPr>
        <p:grpSp>
          <p:nvGrpSpPr>
            <p:cNvPr id="308" name="Google Shape;308;p9"/>
            <p:cNvGrpSpPr/>
            <p:nvPr/>
          </p:nvGrpSpPr>
          <p:grpSpPr>
            <a:xfrm>
              <a:off x="200450" y="1277750"/>
              <a:ext cx="8583250" cy="1556900"/>
              <a:chOff x="200450" y="1277750"/>
              <a:chExt cx="8583250" cy="1556900"/>
            </a:xfrm>
          </p:grpSpPr>
          <p:sp>
            <p:nvSpPr>
              <p:cNvPr id="309" name="Google Shape;309;p9"/>
              <p:cNvSpPr/>
              <p:nvPr/>
            </p:nvSpPr>
            <p:spPr>
              <a:xfrm>
                <a:off x="370975" y="1277750"/>
                <a:ext cx="210000" cy="210000"/>
              </a:xfrm>
              <a:prstGeom prst="mathPlus">
                <a:avLst>
                  <a:gd name="adj1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310" name="Google Shape;310;p9"/>
              <p:cNvSpPr/>
              <p:nvPr/>
            </p:nvSpPr>
            <p:spPr>
              <a:xfrm>
                <a:off x="200450" y="2624650"/>
                <a:ext cx="210000" cy="210000"/>
              </a:xfrm>
              <a:prstGeom prst="mathPlus">
                <a:avLst>
                  <a:gd name="adj1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>
                <a:off x="8573700" y="1905025"/>
                <a:ext cx="210000" cy="210000"/>
              </a:xfrm>
              <a:prstGeom prst="mathPlus">
                <a:avLst>
                  <a:gd name="adj1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>
                <a:off x="580975" y="1870113"/>
                <a:ext cx="210000" cy="210000"/>
              </a:xfrm>
              <a:prstGeom prst="mathPlus">
                <a:avLst>
                  <a:gd name="adj1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</p:grpSp>
        <p:sp>
          <p:nvSpPr>
            <p:cNvPr id="313" name="Google Shape;313;p9"/>
            <p:cNvSpPr/>
            <p:nvPr/>
          </p:nvSpPr>
          <p:spPr>
            <a:xfrm>
              <a:off x="8263950" y="25682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7786975" y="42392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sp>
        <p:nvSpPr>
          <p:cNvPr id="315" name="Google Shape;315;p9"/>
          <p:cNvSpPr txBox="1">
            <a:spLocks noGrp="1"/>
          </p:cNvSpPr>
          <p:nvPr>
            <p:ph type="title"/>
          </p:nvPr>
        </p:nvSpPr>
        <p:spPr>
          <a:xfrm>
            <a:off x="2905125" y="966086"/>
            <a:ext cx="3333900" cy="9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9"/>
          <p:cNvSpPr txBox="1">
            <a:spLocks noGrp="1"/>
          </p:cNvSpPr>
          <p:nvPr>
            <p:ph type="subTitle" idx="1"/>
          </p:nvPr>
        </p:nvSpPr>
        <p:spPr>
          <a:xfrm>
            <a:off x="2905125" y="1765301"/>
            <a:ext cx="3333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13"/>
          <p:cNvGrpSpPr/>
          <p:nvPr/>
        </p:nvGrpSpPr>
        <p:grpSpPr>
          <a:xfrm>
            <a:off x="-747513" y="-2509258"/>
            <a:ext cx="10639080" cy="10235373"/>
            <a:chOff x="-747513" y="-2509258"/>
            <a:chExt cx="10639080" cy="10235373"/>
          </a:xfrm>
        </p:grpSpPr>
        <p:grpSp>
          <p:nvGrpSpPr>
            <p:cNvPr id="369" name="Google Shape;369;p13"/>
            <p:cNvGrpSpPr/>
            <p:nvPr/>
          </p:nvGrpSpPr>
          <p:grpSpPr>
            <a:xfrm>
              <a:off x="-747513" y="-2509258"/>
              <a:ext cx="4952180" cy="3053548"/>
              <a:chOff x="4213287" y="1592"/>
              <a:chExt cx="4952180" cy="3053548"/>
            </a:xfrm>
          </p:grpSpPr>
          <p:sp>
            <p:nvSpPr>
              <p:cNvPr id="370" name="Google Shape;370;p13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3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3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3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3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13"/>
            <p:cNvGrpSpPr/>
            <p:nvPr/>
          </p:nvGrpSpPr>
          <p:grpSpPr>
            <a:xfrm>
              <a:off x="4939387" y="4672567"/>
              <a:ext cx="4952180" cy="3053548"/>
              <a:chOff x="4213287" y="1592"/>
              <a:chExt cx="4952180" cy="3053548"/>
            </a:xfrm>
          </p:grpSpPr>
          <p:sp>
            <p:nvSpPr>
              <p:cNvPr id="383" name="Google Shape;383;p13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3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3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3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3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13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3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3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3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13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" name="Google Shape;395;p13"/>
          <p:cNvGrpSpPr/>
          <p:nvPr/>
        </p:nvGrpSpPr>
        <p:grpSpPr>
          <a:xfrm>
            <a:off x="-197000" y="943075"/>
            <a:ext cx="9538000" cy="3257338"/>
            <a:chOff x="-197000" y="943075"/>
            <a:chExt cx="9538000" cy="3257338"/>
          </a:xfrm>
        </p:grpSpPr>
        <p:sp>
          <p:nvSpPr>
            <p:cNvPr id="396" name="Google Shape;396;p13"/>
            <p:cNvSpPr/>
            <p:nvPr/>
          </p:nvSpPr>
          <p:spPr>
            <a:xfrm>
              <a:off x="-197000" y="943075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8815700" y="94308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8815700" y="3675113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-197000" y="3675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400" name="Google Shape;400;p13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01" name="Google Shape;401;p13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13"/>
          <p:cNvGrpSpPr/>
          <p:nvPr/>
        </p:nvGrpSpPr>
        <p:grpSpPr>
          <a:xfrm>
            <a:off x="1269125" y="185325"/>
            <a:ext cx="6523350" cy="4776125"/>
            <a:chOff x="1269125" y="185325"/>
            <a:chExt cx="6523350" cy="4776125"/>
          </a:xfrm>
        </p:grpSpPr>
        <p:sp>
          <p:nvSpPr>
            <p:cNvPr id="403" name="Google Shape;403;p13"/>
            <p:cNvSpPr/>
            <p:nvPr/>
          </p:nvSpPr>
          <p:spPr>
            <a:xfrm>
              <a:off x="6745125" y="47514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1269125" y="1853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7582475" y="464987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1920350" y="3020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sp>
        <p:nvSpPr>
          <p:cNvPr id="407" name="Google Shape;40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subTitle" idx="1"/>
          </p:nvPr>
        </p:nvSpPr>
        <p:spPr>
          <a:xfrm>
            <a:off x="1742163" y="22047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2"/>
          </p:nvPr>
        </p:nvSpPr>
        <p:spPr>
          <a:xfrm>
            <a:off x="5096283" y="22047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subTitle" idx="3"/>
          </p:nvPr>
        </p:nvSpPr>
        <p:spPr>
          <a:xfrm>
            <a:off x="1742163" y="39379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subTitle" idx="4"/>
          </p:nvPr>
        </p:nvSpPr>
        <p:spPr>
          <a:xfrm>
            <a:off x="5096287" y="39379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5" hasCustomPrompt="1"/>
          </p:nvPr>
        </p:nvSpPr>
        <p:spPr>
          <a:xfrm>
            <a:off x="2527563" y="1273142"/>
            <a:ext cx="7347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6" hasCustomPrompt="1"/>
          </p:nvPr>
        </p:nvSpPr>
        <p:spPr>
          <a:xfrm>
            <a:off x="2527563" y="3005792"/>
            <a:ext cx="7347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7" hasCustomPrompt="1"/>
          </p:nvPr>
        </p:nvSpPr>
        <p:spPr>
          <a:xfrm>
            <a:off x="5881684" y="1273142"/>
            <a:ext cx="7347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5" name="Google Shape;415;p13"/>
          <p:cNvSpPr txBox="1">
            <a:spLocks noGrp="1"/>
          </p:cNvSpPr>
          <p:nvPr>
            <p:ph type="title" idx="8" hasCustomPrompt="1"/>
          </p:nvPr>
        </p:nvSpPr>
        <p:spPr>
          <a:xfrm>
            <a:off x="5881684" y="3005792"/>
            <a:ext cx="7347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9"/>
          </p:nvPr>
        </p:nvSpPr>
        <p:spPr>
          <a:xfrm>
            <a:off x="1742163" y="186834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subTitle" idx="13"/>
          </p:nvPr>
        </p:nvSpPr>
        <p:spPr>
          <a:xfrm>
            <a:off x="5096283" y="186834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14"/>
          </p:nvPr>
        </p:nvSpPr>
        <p:spPr>
          <a:xfrm>
            <a:off x="1742163" y="360100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419" name="Google Shape;419;p13"/>
          <p:cNvSpPr txBox="1">
            <a:spLocks noGrp="1"/>
          </p:cNvSpPr>
          <p:nvPr>
            <p:ph type="subTitle" idx="15"/>
          </p:nvPr>
        </p:nvSpPr>
        <p:spPr>
          <a:xfrm>
            <a:off x="5096283" y="360100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18"/>
          <p:cNvGrpSpPr/>
          <p:nvPr/>
        </p:nvGrpSpPr>
        <p:grpSpPr>
          <a:xfrm rot="10084326">
            <a:off x="2265345" y="-2576718"/>
            <a:ext cx="4952643" cy="3053834"/>
            <a:chOff x="4213287" y="1592"/>
            <a:chExt cx="4952180" cy="3053548"/>
          </a:xfrm>
        </p:grpSpPr>
        <p:sp>
          <p:nvSpPr>
            <p:cNvPr id="592" name="Google Shape;592;p18"/>
            <p:cNvSpPr/>
            <p:nvPr/>
          </p:nvSpPr>
          <p:spPr>
            <a:xfrm>
              <a:off x="4213287" y="1592"/>
              <a:ext cx="4952180" cy="3053548"/>
            </a:xfrm>
            <a:custGeom>
              <a:avLst/>
              <a:gdLst/>
              <a:ahLst/>
              <a:cxnLst/>
              <a:rect l="l" t="t" r="r" b="b"/>
              <a:pathLst>
                <a:path w="4952180" h="3053548" extrusionOk="0">
                  <a:moveTo>
                    <a:pt x="1348003" y="1185331"/>
                  </a:moveTo>
                  <a:lnTo>
                    <a:pt x="1791295" y="374828"/>
                  </a:lnTo>
                  <a:cubicBezTo>
                    <a:pt x="1943892" y="95786"/>
                    <a:pt x="2445450" y="-90934"/>
                    <a:pt x="2674832" y="45858"/>
                  </a:cubicBezTo>
                  <a:lnTo>
                    <a:pt x="3341109" y="443240"/>
                  </a:lnTo>
                  <a:cubicBezTo>
                    <a:pt x="3396596" y="476325"/>
                    <a:pt x="3473715" y="491829"/>
                    <a:pt x="3563257" y="487878"/>
                  </a:cubicBezTo>
                  <a:lnTo>
                    <a:pt x="4638604" y="440494"/>
                  </a:lnTo>
                  <a:cubicBezTo>
                    <a:pt x="5008829" y="424187"/>
                    <a:pt x="5063947" y="722784"/>
                    <a:pt x="4735714" y="966531"/>
                  </a:cubicBezTo>
                  <a:lnTo>
                    <a:pt x="3782325" y="1674533"/>
                  </a:lnTo>
                  <a:cubicBezTo>
                    <a:pt x="3702929" y="1733502"/>
                    <a:pt x="3641080" y="1800709"/>
                    <a:pt x="3604178" y="1868218"/>
                  </a:cubicBezTo>
                  <a:lnTo>
                    <a:pt x="3160886" y="2678721"/>
                  </a:lnTo>
                  <a:cubicBezTo>
                    <a:pt x="3008289" y="2957762"/>
                    <a:pt x="2506730" y="3144482"/>
                    <a:pt x="2277349" y="3007690"/>
                  </a:cubicBezTo>
                  <a:lnTo>
                    <a:pt x="1611071" y="2610308"/>
                  </a:lnTo>
                  <a:cubicBezTo>
                    <a:pt x="1555584" y="2577224"/>
                    <a:pt x="1478466" y="2561719"/>
                    <a:pt x="1388923" y="2565671"/>
                  </a:cubicBezTo>
                  <a:lnTo>
                    <a:pt x="313576" y="2613054"/>
                  </a:lnTo>
                  <a:cubicBezTo>
                    <a:pt x="-56648" y="2629362"/>
                    <a:pt x="-111767" y="2330764"/>
                    <a:pt x="216466" y="2087017"/>
                  </a:cubicBezTo>
                  <a:lnTo>
                    <a:pt x="1169855" y="1379016"/>
                  </a:lnTo>
                  <a:cubicBezTo>
                    <a:pt x="1249252" y="1320046"/>
                    <a:pt x="1311101" y="1252839"/>
                    <a:pt x="1348003" y="11853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422489" y="130603"/>
              <a:ext cx="4533741" cy="2795593"/>
            </a:xfrm>
            <a:custGeom>
              <a:avLst/>
              <a:gdLst/>
              <a:ahLst/>
              <a:cxnLst/>
              <a:rect l="l" t="t" r="r" b="b"/>
              <a:pathLst>
                <a:path w="4533741" h="2795593" extrusionOk="0">
                  <a:moveTo>
                    <a:pt x="1234102" y="1085185"/>
                  </a:moveTo>
                  <a:lnTo>
                    <a:pt x="1639923" y="343162"/>
                  </a:lnTo>
                  <a:cubicBezTo>
                    <a:pt x="1779628" y="87694"/>
                    <a:pt x="2238793" y="-83253"/>
                    <a:pt x="2448786" y="41985"/>
                  </a:cubicBezTo>
                  <a:lnTo>
                    <a:pt x="3058773" y="405781"/>
                  </a:lnTo>
                  <a:cubicBezTo>
                    <a:pt x="3109571" y="436086"/>
                    <a:pt x="3180161" y="450251"/>
                    <a:pt x="3262169" y="446668"/>
                  </a:cubicBezTo>
                  <a:lnTo>
                    <a:pt x="4246667" y="403303"/>
                  </a:lnTo>
                  <a:cubicBezTo>
                    <a:pt x="4585582" y="388368"/>
                    <a:pt x="4636079" y="661750"/>
                    <a:pt x="4335573" y="884903"/>
                  </a:cubicBezTo>
                  <a:lnTo>
                    <a:pt x="3462751" y="1533065"/>
                  </a:lnTo>
                  <a:cubicBezTo>
                    <a:pt x="3390053" y="1587045"/>
                    <a:pt x="3333461" y="1648593"/>
                    <a:pt x="3299640" y="1710408"/>
                  </a:cubicBezTo>
                  <a:lnTo>
                    <a:pt x="2893819" y="2452432"/>
                  </a:lnTo>
                  <a:cubicBezTo>
                    <a:pt x="2754114" y="2707899"/>
                    <a:pt x="2294949" y="2878847"/>
                    <a:pt x="2084956" y="2753608"/>
                  </a:cubicBezTo>
                  <a:lnTo>
                    <a:pt x="1474970" y="2389812"/>
                  </a:lnTo>
                  <a:cubicBezTo>
                    <a:pt x="1424171" y="2359507"/>
                    <a:pt x="1353582" y="2345343"/>
                    <a:pt x="1271573" y="2348926"/>
                  </a:cubicBezTo>
                  <a:lnTo>
                    <a:pt x="287075" y="2392290"/>
                  </a:lnTo>
                  <a:cubicBezTo>
                    <a:pt x="-51840" y="2407225"/>
                    <a:pt x="-102337" y="2133843"/>
                    <a:pt x="198169" y="1910690"/>
                  </a:cubicBezTo>
                  <a:lnTo>
                    <a:pt x="1070990" y="1262529"/>
                  </a:lnTo>
                  <a:cubicBezTo>
                    <a:pt x="1143689" y="1208549"/>
                    <a:pt x="1200281" y="1147001"/>
                    <a:pt x="1234102" y="10851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4631728" y="259584"/>
              <a:ext cx="4115298" cy="2537563"/>
            </a:xfrm>
            <a:custGeom>
              <a:avLst/>
              <a:gdLst/>
              <a:ahLst/>
              <a:cxnLst/>
              <a:rect l="l" t="t" r="r" b="b"/>
              <a:pathLst>
                <a:path w="4115298" h="2537563" extrusionOk="0">
                  <a:moveTo>
                    <a:pt x="1120199" y="985035"/>
                  </a:moveTo>
                  <a:lnTo>
                    <a:pt x="1488549" y="311491"/>
                  </a:lnTo>
                  <a:cubicBezTo>
                    <a:pt x="1615362" y="79632"/>
                    <a:pt x="2032166" y="-75577"/>
                    <a:pt x="2222770" y="38109"/>
                  </a:cubicBezTo>
                  <a:lnTo>
                    <a:pt x="2776467" y="368351"/>
                  </a:lnTo>
                  <a:cubicBezTo>
                    <a:pt x="2822577" y="395843"/>
                    <a:pt x="2886637" y="408736"/>
                    <a:pt x="2961077" y="405454"/>
                  </a:cubicBezTo>
                  <a:lnTo>
                    <a:pt x="3854727" y="366074"/>
                  </a:lnTo>
                  <a:cubicBezTo>
                    <a:pt x="4162365" y="352512"/>
                    <a:pt x="4208175" y="600679"/>
                    <a:pt x="3935429" y="803205"/>
                  </a:cubicBezTo>
                  <a:lnTo>
                    <a:pt x="3143142" y="1391559"/>
                  </a:lnTo>
                  <a:cubicBezTo>
                    <a:pt x="3077141" y="1440550"/>
                    <a:pt x="3025773" y="1496439"/>
                    <a:pt x="2995099" y="1552528"/>
                  </a:cubicBezTo>
                  <a:lnTo>
                    <a:pt x="2626749" y="2226072"/>
                  </a:lnTo>
                  <a:cubicBezTo>
                    <a:pt x="2499937" y="2457932"/>
                    <a:pt x="2083132" y="2613141"/>
                    <a:pt x="1892528" y="2499455"/>
                  </a:cubicBezTo>
                  <a:lnTo>
                    <a:pt x="1338832" y="2169212"/>
                  </a:lnTo>
                  <a:cubicBezTo>
                    <a:pt x="1292721" y="2141720"/>
                    <a:pt x="1228662" y="2128828"/>
                    <a:pt x="1154221" y="2132109"/>
                  </a:cubicBezTo>
                  <a:lnTo>
                    <a:pt x="260572" y="2171489"/>
                  </a:lnTo>
                  <a:cubicBezTo>
                    <a:pt x="-47067" y="2185051"/>
                    <a:pt x="-92877" y="1936884"/>
                    <a:pt x="179870" y="1734359"/>
                  </a:cubicBezTo>
                  <a:lnTo>
                    <a:pt x="972156" y="1146004"/>
                  </a:lnTo>
                  <a:cubicBezTo>
                    <a:pt x="1038158" y="1097014"/>
                    <a:pt x="1089526" y="1041125"/>
                    <a:pt x="1120199" y="985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4840919" y="388609"/>
              <a:ext cx="3696915" cy="2279514"/>
            </a:xfrm>
            <a:custGeom>
              <a:avLst/>
              <a:gdLst/>
              <a:ahLst/>
              <a:cxnLst/>
              <a:rect l="l" t="t" r="r" b="b"/>
              <a:pathLst>
                <a:path w="3696915" h="2279514" extrusionOk="0">
                  <a:moveTo>
                    <a:pt x="1006310" y="884876"/>
                  </a:moveTo>
                  <a:lnTo>
                    <a:pt x="1337222" y="279811"/>
                  </a:lnTo>
                  <a:cubicBezTo>
                    <a:pt x="1451143" y="71526"/>
                    <a:pt x="1825553" y="-67877"/>
                    <a:pt x="1996802" y="34223"/>
                  </a:cubicBezTo>
                  <a:lnTo>
                    <a:pt x="2494208" y="330878"/>
                  </a:lnTo>
                  <a:cubicBezTo>
                    <a:pt x="2535631" y="355591"/>
                    <a:pt x="2593194" y="367144"/>
                    <a:pt x="2660066" y="364197"/>
                  </a:cubicBezTo>
                  <a:lnTo>
                    <a:pt x="3462834" y="328835"/>
                  </a:lnTo>
                  <a:cubicBezTo>
                    <a:pt x="3739196" y="316646"/>
                    <a:pt x="3780351" y="539565"/>
                    <a:pt x="3535331" y="721530"/>
                  </a:cubicBezTo>
                  <a:lnTo>
                    <a:pt x="2823613" y="1250044"/>
                  </a:lnTo>
                  <a:cubicBezTo>
                    <a:pt x="2764342" y="1294079"/>
                    <a:pt x="2718165" y="1344241"/>
                    <a:pt x="2690605" y="1394638"/>
                  </a:cubicBezTo>
                  <a:lnTo>
                    <a:pt x="2359694" y="1999703"/>
                  </a:lnTo>
                  <a:cubicBezTo>
                    <a:pt x="2245773" y="2207988"/>
                    <a:pt x="1871362" y="2347391"/>
                    <a:pt x="1700113" y="2245292"/>
                  </a:cubicBezTo>
                  <a:lnTo>
                    <a:pt x="1202707" y="1948636"/>
                  </a:lnTo>
                  <a:cubicBezTo>
                    <a:pt x="1161285" y="1923923"/>
                    <a:pt x="1103722" y="1912370"/>
                    <a:pt x="1036850" y="1915317"/>
                  </a:cubicBezTo>
                  <a:lnTo>
                    <a:pt x="234082" y="1950679"/>
                  </a:lnTo>
                  <a:cubicBezTo>
                    <a:pt x="-42281" y="1962868"/>
                    <a:pt x="-83436" y="1739949"/>
                    <a:pt x="161584" y="1557985"/>
                  </a:cubicBezTo>
                  <a:lnTo>
                    <a:pt x="873302" y="1029470"/>
                  </a:lnTo>
                  <a:cubicBezTo>
                    <a:pt x="932573" y="985435"/>
                    <a:pt x="978751" y="935273"/>
                    <a:pt x="1006310" y="8848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5050177" y="517620"/>
              <a:ext cx="3278398" cy="2021525"/>
            </a:xfrm>
            <a:custGeom>
              <a:avLst/>
              <a:gdLst/>
              <a:ahLst/>
              <a:cxnLst/>
              <a:rect l="l" t="t" r="r" b="b"/>
              <a:pathLst>
                <a:path w="3278398" h="2021525" extrusionOk="0">
                  <a:moveTo>
                    <a:pt x="892387" y="784730"/>
                  </a:moveTo>
                  <a:lnTo>
                    <a:pt x="1185828" y="248145"/>
                  </a:lnTo>
                  <a:cubicBezTo>
                    <a:pt x="1286856" y="63435"/>
                    <a:pt x="1618873" y="-60197"/>
                    <a:pt x="1770734" y="30350"/>
                  </a:cubicBezTo>
                  <a:lnTo>
                    <a:pt x="2211816" y="293419"/>
                  </a:lnTo>
                  <a:cubicBezTo>
                    <a:pt x="2248550" y="315319"/>
                    <a:pt x="2299583" y="325599"/>
                    <a:pt x="2358888" y="322987"/>
                  </a:cubicBezTo>
                  <a:lnTo>
                    <a:pt x="3070807" y="291610"/>
                  </a:lnTo>
                  <a:cubicBezTo>
                    <a:pt x="3315894" y="280828"/>
                    <a:pt x="3352394" y="478498"/>
                    <a:pt x="3135101" y="639868"/>
                  </a:cubicBezTo>
                  <a:lnTo>
                    <a:pt x="2503950" y="1108576"/>
                  </a:lnTo>
                  <a:cubicBezTo>
                    <a:pt x="2451377" y="1147622"/>
                    <a:pt x="2410457" y="1192125"/>
                    <a:pt x="2386011" y="1236796"/>
                  </a:cubicBezTo>
                  <a:lnTo>
                    <a:pt x="2092571" y="1773380"/>
                  </a:lnTo>
                  <a:cubicBezTo>
                    <a:pt x="1991543" y="1958091"/>
                    <a:pt x="1659526" y="2081723"/>
                    <a:pt x="1507665" y="1991176"/>
                  </a:cubicBezTo>
                  <a:lnTo>
                    <a:pt x="1066583" y="1728107"/>
                  </a:lnTo>
                  <a:cubicBezTo>
                    <a:pt x="1029849" y="1706207"/>
                    <a:pt x="978815" y="1695927"/>
                    <a:pt x="919511" y="1698539"/>
                  </a:cubicBezTo>
                  <a:lnTo>
                    <a:pt x="207592" y="1729915"/>
                  </a:lnTo>
                  <a:cubicBezTo>
                    <a:pt x="-37495" y="1740698"/>
                    <a:pt x="-73995" y="1543028"/>
                    <a:pt x="143298" y="1381657"/>
                  </a:cubicBezTo>
                  <a:lnTo>
                    <a:pt x="774448" y="912949"/>
                  </a:lnTo>
                  <a:cubicBezTo>
                    <a:pt x="827022" y="873904"/>
                    <a:pt x="867942" y="829401"/>
                    <a:pt x="892387" y="7847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5259335" y="646646"/>
              <a:ext cx="2860015" cy="1763473"/>
            </a:xfrm>
            <a:custGeom>
              <a:avLst/>
              <a:gdLst/>
              <a:ahLst/>
              <a:cxnLst/>
              <a:rect l="l" t="t" r="r" b="b"/>
              <a:pathLst>
                <a:path w="2860015" h="1763473" extrusionOk="0">
                  <a:moveTo>
                    <a:pt x="778531" y="684536"/>
                  </a:moveTo>
                  <a:lnTo>
                    <a:pt x="1034534" y="216464"/>
                  </a:lnTo>
                  <a:cubicBezTo>
                    <a:pt x="1122671" y="55328"/>
                    <a:pt x="1412327" y="-52532"/>
                    <a:pt x="1544799" y="26496"/>
                  </a:cubicBezTo>
                  <a:lnTo>
                    <a:pt x="1929591" y="255978"/>
                  </a:lnTo>
                  <a:cubicBezTo>
                    <a:pt x="1961637" y="275098"/>
                    <a:pt x="2006174" y="284039"/>
                    <a:pt x="2057876" y="281762"/>
                  </a:cubicBezTo>
                  <a:lnTo>
                    <a:pt x="2678914" y="254404"/>
                  </a:lnTo>
                  <a:cubicBezTo>
                    <a:pt x="2892724" y="244994"/>
                    <a:pt x="2924570" y="417449"/>
                    <a:pt x="2735004" y="558192"/>
                  </a:cubicBezTo>
                  <a:lnTo>
                    <a:pt x="2184388" y="967060"/>
                  </a:lnTo>
                  <a:cubicBezTo>
                    <a:pt x="2138545" y="1001115"/>
                    <a:pt x="2102815" y="1039926"/>
                    <a:pt x="2081485" y="1078938"/>
                  </a:cubicBezTo>
                  <a:lnTo>
                    <a:pt x="1825482" y="1547010"/>
                  </a:lnTo>
                  <a:cubicBezTo>
                    <a:pt x="1737345" y="1708146"/>
                    <a:pt x="1447689" y="1816005"/>
                    <a:pt x="1315217" y="1736978"/>
                  </a:cubicBezTo>
                  <a:lnTo>
                    <a:pt x="930425" y="1507496"/>
                  </a:lnTo>
                  <a:cubicBezTo>
                    <a:pt x="898379" y="1488375"/>
                    <a:pt x="853842" y="1479434"/>
                    <a:pt x="802139" y="1481711"/>
                  </a:cubicBezTo>
                  <a:lnTo>
                    <a:pt x="181102" y="1509070"/>
                  </a:lnTo>
                  <a:cubicBezTo>
                    <a:pt x="-32708" y="1518479"/>
                    <a:pt x="-64554" y="1346025"/>
                    <a:pt x="125012" y="1205282"/>
                  </a:cubicBezTo>
                  <a:lnTo>
                    <a:pt x="675628" y="796414"/>
                  </a:lnTo>
                  <a:cubicBezTo>
                    <a:pt x="721471" y="762358"/>
                    <a:pt x="757201" y="723547"/>
                    <a:pt x="778531" y="6845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5468607" y="775657"/>
              <a:ext cx="2441538" cy="1505518"/>
            </a:xfrm>
            <a:custGeom>
              <a:avLst/>
              <a:gdLst/>
              <a:ahLst/>
              <a:cxnLst/>
              <a:rect l="l" t="t" r="r" b="b"/>
              <a:pathLst>
                <a:path w="2441538" h="1505518" extrusionOk="0">
                  <a:moveTo>
                    <a:pt x="664595" y="584390"/>
                  </a:moveTo>
                  <a:lnTo>
                    <a:pt x="883127" y="184798"/>
                  </a:lnTo>
                  <a:cubicBezTo>
                    <a:pt x="958370" y="47236"/>
                    <a:pt x="1205634" y="-44852"/>
                    <a:pt x="1318717" y="22623"/>
                  </a:cubicBezTo>
                  <a:lnTo>
                    <a:pt x="1647218" y="218552"/>
                  </a:lnTo>
                  <a:cubicBezTo>
                    <a:pt x="1674576" y="234860"/>
                    <a:pt x="1712583" y="242495"/>
                    <a:pt x="1756752" y="240552"/>
                  </a:cubicBezTo>
                  <a:lnTo>
                    <a:pt x="2286941" y="217212"/>
                  </a:lnTo>
                  <a:cubicBezTo>
                    <a:pt x="2469475" y="209176"/>
                    <a:pt x="2496632" y="356382"/>
                    <a:pt x="2334826" y="476564"/>
                  </a:cubicBezTo>
                  <a:lnTo>
                    <a:pt x="1864779" y="825626"/>
                  </a:lnTo>
                  <a:cubicBezTo>
                    <a:pt x="1825633" y="854692"/>
                    <a:pt x="1795160" y="887843"/>
                    <a:pt x="1776944" y="921128"/>
                  </a:cubicBezTo>
                  <a:lnTo>
                    <a:pt x="1558412" y="1320721"/>
                  </a:lnTo>
                  <a:cubicBezTo>
                    <a:pt x="1483168" y="1458283"/>
                    <a:pt x="1235905" y="1550370"/>
                    <a:pt x="1122822" y="1482895"/>
                  </a:cubicBezTo>
                  <a:lnTo>
                    <a:pt x="794321" y="1286967"/>
                  </a:lnTo>
                  <a:cubicBezTo>
                    <a:pt x="766963" y="1270659"/>
                    <a:pt x="728955" y="1263024"/>
                    <a:pt x="684787" y="1264966"/>
                  </a:cubicBezTo>
                  <a:lnTo>
                    <a:pt x="154598" y="1288340"/>
                  </a:lnTo>
                  <a:cubicBezTo>
                    <a:pt x="-27936" y="1296376"/>
                    <a:pt x="-55093" y="1149170"/>
                    <a:pt x="106713" y="1028988"/>
                  </a:cubicBezTo>
                  <a:lnTo>
                    <a:pt x="576760" y="679926"/>
                  </a:lnTo>
                  <a:cubicBezTo>
                    <a:pt x="615906" y="650860"/>
                    <a:pt x="646378" y="617709"/>
                    <a:pt x="664595" y="58442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5677843" y="904648"/>
              <a:ext cx="2023066" cy="1247469"/>
            </a:xfrm>
            <a:custGeom>
              <a:avLst/>
              <a:gdLst/>
              <a:ahLst/>
              <a:cxnLst/>
              <a:rect l="l" t="t" r="r" b="b"/>
              <a:pathLst>
                <a:path w="2023066" h="1247469" extrusionOk="0">
                  <a:moveTo>
                    <a:pt x="550661" y="484231"/>
                  </a:moveTo>
                  <a:lnTo>
                    <a:pt x="731755" y="153118"/>
                  </a:lnTo>
                  <a:cubicBezTo>
                    <a:pt x="794107" y="39130"/>
                    <a:pt x="999009" y="-37152"/>
                    <a:pt x="1092704" y="18737"/>
                  </a:cubicBezTo>
                  <a:lnTo>
                    <a:pt x="1364915" y="181079"/>
                  </a:lnTo>
                  <a:cubicBezTo>
                    <a:pt x="1387585" y="194607"/>
                    <a:pt x="1419096" y="200936"/>
                    <a:pt x="1455663" y="199329"/>
                  </a:cubicBezTo>
                  <a:lnTo>
                    <a:pt x="1894970" y="179974"/>
                  </a:lnTo>
                  <a:cubicBezTo>
                    <a:pt x="2046194" y="173310"/>
                    <a:pt x="2068730" y="295301"/>
                    <a:pt x="1934651" y="394889"/>
                  </a:cubicBezTo>
                  <a:lnTo>
                    <a:pt x="1545172" y="684111"/>
                  </a:lnTo>
                  <a:cubicBezTo>
                    <a:pt x="1512723" y="708187"/>
                    <a:pt x="1487475" y="735646"/>
                    <a:pt x="1472406" y="763239"/>
                  </a:cubicBezTo>
                  <a:lnTo>
                    <a:pt x="1291312" y="1094352"/>
                  </a:lnTo>
                  <a:cubicBezTo>
                    <a:pt x="1228960" y="1208339"/>
                    <a:pt x="1024057" y="1284621"/>
                    <a:pt x="930362" y="1228732"/>
                  </a:cubicBezTo>
                  <a:lnTo>
                    <a:pt x="658152" y="1066390"/>
                  </a:lnTo>
                  <a:cubicBezTo>
                    <a:pt x="635482" y="1052862"/>
                    <a:pt x="603971" y="1046533"/>
                    <a:pt x="567404" y="1048140"/>
                  </a:cubicBezTo>
                  <a:lnTo>
                    <a:pt x="128097" y="1067496"/>
                  </a:lnTo>
                  <a:cubicBezTo>
                    <a:pt x="-23127" y="1074159"/>
                    <a:pt x="-45664" y="952169"/>
                    <a:pt x="88416" y="852580"/>
                  </a:cubicBezTo>
                  <a:lnTo>
                    <a:pt x="477895" y="563359"/>
                  </a:lnTo>
                  <a:cubicBezTo>
                    <a:pt x="510344" y="539282"/>
                    <a:pt x="535592" y="511823"/>
                    <a:pt x="550661" y="4842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5887035" y="1033659"/>
              <a:ext cx="1604683" cy="989447"/>
            </a:xfrm>
            <a:custGeom>
              <a:avLst/>
              <a:gdLst/>
              <a:ahLst/>
              <a:cxnLst/>
              <a:rect l="l" t="t" r="r" b="b"/>
              <a:pathLst>
                <a:path w="1604683" h="989447" extrusionOk="0">
                  <a:moveTo>
                    <a:pt x="436805" y="384085"/>
                  </a:moveTo>
                  <a:lnTo>
                    <a:pt x="580428" y="121452"/>
                  </a:lnTo>
                  <a:cubicBezTo>
                    <a:pt x="629887" y="31039"/>
                    <a:pt x="792396" y="-29471"/>
                    <a:pt x="866736" y="14865"/>
                  </a:cubicBezTo>
                  <a:lnTo>
                    <a:pt x="1082623" y="143620"/>
                  </a:lnTo>
                  <a:cubicBezTo>
                    <a:pt x="1100605" y="154335"/>
                    <a:pt x="1125585" y="159358"/>
                    <a:pt x="1154618" y="158086"/>
                  </a:cubicBezTo>
                  <a:lnTo>
                    <a:pt x="1503077" y="142749"/>
                  </a:lnTo>
                  <a:cubicBezTo>
                    <a:pt x="1623025" y="137458"/>
                    <a:pt x="1640907" y="234234"/>
                    <a:pt x="1534554" y="313194"/>
                  </a:cubicBezTo>
                  <a:lnTo>
                    <a:pt x="1225609" y="542609"/>
                  </a:lnTo>
                  <a:cubicBezTo>
                    <a:pt x="1199892" y="561730"/>
                    <a:pt x="1179834" y="583496"/>
                    <a:pt x="1167879" y="605363"/>
                  </a:cubicBezTo>
                  <a:lnTo>
                    <a:pt x="1024256" y="867996"/>
                  </a:lnTo>
                  <a:cubicBezTo>
                    <a:pt x="974796" y="958409"/>
                    <a:pt x="812288" y="1018919"/>
                    <a:pt x="737948" y="974583"/>
                  </a:cubicBezTo>
                  <a:lnTo>
                    <a:pt x="522061" y="845828"/>
                  </a:lnTo>
                  <a:cubicBezTo>
                    <a:pt x="504079" y="835112"/>
                    <a:pt x="479099" y="830089"/>
                    <a:pt x="450066" y="831362"/>
                  </a:cubicBezTo>
                  <a:lnTo>
                    <a:pt x="101607" y="846699"/>
                  </a:lnTo>
                  <a:cubicBezTo>
                    <a:pt x="-18341" y="851989"/>
                    <a:pt x="-36223" y="755214"/>
                    <a:pt x="70130" y="676253"/>
                  </a:cubicBezTo>
                  <a:lnTo>
                    <a:pt x="379075" y="446838"/>
                  </a:lnTo>
                  <a:cubicBezTo>
                    <a:pt x="404792" y="427718"/>
                    <a:pt x="424850" y="405951"/>
                    <a:pt x="436805" y="3840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6096260" y="1162670"/>
              <a:ext cx="1186200" cy="731459"/>
            </a:xfrm>
            <a:custGeom>
              <a:avLst/>
              <a:gdLst/>
              <a:ahLst/>
              <a:cxnLst/>
              <a:rect l="l" t="t" r="r" b="b"/>
              <a:pathLst>
                <a:path w="1186200" h="731459" extrusionOk="0">
                  <a:moveTo>
                    <a:pt x="322882" y="283939"/>
                  </a:moveTo>
                  <a:lnTo>
                    <a:pt x="429067" y="89785"/>
                  </a:lnTo>
                  <a:cubicBezTo>
                    <a:pt x="465635" y="22947"/>
                    <a:pt x="585750" y="-21791"/>
                    <a:pt x="640701" y="10992"/>
                  </a:cubicBezTo>
                  <a:lnTo>
                    <a:pt x="800297" y="106194"/>
                  </a:lnTo>
                  <a:cubicBezTo>
                    <a:pt x="813591" y="114130"/>
                    <a:pt x="832042" y="117847"/>
                    <a:pt x="853507" y="116876"/>
                  </a:cubicBezTo>
                  <a:lnTo>
                    <a:pt x="1111084" y="105524"/>
                  </a:lnTo>
                  <a:cubicBezTo>
                    <a:pt x="1199755" y="101606"/>
                    <a:pt x="1212983" y="173133"/>
                    <a:pt x="1134357" y="231533"/>
                  </a:cubicBezTo>
                  <a:lnTo>
                    <a:pt x="905980" y="401108"/>
                  </a:lnTo>
                  <a:cubicBezTo>
                    <a:pt x="886960" y="415239"/>
                    <a:pt x="872159" y="431346"/>
                    <a:pt x="863318" y="447520"/>
                  </a:cubicBezTo>
                  <a:lnTo>
                    <a:pt x="757133" y="641674"/>
                  </a:lnTo>
                  <a:cubicBezTo>
                    <a:pt x="720566" y="708512"/>
                    <a:pt x="600451" y="753250"/>
                    <a:pt x="545500" y="720467"/>
                  </a:cubicBezTo>
                  <a:lnTo>
                    <a:pt x="385904" y="625265"/>
                  </a:lnTo>
                  <a:cubicBezTo>
                    <a:pt x="372610" y="617329"/>
                    <a:pt x="354159" y="613612"/>
                    <a:pt x="332694" y="614583"/>
                  </a:cubicBezTo>
                  <a:lnTo>
                    <a:pt x="75117" y="625935"/>
                  </a:lnTo>
                  <a:cubicBezTo>
                    <a:pt x="-13555" y="629853"/>
                    <a:pt x="-26782" y="558326"/>
                    <a:pt x="51844" y="499926"/>
                  </a:cubicBezTo>
                  <a:lnTo>
                    <a:pt x="280221" y="330351"/>
                  </a:lnTo>
                  <a:cubicBezTo>
                    <a:pt x="299241" y="316220"/>
                    <a:pt x="314042" y="300113"/>
                    <a:pt x="322882" y="2839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6305498" y="1291647"/>
              <a:ext cx="767790" cy="473504"/>
            </a:xfrm>
            <a:custGeom>
              <a:avLst/>
              <a:gdLst/>
              <a:ahLst/>
              <a:cxnLst/>
              <a:rect l="l" t="t" r="r" b="b"/>
              <a:pathLst>
                <a:path w="767790" h="473504" extrusionOk="0">
                  <a:moveTo>
                    <a:pt x="208979" y="183793"/>
                  </a:moveTo>
                  <a:lnTo>
                    <a:pt x="277693" y="58119"/>
                  </a:lnTo>
                  <a:cubicBezTo>
                    <a:pt x="301368" y="14855"/>
                    <a:pt x="379124" y="-14111"/>
                    <a:pt x="414686" y="7120"/>
                  </a:cubicBezTo>
                  <a:lnTo>
                    <a:pt x="517991" y="68734"/>
                  </a:lnTo>
                  <a:cubicBezTo>
                    <a:pt x="526597" y="73858"/>
                    <a:pt x="538552" y="76269"/>
                    <a:pt x="552449" y="75666"/>
                  </a:cubicBezTo>
                  <a:lnTo>
                    <a:pt x="719177" y="68333"/>
                  </a:lnTo>
                  <a:cubicBezTo>
                    <a:pt x="776573" y="65788"/>
                    <a:pt x="785112" y="112099"/>
                    <a:pt x="734246" y="149905"/>
                  </a:cubicBezTo>
                  <a:lnTo>
                    <a:pt x="586437" y="259673"/>
                  </a:lnTo>
                  <a:cubicBezTo>
                    <a:pt x="574114" y="268815"/>
                    <a:pt x="564537" y="279229"/>
                    <a:pt x="558811" y="289711"/>
                  </a:cubicBezTo>
                  <a:lnTo>
                    <a:pt x="490097" y="415385"/>
                  </a:lnTo>
                  <a:cubicBezTo>
                    <a:pt x="466422" y="458649"/>
                    <a:pt x="388667" y="487615"/>
                    <a:pt x="353105" y="466385"/>
                  </a:cubicBezTo>
                  <a:lnTo>
                    <a:pt x="249799" y="404770"/>
                  </a:lnTo>
                  <a:cubicBezTo>
                    <a:pt x="241193" y="399646"/>
                    <a:pt x="229239" y="397235"/>
                    <a:pt x="215342" y="397838"/>
                  </a:cubicBezTo>
                  <a:lnTo>
                    <a:pt x="48613" y="405172"/>
                  </a:lnTo>
                  <a:cubicBezTo>
                    <a:pt x="-8782" y="407717"/>
                    <a:pt x="-17321" y="361405"/>
                    <a:pt x="33544" y="323599"/>
                  </a:cubicBezTo>
                  <a:lnTo>
                    <a:pt x="181353" y="213831"/>
                  </a:lnTo>
                  <a:cubicBezTo>
                    <a:pt x="193676" y="204689"/>
                    <a:pt x="203253" y="194275"/>
                    <a:pt x="208979" y="18379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6514690" y="1420705"/>
              <a:ext cx="349340" cy="215387"/>
            </a:xfrm>
            <a:custGeom>
              <a:avLst/>
              <a:gdLst/>
              <a:ahLst/>
              <a:cxnLst/>
              <a:rect l="l" t="t" r="r" b="b"/>
              <a:pathLst>
                <a:path w="349340" h="215387" extrusionOk="0">
                  <a:moveTo>
                    <a:pt x="95090" y="83601"/>
                  </a:moveTo>
                  <a:lnTo>
                    <a:pt x="126366" y="26439"/>
                  </a:lnTo>
                  <a:cubicBezTo>
                    <a:pt x="137115" y="6749"/>
                    <a:pt x="172511" y="-6411"/>
                    <a:pt x="188684" y="3233"/>
                  </a:cubicBezTo>
                  <a:lnTo>
                    <a:pt x="235699" y="31261"/>
                  </a:lnTo>
                  <a:cubicBezTo>
                    <a:pt x="239617" y="33605"/>
                    <a:pt x="245042" y="34677"/>
                    <a:pt x="251371" y="34409"/>
                  </a:cubicBezTo>
                  <a:lnTo>
                    <a:pt x="327217" y="31061"/>
                  </a:lnTo>
                  <a:cubicBezTo>
                    <a:pt x="353337" y="29922"/>
                    <a:pt x="357221" y="50985"/>
                    <a:pt x="334082" y="68163"/>
                  </a:cubicBezTo>
                  <a:lnTo>
                    <a:pt x="266808" y="118125"/>
                  </a:lnTo>
                  <a:cubicBezTo>
                    <a:pt x="261216" y="122277"/>
                    <a:pt x="256829" y="127032"/>
                    <a:pt x="254250" y="131787"/>
                  </a:cubicBezTo>
                  <a:lnTo>
                    <a:pt x="222974" y="188949"/>
                  </a:lnTo>
                  <a:cubicBezTo>
                    <a:pt x="212225" y="208639"/>
                    <a:pt x="176830" y="221799"/>
                    <a:pt x="160656" y="212155"/>
                  </a:cubicBezTo>
                  <a:lnTo>
                    <a:pt x="113641" y="184127"/>
                  </a:lnTo>
                  <a:cubicBezTo>
                    <a:pt x="109724" y="181782"/>
                    <a:pt x="104299" y="180711"/>
                    <a:pt x="97970" y="180979"/>
                  </a:cubicBezTo>
                  <a:lnTo>
                    <a:pt x="22123" y="184327"/>
                  </a:lnTo>
                  <a:cubicBezTo>
                    <a:pt x="-3996" y="185466"/>
                    <a:pt x="-7880" y="164403"/>
                    <a:pt x="15259" y="147225"/>
                  </a:cubicBezTo>
                  <a:lnTo>
                    <a:pt x="82499" y="97263"/>
                  </a:lnTo>
                  <a:cubicBezTo>
                    <a:pt x="88091" y="93111"/>
                    <a:pt x="92478" y="88356"/>
                    <a:pt x="95057" y="8360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4" name="Google Shape;604;p18"/>
          <p:cNvGrpSpPr/>
          <p:nvPr/>
        </p:nvGrpSpPr>
        <p:grpSpPr>
          <a:xfrm>
            <a:off x="-197000" y="2309100"/>
            <a:ext cx="9538000" cy="525300"/>
            <a:chOff x="-197000" y="2309100"/>
            <a:chExt cx="9538000" cy="525300"/>
          </a:xfrm>
        </p:grpSpPr>
        <p:sp>
          <p:nvSpPr>
            <p:cNvPr id="605" name="Google Shape;605;p18"/>
            <p:cNvSpPr/>
            <p:nvPr/>
          </p:nvSpPr>
          <p:spPr>
            <a:xfrm>
              <a:off x="88157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-1970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607" name="Google Shape;607;p18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08" name="Google Shape;608;p18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8"/>
          <p:cNvSpPr txBox="1">
            <a:spLocks noGrp="1"/>
          </p:cNvSpPr>
          <p:nvPr>
            <p:ph type="subTitle" idx="1"/>
          </p:nvPr>
        </p:nvSpPr>
        <p:spPr>
          <a:xfrm>
            <a:off x="4934006" y="2924372"/>
            <a:ext cx="26985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8"/>
          <p:cNvSpPr txBox="1">
            <a:spLocks noGrp="1"/>
          </p:cNvSpPr>
          <p:nvPr>
            <p:ph type="subTitle" idx="2"/>
          </p:nvPr>
        </p:nvSpPr>
        <p:spPr>
          <a:xfrm>
            <a:off x="1511488" y="2924372"/>
            <a:ext cx="26985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18"/>
          <p:cNvSpPr txBox="1">
            <a:spLocks noGrp="1"/>
          </p:cNvSpPr>
          <p:nvPr>
            <p:ph type="subTitle" idx="3"/>
          </p:nvPr>
        </p:nvSpPr>
        <p:spPr>
          <a:xfrm>
            <a:off x="1511499" y="2505456"/>
            <a:ext cx="2698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613" name="Google Shape;613;p18"/>
          <p:cNvSpPr txBox="1">
            <a:spLocks noGrp="1"/>
          </p:cNvSpPr>
          <p:nvPr>
            <p:ph type="subTitle" idx="4"/>
          </p:nvPr>
        </p:nvSpPr>
        <p:spPr>
          <a:xfrm>
            <a:off x="4934020" y="2505456"/>
            <a:ext cx="2698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grpSp>
        <p:nvGrpSpPr>
          <p:cNvPr id="614" name="Google Shape;614;p18"/>
          <p:cNvGrpSpPr/>
          <p:nvPr/>
        </p:nvGrpSpPr>
        <p:grpSpPr>
          <a:xfrm>
            <a:off x="2577850" y="123375"/>
            <a:ext cx="3015350" cy="4737400"/>
            <a:chOff x="2577850" y="123375"/>
            <a:chExt cx="3015350" cy="4737400"/>
          </a:xfrm>
        </p:grpSpPr>
        <p:sp>
          <p:nvSpPr>
            <p:cNvPr id="615" name="Google Shape;615;p18"/>
            <p:cNvSpPr/>
            <p:nvPr/>
          </p:nvSpPr>
          <p:spPr>
            <a:xfrm>
              <a:off x="4571975" y="465077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2577850" y="12337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5383200" y="1853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763400" y="2350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p23"/>
          <p:cNvGrpSpPr/>
          <p:nvPr/>
        </p:nvGrpSpPr>
        <p:grpSpPr>
          <a:xfrm>
            <a:off x="2095912" y="4750617"/>
            <a:ext cx="4952180" cy="3053548"/>
            <a:chOff x="4213287" y="1592"/>
            <a:chExt cx="4952180" cy="3053548"/>
          </a:xfrm>
        </p:grpSpPr>
        <p:sp>
          <p:nvSpPr>
            <p:cNvPr id="784" name="Google Shape;784;p23"/>
            <p:cNvSpPr/>
            <p:nvPr/>
          </p:nvSpPr>
          <p:spPr>
            <a:xfrm>
              <a:off x="4213287" y="1592"/>
              <a:ext cx="4952180" cy="3053548"/>
            </a:xfrm>
            <a:custGeom>
              <a:avLst/>
              <a:gdLst/>
              <a:ahLst/>
              <a:cxnLst/>
              <a:rect l="l" t="t" r="r" b="b"/>
              <a:pathLst>
                <a:path w="4952180" h="3053548" extrusionOk="0">
                  <a:moveTo>
                    <a:pt x="1348003" y="1185331"/>
                  </a:moveTo>
                  <a:lnTo>
                    <a:pt x="1791295" y="374828"/>
                  </a:lnTo>
                  <a:cubicBezTo>
                    <a:pt x="1943892" y="95786"/>
                    <a:pt x="2445450" y="-90934"/>
                    <a:pt x="2674832" y="45858"/>
                  </a:cubicBezTo>
                  <a:lnTo>
                    <a:pt x="3341109" y="443240"/>
                  </a:lnTo>
                  <a:cubicBezTo>
                    <a:pt x="3396596" y="476325"/>
                    <a:pt x="3473715" y="491829"/>
                    <a:pt x="3563257" y="487878"/>
                  </a:cubicBezTo>
                  <a:lnTo>
                    <a:pt x="4638604" y="440494"/>
                  </a:lnTo>
                  <a:cubicBezTo>
                    <a:pt x="5008829" y="424187"/>
                    <a:pt x="5063947" y="722784"/>
                    <a:pt x="4735714" y="966531"/>
                  </a:cubicBezTo>
                  <a:lnTo>
                    <a:pt x="3782325" y="1674533"/>
                  </a:lnTo>
                  <a:cubicBezTo>
                    <a:pt x="3702929" y="1733502"/>
                    <a:pt x="3641080" y="1800709"/>
                    <a:pt x="3604178" y="1868218"/>
                  </a:cubicBezTo>
                  <a:lnTo>
                    <a:pt x="3160886" y="2678721"/>
                  </a:lnTo>
                  <a:cubicBezTo>
                    <a:pt x="3008289" y="2957762"/>
                    <a:pt x="2506730" y="3144482"/>
                    <a:pt x="2277349" y="3007690"/>
                  </a:cubicBezTo>
                  <a:lnTo>
                    <a:pt x="1611071" y="2610308"/>
                  </a:lnTo>
                  <a:cubicBezTo>
                    <a:pt x="1555584" y="2577224"/>
                    <a:pt x="1478466" y="2561719"/>
                    <a:pt x="1388923" y="2565671"/>
                  </a:cubicBezTo>
                  <a:lnTo>
                    <a:pt x="313576" y="2613054"/>
                  </a:lnTo>
                  <a:cubicBezTo>
                    <a:pt x="-56648" y="2629362"/>
                    <a:pt x="-111767" y="2330764"/>
                    <a:pt x="216466" y="2087017"/>
                  </a:cubicBezTo>
                  <a:lnTo>
                    <a:pt x="1169855" y="1379016"/>
                  </a:lnTo>
                  <a:cubicBezTo>
                    <a:pt x="1249252" y="1320046"/>
                    <a:pt x="1311101" y="1252839"/>
                    <a:pt x="1348003" y="11853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4422489" y="130603"/>
              <a:ext cx="4533741" cy="2795593"/>
            </a:xfrm>
            <a:custGeom>
              <a:avLst/>
              <a:gdLst/>
              <a:ahLst/>
              <a:cxnLst/>
              <a:rect l="l" t="t" r="r" b="b"/>
              <a:pathLst>
                <a:path w="4533741" h="2795593" extrusionOk="0">
                  <a:moveTo>
                    <a:pt x="1234102" y="1085185"/>
                  </a:moveTo>
                  <a:lnTo>
                    <a:pt x="1639923" y="343162"/>
                  </a:lnTo>
                  <a:cubicBezTo>
                    <a:pt x="1779628" y="87694"/>
                    <a:pt x="2238793" y="-83253"/>
                    <a:pt x="2448786" y="41985"/>
                  </a:cubicBezTo>
                  <a:lnTo>
                    <a:pt x="3058773" y="405781"/>
                  </a:lnTo>
                  <a:cubicBezTo>
                    <a:pt x="3109571" y="436086"/>
                    <a:pt x="3180161" y="450251"/>
                    <a:pt x="3262169" y="446668"/>
                  </a:cubicBezTo>
                  <a:lnTo>
                    <a:pt x="4246667" y="403303"/>
                  </a:lnTo>
                  <a:cubicBezTo>
                    <a:pt x="4585582" y="388368"/>
                    <a:pt x="4636079" y="661750"/>
                    <a:pt x="4335573" y="884903"/>
                  </a:cubicBezTo>
                  <a:lnTo>
                    <a:pt x="3462751" y="1533065"/>
                  </a:lnTo>
                  <a:cubicBezTo>
                    <a:pt x="3390053" y="1587045"/>
                    <a:pt x="3333461" y="1648593"/>
                    <a:pt x="3299640" y="1710408"/>
                  </a:cubicBezTo>
                  <a:lnTo>
                    <a:pt x="2893819" y="2452432"/>
                  </a:lnTo>
                  <a:cubicBezTo>
                    <a:pt x="2754114" y="2707899"/>
                    <a:pt x="2294949" y="2878847"/>
                    <a:pt x="2084956" y="2753608"/>
                  </a:cubicBezTo>
                  <a:lnTo>
                    <a:pt x="1474970" y="2389812"/>
                  </a:lnTo>
                  <a:cubicBezTo>
                    <a:pt x="1424171" y="2359507"/>
                    <a:pt x="1353582" y="2345343"/>
                    <a:pt x="1271573" y="2348926"/>
                  </a:cubicBezTo>
                  <a:lnTo>
                    <a:pt x="287075" y="2392290"/>
                  </a:lnTo>
                  <a:cubicBezTo>
                    <a:pt x="-51840" y="2407225"/>
                    <a:pt x="-102337" y="2133843"/>
                    <a:pt x="198169" y="1910690"/>
                  </a:cubicBezTo>
                  <a:lnTo>
                    <a:pt x="1070990" y="1262529"/>
                  </a:lnTo>
                  <a:cubicBezTo>
                    <a:pt x="1143689" y="1208549"/>
                    <a:pt x="1200281" y="1147001"/>
                    <a:pt x="1234102" y="10851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4631728" y="259584"/>
              <a:ext cx="4115298" cy="2537563"/>
            </a:xfrm>
            <a:custGeom>
              <a:avLst/>
              <a:gdLst/>
              <a:ahLst/>
              <a:cxnLst/>
              <a:rect l="l" t="t" r="r" b="b"/>
              <a:pathLst>
                <a:path w="4115298" h="2537563" extrusionOk="0">
                  <a:moveTo>
                    <a:pt x="1120199" y="985035"/>
                  </a:moveTo>
                  <a:lnTo>
                    <a:pt x="1488549" y="311491"/>
                  </a:lnTo>
                  <a:cubicBezTo>
                    <a:pt x="1615362" y="79632"/>
                    <a:pt x="2032166" y="-75577"/>
                    <a:pt x="2222770" y="38109"/>
                  </a:cubicBezTo>
                  <a:lnTo>
                    <a:pt x="2776467" y="368351"/>
                  </a:lnTo>
                  <a:cubicBezTo>
                    <a:pt x="2822577" y="395843"/>
                    <a:pt x="2886637" y="408736"/>
                    <a:pt x="2961077" y="405454"/>
                  </a:cubicBezTo>
                  <a:lnTo>
                    <a:pt x="3854727" y="366074"/>
                  </a:lnTo>
                  <a:cubicBezTo>
                    <a:pt x="4162365" y="352512"/>
                    <a:pt x="4208175" y="600679"/>
                    <a:pt x="3935429" y="803205"/>
                  </a:cubicBezTo>
                  <a:lnTo>
                    <a:pt x="3143142" y="1391559"/>
                  </a:lnTo>
                  <a:cubicBezTo>
                    <a:pt x="3077141" y="1440550"/>
                    <a:pt x="3025773" y="1496439"/>
                    <a:pt x="2995099" y="1552528"/>
                  </a:cubicBezTo>
                  <a:lnTo>
                    <a:pt x="2626749" y="2226072"/>
                  </a:lnTo>
                  <a:cubicBezTo>
                    <a:pt x="2499937" y="2457932"/>
                    <a:pt x="2083132" y="2613141"/>
                    <a:pt x="1892528" y="2499455"/>
                  </a:cubicBezTo>
                  <a:lnTo>
                    <a:pt x="1338832" y="2169212"/>
                  </a:lnTo>
                  <a:cubicBezTo>
                    <a:pt x="1292721" y="2141720"/>
                    <a:pt x="1228662" y="2128828"/>
                    <a:pt x="1154221" y="2132109"/>
                  </a:cubicBezTo>
                  <a:lnTo>
                    <a:pt x="260572" y="2171489"/>
                  </a:lnTo>
                  <a:cubicBezTo>
                    <a:pt x="-47067" y="2185051"/>
                    <a:pt x="-92877" y="1936884"/>
                    <a:pt x="179870" y="1734359"/>
                  </a:cubicBezTo>
                  <a:lnTo>
                    <a:pt x="972156" y="1146004"/>
                  </a:lnTo>
                  <a:cubicBezTo>
                    <a:pt x="1038158" y="1097014"/>
                    <a:pt x="1089526" y="1041125"/>
                    <a:pt x="1120199" y="985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4840919" y="388609"/>
              <a:ext cx="3696915" cy="2279514"/>
            </a:xfrm>
            <a:custGeom>
              <a:avLst/>
              <a:gdLst/>
              <a:ahLst/>
              <a:cxnLst/>
              <a:rect l="l" t="t" r="r" b="b"/>
              <a:pathLst>
                <a:path w="3696915" h="2279514" extrusionOk="0">
                  <a:moveTo>
                    <a:pt x="1006310" y="884876"/>
                  </a:moveTo>
                  <a:lnTo>
                    <a:pt x="1337222" y="279811"/>
                  </a:lnTo>
                  <a:cubicBezTo>
                    <a:pt x="1451143" y="71526"/>
                    <a:pt x="1825553" y="-67877"/>
                    <a:pt x="1996802" y="34223"/>
                  </a:cubicBezTo>
                  <a:lnTo>
                    <a:pt x="2494208" y="330878"/>
                  </a:lnTo>
                  <a:cubicBezTo>
                    <a:pt x="2535631" y="355591"/>
                    <a:pt x="2593194" y="367144"/>
                    <a:pt x="2660066" y="364197"/>
                  </a:cubicBezTo>
                  <a:lnTo>
                    <a:pt x="3462834" y="328835"/>
                  </a:lnTo>
                  <a:cubicBezTo>
                    <a:pt x="3739196" y="316646"/>
                    <a:pt x="3780351" y="539565"/>
                    <a:pt x="3535331" y="721530"/>
                  </a:cubicBezTo>
                  <a:lnTo>
                    <a:pt x="2823613" y="1250044"/>
                  </a:lnTo>
                  <a:cubicBezTo>
                    <a:pt x="2764342" y="1294079"/>
                    <a:pt x="2718165" y="1344241"/>
                    <a:pt x="2690605" y="1394638"/>
                  </a:cubicBezTo>
                  <a:lnTo>
                    <a:pt x="2359694" y="1999703"/>
                  </a:lnTo>
                  <a:cubicBezTo>
                    <a:pt x="2245773" y="2207988"/>
                    <a:pt x="1871362" y="2347391"/>
                    <a:pt x="1700113" y="2245292"/>
                  </a:cubicBezTo>
                  <a:lnTo>
                    <a:pt x="1202707" y="1948636"/>
                  </a:lnTo>
                  <a:cubicBezTo>
                    <a:pt x="1161285" y="1923923"/>
                    <a:pt x="1103722" y="1912370"/>
                    <a:pt x="1036850" y="1915317"/>
                  </a:cubicBezTo>
                  <a:lnTo>
                    <a:pt x="234082" y="1950679"/>
                  </a:lnTo>
                  <a:cubicBezTo>
                    <a:pt x="-42281" y="1962868"/>
                    <a:pt x="-83436" y="1739949"/>
                    <a:pt x="161584" y="1557985"/>
                  </a:cubicBezTo>
                  <a:lnTo>
                    <a:pt x="873302" y="1029470"/>
                  </a:lnTo>
                  <a:cubicBezTo>
                    <a:pt x="932573" y="985435"/>
                    <a:pt x="978751" y="935273"/>
                    <a:pt x="1006310" y="8848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5050177" y="517620"/>
              <a:ext cx="3278398" cy="2021525"/>
            </a:xfrm>
            <a:custGeom>
              <a:avLst/>
              <a:gdLst/>
              <a:ahLst/>
              <a:cxnLst/>
              <a:rect l="l" t="t" r="r" b="b"/>
              <a:pathLst>
                <a:path w="3278398" h="2021525" extrusionOk="0">
                  <a:moveTo>
                    <a:pt x="892387" y="784730"/>
                  </a:moveTo>
                  <a:lnTo>
                    <a:pt x="1185828" y="248145"/>
                  </a:lnTo>
                  <a:cubicBezTo>
                    <a:pt x="1286856" y="63435"/>
                    <a:pt x="1618873" y="-60197"/>
                    <a:pt x="1770734" y="30350"/>
                  </a:cubicBezTo>
                  <a:lnTo>
                    <a:pt x="2211816" y="293419"/>
                  </a:lnTo>
                  <a:cubicBezTo>
                    <a:pt x="2248550" y="315319"/>
                    <a:pt x="2299583" y="325599"/>
                    <a:pt x="2358888" y="322987"/>
                  </a:cubicBezTo>
                  <a:lnTo>
                    <a:pt x="3070807" y="291610"/>
                  </a:lnTo>
                  <a:cubicBezTo>
                    <a:pt x="3315894" y="280828"/>
                    <a:pt x="3352394" y="478498"/>
                    <a:pt x="3135101" y="639868"/>
                  </a:cubicBezTo>
                  <a:lnTo>
                    <a:pt x="2503950" y="1108576"/>
                  </a:lnTo>
                  <a:cubicBezTo>
                    <a:pt x="2451377" y="1147622"/>
                    <a:pt x="2410457" y="1192125"/>
                    <a:pt x="2386011" y="1236796"/>
                  </a:cubicBezTo>
                  <a:lnTo>
                    <a:pt x="2092571" y="1773380"/>
                  </a:lnTo>
                  <a:cubicBezTo>
                    <a:pt x="1991543" y="1958091"/>
                    <a:pt x="1659526" y="2081723"/>
                    <a:pt x="1507665" y="1991176"/>
                  </a:cubicBezTo>
                  <a:lnTo>
                    <a:pt x="1066583" y="1728107"/>
                  </a:lnTo>
                  <a:cubicBezTo>
                    <a:pt x="1029849" y="1706207"/>
                    <a:pt x="978815" y="1695927"/>
                    <a:pt x="919511" y="1698539"/>
                  </a:cubicBezTo>
                  <a:lnTo>
                    <a:pt x="207592" y="1729915"/>
                  </a:lnTo>
                  <a:cubicBezTo>
                    <a:pt x="-37495" y="1740698"/>
                    <a:pt x="-73995" y="1543028"/>
                    <a:pt x="143298" y="1381657"/>
                  </a:cubicBezTo>
                  <a:lnTo>
                    <a:pt x="774448" y="912949"/>
                  </a:lnTo>
                  <a:cubicBezTo>
                    <a:pt x="827022" y="873904"/>
                    <a:pt x="867942" y="829401"/>
                    <a:pt x="892387" y="7847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5259335" y="646646"/>
              <a:ext cx="2860015" cy="1763473"/>
            </a:xfrm>
            <a:custGeom>
              <a:avLst/>
              <a:gdLst/>
              <a:ahLst/>
              <a:cxnLst/>
              <a:rect l="l" t="t" r="r" b="b"/>
              <a:pathLst>
                <a:path w="2860015" h="1763473" extrusionOk="0">
                  <a:moveTo>
                    <a:pt x="778531" y="684536"/>
                  </a:moveTo>
                  <a:lnTo>
                    <a:pt x="1034534" y="216464"/>
                  </a:lnTo>
                  <a:cubicBezTo>
                    <a:pt x="1122671" y="55328"/>
                    <a:pt x="1412327" y="-52532"/>
                    <a:pt x="1544799" y="26496"/>
                  </a:cubicBezTo>
                  <a:lnTo>
                    <a:pt x="1929591" y="255978"/>
                  </a:lnTo>
                  <a:cubicBezTo>
                    <a:pt x="1961637" y="275098"/>
                    <a:pt x="2006174" y="284039"/>
                    <a:pt x="2057876" y="281762"/>
                  </a:cubicBezTo>
                  <a:lnTo>
                    <a:pt x="2678914" y="254404"/>
                  </a:lnTo>
                  <a:cubicBezTo>
                    <a:pt x="2892724" y="244994"/>
                    <a:pt x="2924570" y="417449"/>
                    <a:pt x="2735004" y="558192"/>
                  </a:cubicBezTo>
                  <a:lnTo>
                    <a:pt x="2184388" y="967060"/>
                  </a:lnTo>
                  <a:cubicBezTo>
                    <a:pt x="2138545" y="1001115"/>
                    <a:pt x="2102815" y="1039926"/>
                    <a:pt x="2081485" y="1078938"/>
                  </a:cubicBezTo>
                  <a:lnTo>
                    <a:pt x="1825482" y="1547010"/>
                  </a:lnTo>
                  <a:cubicBezTo>
                    <a:pt x="1737345" y="1708146"/>
                    <a:pt x="1447689" y="1816005"/>
                    <a:pt x="1315217" y="1736978"/>
                  </a:cubicBezTo>
                  <a:lnTo>
                    <a:pt x="930425" y="1507496"/>
                  </a:lnTo>
                  <a:cubicBezTo>
                    <a:pt x="898379" y="1488375"/>
                    <a:pt x="853842" y="1479434"/>
                    <a:pt x="802139" y="1481711"/>
                  </a:cubicBezTo>
                  <a:lnTo>
                    <a:pt x="181102" y="1509070"/>
                  </a:lnTo>
                  <a:cubicBezTo>
                    <a:pt x="-32708" y="1518479"/>
                    <a:pt x="-64554" y="1346025"/>
                    <a:pt x="125012" y="1205282"/>
                  </a:cubicBezTo>
                  <a:lnTo>
                    <a:pt x="675628" y="796414"/>
                  </a:lnTo>
                  <a:cubicBezTo>
                    <a:pt x="721471" y="762358"/>
                    <a:pt x="757201" y="723547"/>
                    <a:pt x="778531" y="6845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468607" y="775657"/>
              <a:ext cx="2441538" cy="1505518"/>
            </a:xfrm>
            <a:custGeom>
              <a:avLst/>
              <a:gdLst/>
              <a:ahLst/>
              <a:cxnLst/>
              <a:rect l="l" t="t" r="r" b="b"/>
              <a:pathLst>
                <a:path w="2441538" h="1505518" extrusionOk="0">
                  <a:moveTo>
                    <a:pt x="664595" y="584390"/>
                  </a:moveTo>
                  <a:lnTo>
                    <a:pt x="883127" y="184798"/>
                  </a:lnTo>
                  <a:cubicBezTo>
                    <a:pt x="958370" y="47236"/>
                    <a:pt x="1205634" y="-44852"/>
                    <a:pt x="1318717" y="22623"/>
                  </a:cubicBezTo>
                  <a:lnTo>
                    <a:pt x="1647218" y="218552"/>
                  </a:lnTo>
                  <a:cubicBezTo>
                    <a:pt x="1674576" y="234860"/>
                    <a:pt x="1712583" y="242495"/>
                    <a:pt x="1756752" y="240552"/>
                  </a:cubicBezTo>
                  <a:lnTo>
                    <a:pt x="2286941" y="217212"/>
                  </a:lnTo>
                  <a:cubicBezTo>
                    <a:pt x="2469475" y="209176"/>
                    <a:pt x="2496632" y="356382"/>
                    <a:pt x="2334826" y="476564"/>
                  </a:cubicBezTo>
                  <a:lnTo>
                    <a:pt x="1864779" y="825626"/>
                  </a:lnTo>
                  <a:cubicBezTo>
                    <a:pt x="1825633" y="854692"/>
                    <a:pt x="1795160" y="887843"/>
                    <a:pt x="1776944" y="921128"/>
                  </a:cubicBezTo>
                  <a:lnTo>
                    <a:pt x="1558412" y="1320721"/>
                  </a:lnTo>
                  <a:cubicBezTo>
                    <a:pt x="1483168" y="1458283"/>
                    <a:pt x="1235905" y="1550370"/>
                    <a:pt x="1122822" y="1482895"/>
                  </a:cubicBezTo>
                  <a:lnTo>
                    <a:pt x="794321" y="1286967"/>
                  </a:lnTo>
                  <a:cubicBezTo>
                    <a:pt x="766963" y="1270659"/>
                    <a:pt x="728955" y="1263024"/>
                    <a:pt x="684787" y="1264966"/>
                  </a:cubicBezTo>
                  <a:lnTo>
                    <a:pt x="154598" y="1288340"/>
                  </a:lnTo>
                  <a:cubicBezTo>
                    <a:pt x="-27936" y="1296376"/>
                    <a:pt x="-55093" y="1149170"/>
                    <a:pt x="106713" y="1028988"/>
                  </a:cubicBezTo>
                  <a:lnTo>
                    <a:pt x="576760" y="679926"/>
                  </a:lnTo>
                  <a:cubicBezTo>
                    <a:pt x="615906" y="650860"/>
                    <a:pt x="646378" y="617709"/>
                    <a:pt x="664595" y="58442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5677843" y="904648"/>
              <a:ext cx="2023066" cy="1247469"/>
            </a:xfrm>
            <a:custGeom>
              <a:avLst/>
              <a:gdLst/>
              <a:ahLst/>
              <a:cxnLst/>
              <a:rect l="l" t="t" r="r" b="b"/>
              <a:pathLst>
                <a:path w="2023066" h="1247469" extrusionOk="0">
                  <a:moveTo>
                    <a:pt x="550661" y="484231"/>
                  </a:moveTo>
                  <a:lnTo>
                    <a:pt x="731755" y="153118"/>
                  </a:lnTo>
                  <a:cubicBezTo>
                    <a:pt x="794107" y="39130"/>
                    <a:pt x="999009" y="-37152"/>
                    <a:pt x="1092704" y="18737"/>
                  </a:cubicBezTo>
                  <a:lnTo>
                    <a:pt x="1364915" y="181079"/>
                  </a:lnTo>
                  <a:cubicBezTo>
                    <a:pt x="1387585" y="194607"/>
                    <a:pt x="1419096" y="200936"/>
                    <a:pt x="1455663" y="199329"/>
                  </a:cubicBezTo>
                  <a:lnTo>
                    <a:pt x="1894970" y="179974"/>
                  </a:lnTo>
                  <a:cubicBezTo>
                    <a:pt x="2046194" y="173310"/>
                    <a:pt x="2068730" y="295301"/>
                    <a:pt x="1934651" y="394889"/>
                  </a:cubicBezTo>
                  <a:lnTo>
                    <a:pt x="1545172" y="684111"/>
                  </a:lnTo>
                  <a:cubicBezTo>
                    <a:pt x="1512723" y="708187"/>
                    <a:pt x="1487475" y="735646"/>
                    <a:pt x="1472406" y="763239"/>
                  </a:cubicBezTo>
                  <a:lnTo>
                    <a:pt x="1291312" y="1094352"/>
                  </a:lnTo>
                  <a:cubicBezTo>
                    <a:pt x="1228960" y="1208339"/>
                    <a:pt x="1024057" y="1284621"/>
                    <a:pt x="930362" y="1228732"/>
                  </a:cubicBezTo>
                  <a:lnTo>
                    <a:pt x="658152" y="1066390"/>
                  </a:lnTo>
                  <a:cubicBezTo>
                    <a:pt x="635482" y="1052862"/>
                    <a:pt x="603971" y="1046533"/>
                    <a:pt x="567404" y="1048140"/>
                  </a:cubicBezTo>
                  <a:lnTo>
                    <a:pt x="128097" y="1067496"/>
                  </a:lnTo>
                  <a:cubicBezTo>
                    <a:pt x="-23127" y="1074159"/>
                    <a:pt x="-45664" y="952169"/>
                    <a:pt x="88416" y="852580"/>
                  </a:cubicBezTo>
                  <a:lnTo>
                    <a:pt x="477895" y="563359"/>
                  </a:lnTo>
                  <a:cubicBezTo>
                    <a:pt x="510344" y="539282"/>
                    <a:pt x="535592" y="511823"/>
                    <a:pt x="550661" y="4842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5887035" y="1033659"/>
              <a:ext cx="1604683" cy="989447"/>
            </a:xfrm>
            <a:custGeom>
              <a:avLst/>
              <a:gdLst/>
              <a:ahLst/>
              <a:cxnLst/>
              <a:rect l="l" t="t" r="r" b="b"/>
              <a:pathLst>
                <a:path w="1604683" h="989447" extrusionOk="0">
                  <a:moveTo>
                    <a:pt x="436805" y="384085"/>
                  </a:moveTo>
                  <a:lnTo>
                    <a:pt x="580428" y="121452"/>
                  </a:lnTo>
                  <a:cubicBezTo>
                    <a:pt x="629887" y="31039"/>
                    <a:pt x="792396" y="-29471"/>
                    <a:pt x="866736" y="14865"/>
                  </a:cubicBezTo>
                  <a:lnTo>
                    <a:pt x="1082623" y="143620"/>
                  </a:lnTo>
                  <a:cubicBezTo>
                    <a:pt x="1100605" y="154335"/>
                    <a:pt x="1125585" y="159358"/>
                    <a:pt x="1154618" y="158086"/>
                  </a:cubicBezTo>
                  <a:lnTo>
                    <a:pt x="1503077" y="142749"/>
                  </a:lnTo>
                  <a:cubicBezTo>
                    <a:pt x="1623025" y="137458"/>
                    <a:pt x="1640907" y="234234"/>
                    <a:pt x="1534554" y="313194"/>
                  </a:cubicBezTo>
                  <a:lnTo>
                    <a:pt x="1225609" y="542609"/>
                  </a:lnTo>
                  <a:cubicBezTo>
                    <a:pt x="1199892" y="561730"/>
                    <a:pt x="1179834" y="583496"/>
                    <a:pt x="1167879" y="605363"/>
                  </a:cubicBezTo>
                  <a:lnTo>
                    <a:pt x="1024256" y="867996"/>
                  </a:lnTo>
                  <a:cubicBezTo>
                    <a:pt x="974796" y="958409"/>
                    <a:pt x="812288" y="1018919"/>
                    <a:pt x="737948" y="974583"/>
                  </a:cubicBezTo>
                  <a:lnTo>
                    <a:pt x="522061" y="845828"/>
                  </a:lnTo>
                  <a:cubicBezTo>
                    <a:pt x="504079" y="835112"/>
                    <a:pt x="479099" y="830089"/>
                    <a:pt x="450066" y="831362"/>
                  </a:cubicBezTo>
                  <a:lnTo>
                    <a:pt x="101607" y="846699"/>
                  </a:lnTo>
                  <a:cubicBezTo>
                    <a:pt x="-18341" y="851989"/>
                    <a:pt x="-36223" y="755214"/>
                    <a:pt x="70130" y="676253"/>
                  </a:cubicBezTo>
                  <a:lnTo>
                    <a:pt x="379075" y="446838"/>
                  </a:lnTo>
                  <a:cubicBezTo>
                    <a:pt x="404792" y="427718"/>
                    <a:pt x="424850" y="405951"/>
                    <a:pt x="436805" y="3840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6096260" y="1162670"/>
              <a:ext cx="1186200" cy="731459"/>
            </a:xfrm>
            <a:custGeom>
              <a:avLst/>
              <a:gdLst/>
              <a:ahLst/>
              <a:cxnLst/>
              <a:rect l="l" t="t" r="r" b="b"/>
              <a:pathLst>
                <a:path w="1186200" h="731459" extrusionOk="0">
                  <a:moveTo>
                    <a:pt x="322882" y="283939"/>
                  </a:moveTo>
                  <a:lnTo>
                    <a:pt x="429067" y="89785"/>
                  </a:lnTo>
                  <a:cubicBezTo>
                    <a:pt x="465635" y="22947"/>
                    <a:pt x="585750" y="-21791"/>
                    <a:pt x="640701" y="10992"/>
                  </a:cubicBezTo>
                  <a:lnTo>
                    <a:pt x="800297" y="106194"/>
                  </a:lnTo>
                  <a:cubicBezTo>
                    <a:pt x="813591" y="114130"/>
                    <a:pt x="832042" y="117847"/>
                    <a:pt x="853507" y="116876"/>
                  </a:cubicBezTo>
                  <a:lnTo>
                    <a:pt x="1111084" y="105524"/>
                  </a:lnTo>
                  <a:cubicBezTo>
                    <a:pt x="1199755" y="101606"/>
                    <a:pt x="1212983" y="173133"/>
                    <a:pt x="1134357" y="231533"/>
                  </a:cubicBezTo>
                  <a:lnTo>
                    <a:pt x="905980" y="401108"/>
                  </a:lnTo>
                  <a:cubicBezTo>
                    <a:pt x="886960" y="415239"/>
                    <a:pt x="872159" y="431346"/>
                    <a:pt x="863318" y="447520"/>
                  </a:cubicBezTo>
                  <a:lnTo>
                    <a:pt x="757133" y="641674"/>
                  </a:lnTo>
                  <a:cubicBezTo>
                    <a:pt x="720566" y="708512"/>
                    <a:pt x="600451" y="753250"/>
                    <a:pt x="545500" y="720467"/>
                  </a:cubicBezTo>
                  <a:lnTo>
                    <a:pt x="385904" y="625265"/>
                  </a:lnTo>
                  <a:cubicBezTo>
                    <a:pt x="372610" y="617329"/>
                    <a:pt x="354159" y="613612"/>
                    <a:pt x="332694" y="614583"/>
                  </a:cubicBezTo>
                  <a:lnTo>
                    <a:pt x="75117" y="625935"/>
                  </a:lnTo>
                  <a:cubicBezTo>
                    <a:pt x="-13555" y="629853"/>
                    <a:pt x="-26782" y="558326"/>
                    <a:pt x="51844" y="499926"/>
                  </a:cubicBezTo>
                  <a:lnTo>
                    <a:pt x="280221" y="330351"/>
                  </a:lnTo>
                  <a:cubicBezTo>
                    <a:pt x="299241" y="316220"/>
                    <a:pt x="314042" y="300113"/>
                    <a:pt x="322882" y="2839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6305498" y="1291647"/>
              <a:ext cx="767790" cy="473504"/>
            </a:xfrm>
            <a:custGeom>
              <a:avLst/>
              <a:gdLst/>
              <a:ahLst/>
              <a:cxnLst/>
              <a:rect l="l" t="t" r="r" b="b"/>
              <a:pathLst>
                <a:path w="767790" h="473504" extrusionOk="0">
                  <a:moveTo>
                    <a:pt x="208979" y="183793"/>
                  </a:moveTo>
                  <a:lnTo>
                    <a:pt x="277693" y="58119"/>
                  </a:lnTo>
                  <a:cubicBezTo>
                    <a:pt x="301368" y="14855"/>
                    <a:pt x="379124" y="-14111"/>
                    <a:pt x="414686" y="7120"/>
                  </a:cubicBezTo>
                  <a:lnTo>
                    <a:pt x="517991" y="68734"/>
                  </a:lnTo>
                  <a:cubicBezTo>
                    <a:pt x="526597" y="73858"/>
                    <a:pt x="538552" y="76269"/>
                    <a:pt x="552449" y="75666"/>
                  </a:cubicBezTo>
                  <a:lnTo>
                    <a:pt x="719177" y="68333"/>
                  </a:lnTo>
                  <a:cubicBezTo>
                    <a:pt x="776573" y="65788"/>
                    <a:pt x="785112" y="112099"/>
                    <a:pt x="734246" y="149905"/>
                  </a:cubicBezTo>
                  <a:lnTo>
                    <a:pt x="586437" y="259673"/>
                  </a:lnTo>
                  <a:cubicBezTo>
                    <a:pt x="574114" y="268815"/>
                    <a:pt x="564537" y="279229"/>
                    <a:pt x="558811" y="289711"/>
                  </a:cubicBezTo>
                  <a:lnTo>
                    <a:pt x="490097" y="415385"/>
                  </a:lnTo>
                  <a:cubicBezTo>
                    <a:pt x="466422" y="458649"/>
                    <a:pt x="388667" y="487615"/>
                    <a:pt x="353105" y="466385"/>
                  </a:cubicBezTo>
                  <a:lnTo>
                    <a:pt x="249799" y="404770"/>
                  </a:lnTo>
                  <a:cubicBezTo>
                    <a:pt x="241193" y="399646"/>
                    <a:pt x="229239" y="397235"/>
                    <a:pt x="215342" y="397838"/>
                  </a:cubicBezTo>
                  <a:lnTo>
                    <a:pt x="48613" y="405172"/>
                  </a:lnTo>
                  <a:cubicBezTo>
                    <a:pt x="-8782" y="407717"/>
                    <a:pt x="-17321" y="361405"/>
                    <a:pt x="33544" y="323599"/>
                  </a:cubicBezTo>
                  <a:lnTo>
                    <a:pt x="181353" y="213831"/>
                  </a:lnTo>
                  <a:cubicBezTo>
                    <a:pt x="193676" y="204689"/>
                    <a:pt x="203253" y="194275"/>
                    <a:pt x="208979" y="18379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6514690" y="1420705"/>
              <a:ext cx="349340" cy="215387"/>
            </a:xfrm>
            <a:custGeom>
              <a:avLst/>
              <a:gdLst/>
              <a:ahLst/>
              <a:cxnLst/>
              <a:rect l="l" t="t" r="r" b="b"/>
              <a:pathLst>
                <a:path w="349340" h="215387" extrusionOk="0">
                  <a:moveTo>
                    <a:pt x="95090" y="83601"/>
                  </a:moveTo>
                  <a:lnTo>
                    <a:pt x="126366" y="26439"/>
                  </a:lnTo>
                  <a:cubicBezTo>
                    <a:pt x="137115" y="6749"/>
                    <a:pt x="172511" y="-6411"/>
                    <a:pt x="188684" y="3233"/>
                  </a:cubicBezTo>
                  <a:lnTo>
                    <a:pt x="235699" y="31261"/>
                  </a:lnTo>
                  <a:cubicBezTo>
                    <a:pt x="239617" y="33605"/>
                    <a:pt x="245042" y="34677"/>
                    <a:pt x="251371" y="34409"/>
                  </a:cubicBezTo>
                  <a:lnTo>
                    <a:pt x="327217" y="31061"/>
                  </a:lnTo>
                  <a:cubicBezTo>
                    <a:pt x="353337" y="29922"/>
                    <a:pt x="357221" y="50985"/>
                    <a:pt x="334082" y="68163"/>
                  </a:cubicBezTo>
                  <a:lnTo>
                    <a:pt x="266808" y="118125"/>
                  </a:lnTo>
                  <a:cubicBezTo>
                    <a:pt x="261216" y="122277"/>
                    <a:pt x="256829" y="127032"/>
                    <a:pt x="254250" y="131787"/>
                  </a:cubicBezTo>
                  <a:lnTo>
                    <a:pt x="222974" y="188949"/>
                  </a:lnTo>
                  <a:cubicBezTo>
                    <a:pt x="212225" y="208639"/>
                    <a:pt x="176830" y="221799"/>
                    <a:pt x="160656" y="212155"/>
                  </a:cubicBezTo>
                  <a:lnTo>
                    <a:pt x="113641" y="184127"/>
                  </a:lnTo>
                  <a:cubicBezTo>
                    <a:pt x="109724" y="181782"/>
                    <a:pt x="104299" y="180711"/>
                    <a:pt x="97970" y="180979"/>
                  </a:cubicBezTo>
                  <a:lnTo>
                    <a:pt x="22123" y="184327"/>
                  </a:lnTo>
                  <a:cubicBezTo>
                    <a:pt x="-3996" y="185466"/>
                    <a:pt x="-7880" y="164403"/>
                    <a:pt x="15259" y="147225"/>
                  </a:cubicBezTo>
                  <a:lnTo>
                    <a:pt x="82499" y="97263"/>
                  </a:lnTo>
                  <a:cubicBezTo>
                    <a:pt x="88091" y="93111"/>
                    <a:pt x="92478" y="88356"/>
                    <a:pt x="95057" y="8360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6" name="Google Shape;796;p23"/>
          <p:cNvGrpSpPr/>
          <p:nvPr/>
        </p:nvGrpSpPr>
        <p:grpSpPr>
          <a:xfrm>
            <a:off x="-197000" y="-178027"/>
            <a:ext cx="9538000" cy="5499227"/>
            <a:chOff x="-197000" y="-178027"/>
            <a:chExt cx="9538000" cy="5499227"/>
          </a:xfrm>
        </p:grpSpPr>
        <p:sp>
          <p:nvSpPr>
            <p:cNvPr id="797" name="Google Shape;797;p23"/>
            <p:cNvSpPr/>
            <p:nvPr/>
          </p:nvSpPr>
          <p:spPr>
            <a:xfrm>
              <a:off x="8815700" y="-178025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-19700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8815700" y="47959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-197000" y="47959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801" name="Google Shape;801;p23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02" name="Google Shape;802;p23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3" name="Google Shape;803;p23"/>
          <p:cNvGrpSpPr/>
          <p:nvPr/>
        </p:nvGrpSpPr>
        <p:grpSpPr>
          <a:xfrm>
            <a:off x="3787650" y="4603950"/>
            <a:ext cx="1308625" cy="356675"/>
            <a:chOff x="3787650" y="4603950"/>
            <a:chExt cx="1308625" cy="356675"/>
          </a:xfrm>
        </p:grpSpPr>
        <p:sp>
          <p:nvSpPr>
            <p:cNvPr id="804" name="Google Shape;804;p23"/>
            <p:cNvSpPr/>
            <p:nvPr/>
          </p:nvSpPr>
          <p:spPr>
            <a:xfrm>
              <a:off x="3787650" y="47109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4361975" y="46039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4886275" y="47506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23"/>
          <p:cNvSpPr txBox="1">
            <a:spLocks noGrp="1"/>
          </p:cNvSpPr>
          <p:nvPr>
            <p:ph type="subTitle" idx="1"/>
          </p:nvPr>
        </p:nvSpPr>
        <p:spPr>
          <a:xfrm>
            <a:off x="927200" y="2007392"/>
            <a:ext cx="209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3"/>
          <p:cNvSpPr txBox="1">
            <a:spLocks noGrp="1"/>
          </p:cNvSpPr>
          <p:nvPr>
            <p:ph type="subTitle" idx="2"/>
          </p:nvPr>
        </p:nvSpPr>
        <p:spPr>
          <a:xfrm>
            <a:off x="3526982" y="2007392"/>
            <a:ext cx="209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23"/>
          <p:cNvSpPr txBox="1">
            <a:spLocks noGrp="1"/>
          </p:cNvSpPr>
          <p:nvPr>
            <p:ph type="subTitle" idx="3"/>
          </p:nvPr>
        </p:nvSpPr>
        <p:spPr>
          <a:xfrm>
            <a:off x="927200" y="3508596"/>
            <a:ext cx="209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23"/>
          <p:cNvSpPr txBox="1">
            <a:spLocks noGrp="1"/>
          </p:cNvSpPr>
          <p:nvPr>
            <p:ph type="subTitle" idx="4"/>
          </p:nvPr>
        </p:nvSpPr>
        <p:spPr>
          <a:xfrm>
            <a:off x="3526982" y="3508596"/>
            <a:ext cx="209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23"/>
          <p:cNvSpPr txBox="1">
            <a:spLocks noGrp="1"/>
          </p:cNvSpPr>
          <p:nvPr>
            <p:ph type="subTitle" idx="5"/>
          </p:nvPr>
        </p:nvSpPr>
        <p:spPr>
          <a:xfrm>
            <a:off x="6126765" y="2007392"/>
            <a:ext cx="209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23"/>
          <p:cNvSpPr txBox="1">
            <a:spLocks noGrp="1"/>
          </p:cNvSpPr>
          <p:nvPr>
            <p:ph type="subTitle" idx="6"/>
          </p:nvPr>
        </p:nvSpPr>
        <p:spPr>
          <a:xfrm>
            <a:off x="6126765" y="3508596"/>
            <a:ext cx="209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23"/>
          <p:cNvSpPr txBox="1">
            <a:spLocks noGrp="1"/>
          </p:cNvSpPr>
          <p:nvPr>
            <p:ph type="subTitle" idx="7"/>
          </p:nvPr>
        </p:nvSpPr>
        <p:spPr>
          <a:xfrm>
            <a:off x="928147" y="1642100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815" name="Google Shape;815;p23"/>
          <p:cNvSpPr txBox="1">
            <a:spLocks noGrp="1"/>
          </p:cNvSpPr>
          <p:nvPr>
            <p:ph type="subTitle" idx="8"/>
          </p:nvPr>
        </p:nvSpPr>
        <p:spPr>
          <a:xfrm>
            <a:off x="3527929" y="1642100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816" name="Google Shape;816;p23"/>
          <p:cNvSpPr txBox="1">
            <a:spLocks noGrp="1"/>
          </p:cNvSpPr>
          <p:nvPr>
            <p:ph type="subTitle" idx="9"/>
          </p:nvPr>
        </p:nvSpPr>
        <p:spPr>
          <a:xfrm>
            <a:off x="6127712" y="1642100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817" name="Google Shape;817;p23"/>
          <p:cNvSpPr txBox="1">
            <a:spLocks noGrp="1"/>
          </p:cNvSpPr>
          <p:nvPr>
            <p:ph type="subTitle" idx="13"/>
          </p:nvPr>
        </p:nvSpPr>
        <p:spPr>
          <a:xfrm>
            <a:off x="928147" y="3143280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818" name="Google Shape;818;p23"/>
          <p:cNvSpPr txBox="1">
            <a:spLocks noGrp="1"/>
          </p:cNvSpPr>
          <p:nvPr>
            <p:ph type="subTitle" idx="14"/>
          </p:nvPr>
        </p:nvSpPr>
        <p:spPr>
          <a:xfrm>
            <a:off x="3527929" y="3143280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819" name="Google Shape;819;p23"/>
          <p:cNvSpPr txBox="1">
            <a:spLocks noGrp="1"/>
          </p:cNvSpPr>
          <p:nvPr>
            <p:ph type="subTitle" idx="15"/>
          </p:nvPr>
        </p:nvSpPr>
        <p:spPr>
          <a:xfrm>
            <a:off x="6127712" y="3143280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4" r:id="rId8"/>
    <p:sldLayoutId id="2147483669" r:id="rId9"/>
    <p:sldLayoutId id="2147483676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5"/>
          <p:cNvSpPr txBox="1">
            <a:spLocks noGrp="1"/>
          </p:cNvSpPr>
          <p:nvPr>
            <p:ph type="ctrTitle"/>
          </p:nvPr>
        </p:nvSpPr>
        <p:spPr>
          <a:xfrm>
            <a:off x="713250" y="897690"/>
            <a:ext cx="7717500" cy="13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7200" dirty="0"/>
              <a:t>Participles</a:t>
            </a:r>
            <a:endParaRPr sz="7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9;p42">
            <a:extLst>
              <a:ext uri="{FF2B5EF4-FFF2-40B4-BE49-F238E27FC236}">
                <a16:creationId xmlns:a16="http://schemas.microsoft.com/office/drawing/2014/main" id="{E587A18A-7D98-8312-5BB7-DFF53B425618}"/>
              </a:ext>
            </a:extLst>
          </p:cNvPr>
          <p:cNvSpPr txBox="1">
            <a:spLocks/>
          </p:cNvSpPr>
          <p:nvPr/>
        </p:nvSpPr>
        <p:spPr>
          <a:xfrm>
            <a:off x="327660" y="7620"/>
            <a:ext cx="872826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0" lang="sr-Latn-RS" sz="4400" b="0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DM Serif Text"/>
                <a:sym typeface="DM Serif Text"/>
              </a:rPr>
              <a:t>Additional discussion questions:</a:t>
            </a:r>
            <a:endParaRPr lang="sr-Latn-R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0D0CE-E793-5F5B-101B-73F1F32911C6}"/>
              </a:ext>
            </a:extLst>
          </p:cNvPr>
          <p:cNvSpPr txBox="1"/>
          <p:nvPr/>
        </p:nvSpPr>
        <p:spPr>
          <a:xfrm>
            <a:off x="391989" y="640080"/>
            <a:ext cx="86639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-What is your screen time? (if you don’t know – check on your phone!)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-How much of that time do you spend on the Internet?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-What do you spend the most time on – navigation, social networks, google, online phone games, other?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-What is the app you spend the most time on? Why?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-Are you satisfied with your screen time? Why/why not?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-Would you want to increase or decrease your screen time?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-How does spending time on the Internet make you feel?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-What is </a:t>
            </a:r>
            <a:r>
              <a:rPr lang="sr-Latn-RS" sz="2000" i="1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doom scrolling?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-How do you think spending time online influences your physical, emotional, and mental health?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-Is the Internet something you consider when you’re travelling? Why/why not?</a:t>
            </a:r>
          </a:p>
          <a:p>
            <a:r>
              <a:rPr lang="sr-Latn-RS" sz="200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-How </a:t>
            </a:r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do you handle Internet accessibility when travelling abroad?</a:t>
            </a:r>
          </a:p>
        </p:txBody>
      </p:sp>
    </p:spTree>
    <p:extLst>
      <p:ext uri="{BB962C8B-B14F-4D97-AF65-F5344CB8AC3E}">
        <p14:creationId xmlns:p14="http://schemas.microsoft.com/office/powerpoint/2010/main" val="367484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37"/>
          <p:cNvSpPr/>
          <p:nvPr/>
        </p:nvSpPr>
        <p:spPr>
          <a:xfrm>
            <a:off x="2331525" y="2997192"/>
            <a:ext cx="1126800" cy="5382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 Medium"/>
              <a:ea typeface="Arimo Medium"/>
              <a:cs typeface="Arimo Medium"/>
              <a:sym typeface="Arimo Medium"/>
            </a:endParaRPr>
          </a:p>
        </p:txBody>
      </p:sp>
      <p:sp>
        <p:nvSpPr>
          <p:cNvPr id="1153" name="Google Shape;1153;p37"/>
          <p:cNvSpPr/>
          <p:nvPr/>
        </p:nvSpPr>
        <p:spPr>
          <a:xfrm>
            <a:off x="5685625" y="1263550"/>
            <a:ext cx="1126800" cy="5382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 Medium"/>
              <a:ea typeface="Arimo Medium"/>
              <a:cs typeface="Arimo Medium"/>
              <a:sym typeface="Arimo Medium"/>
            </a:endParaRPr>
          </a:p>
        </p:txBody>
      </p:sp>
      <p:sp>
        <p:nvSpPr>
          <p:cNvPr id="1154" name="Google Shape;1154;p37"/>
          <p:cNvSpPr/>
          <p:nvPr/>
        </p:nvSpPr>
        <p:spPr>
          <a:xfrm>
            <a:off x="2331525" y="1263550"/>
            <a:ext cx="1126800" cy="538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 Medium"/>
              <a:ea typeface="Arimo Medium"/>
              <a:cs typeface="Arimo Medium"/>
              <a:sym typeface="Arimo Medium"/>
            </a:endParaRPr>
          </a:p>
        </p:txBody>
      </p:sp>
      <p:sp>
        <p:nvSpPr>
          <p:cNvPr id="1155" name="Google Shape;1155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Non-finite VF and participles</a:t>
            </a:r>
            <a:endParaRPr sz="3200" dirty="0"/>
          </a:p>
        </p:txBody>
      </p:sp>
      <p:sp>
        <p:nvSpPr>
          <p:cNvPr id="1157" name="Google Shape;1157;p37"/>
          <p:cNvSpPr txBox="1">
            <a:spLocks noGrp="1"/>
          </p:cNvSpPr>
          <p:nvPr>
            <p:ph type="subTitle" idx="1"/>
          </p:nvPr>
        </p:nvSpPr>
        <p:spPr>
          <a:xfrm>
            <a:off x="1742163" y="22047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sr-Latn-RS" dirty="0"/>
              <a:t>(to work, to have worked, to be working...)</a:t>
            </a:r>
            <a:endParaRPr lang="en-US" dirty="0"/>
          </a:p>
        </p:txBody>
      </p:sp>
      <p:sp>
        <p:nvSpPr>
          <p:cNvPr id="1158" name="Google Shape;1158;p37"/>
          <p:cNvSpPr txBox="1">
            <a:spLocks noGrp="1"/>
          </p:cNvSpPr>
          <p:nvPr>
            <p:ph type="subTitle" idx="2"/>
          </p:nvPr>
        </p:nvSpPr>
        <p:spPr>
          <a:xfrm>
            <a:off x="4768622" y="2204768"/>
            <a:ext cx="307997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sr-Latn-RS" dirty="0"/>
              <a:t>(skiing </a:t>
            </a:r>
            <a:r>
              <a:rPr lang="sr-Latn-RS" i="1" dirty="0"/>
              <a:t>(is fun)</a:t>
            </a:r>
            <a:r>
              <a:rPr lang="sr-Latn-RS" dirty="0"/>
              <a:t>, studying </a:t>
            </a:r>
            <a:r>
              <a:rPr lang="sr-Latn-RS" i="1" dirty="0"/>
              <a:t>(is difficult)</a:t>
            </a:r>
            <a:r>
              <a:rPr lang="sr-Latn-RS" dirty="0"/>
              <a:t>, shopping </a:t>
            </a:r>
            <a:r>
              <a:rPr lang="sr-Latn-RS" i="1" dirty="0"/>
              <a:t>(is boring))</a:t>
            </a:r>
            <a:endParaRPr lang="en-US" i="1" dirty="0"/>
          </a:p>
        </p:txBody>
      </p:sp>
      <p:sp>
        <p:nvSpPr>
          <p:cNvPr id="1160" name="Google Shape;1160;p37"/>
          <p:cNvSpPr txBox="1">
            <a:spLocks noGrp="1"/>
          </p:cNvSpPr>
          <p:nvPr>
            <p:ph type="title" idx="5"/>
          </p:nvPr>
        </p:nvSpPr>
        <p:spPr>
          <a:xfrm>
            <a:off x="2527563" y="1273142"/>
            <a:ext cx="7347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61" name="Google Shape;1161;p37"/>
          <p:cNvSpPr txBox="1">
            <a:spLocks noGrp="1"/>
          </p:cNvSpPr>
          <p:nvPr>
            <p:ph type="title" idx="6"/>
          </p:nvPr>
        </p:nvSpPr>
        <p:spPr>
          <a:xfrm>
            <a:off x="2527563" y="3005792"/>
            <a:ext cx="7347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62" name="Google Shape;1162;p37"/>
          <p:cNvSpPr txBox="1">
            <a:spLocks noGrp="1"/>
          </p:cNvSpPr>
          <p:nvPr>
            <p:ph type="title" idx="7"/>
          </p:nvPr>
        </p:nvSpPr>
        <p:spPr>
          <a:xfrm>
            <a:off x="5881684" y="1273142"/>
            <a:ext cx="7347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64" name="Google Shape;1164;p37"/>
          <p:cNvSpPr txBox="1">
            <a:spLocks noGrp="1"/>
          </p:cNvSpPr>
          <p:nvPr>
            <p:ph type="subTitle" idx="9"/>
          </p:nvPr>
        </p:nvSpPr>
        <p:spPr>
          <a:xfrm>
            <a:off x="1742163" y="186834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/>
              <a:t>Infinitives</a:t>
            </a:r>
            <a:endParaRPr sz="2400" dirty="0"/>
          </a:p>
        </p:txBody>
      </p:sp>
      <p:sp>
        <p:nvSpPr>
          <p:cNvPr id="1165" name="Google Shape;1165;p37"/>
          <p:cNvSpPr txBox="1">
            <a:spLocks noGrp="1"/>
          </p:cNvSpPr>
          <p:nvPr>
            <p:ph type="subTitle" idx="13"/>
          </p:nvPr>
        </p:nvSpPr>
        <p:spPr>
          <a:xfrm>
            <a:off x="5096283" y="186834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/>
              <a:t>Gerunds</a:t>
            </a:r>
            <a:endParaRPr sz="2400" dirty="0"/>
          </a:p>
        </p:txBody>
      </p:sp>
      <p:sp>
        <p:nvSpPr>
          <p:cNvPr id="1166" name="Google Shape;1166;p37"/>
          <p:cNvSpPr txBox="1">
            <a:spLocks noGrp="1"/>
          </p:cNvSpPr>
          <p:nvPr>
            <p:ph type="subTitle" idx="14"/>
          </p:nvPr>
        </p:nvSpPr>
        <p:spPr>
          <a:xfrm>
            <a:off x="1742163" y="36375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/>
              <a:t>Participles</a:t>
            </a:r>
            <a:endParaRPr sz="24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1349326-A523-B99F-F4C8-CA57AD49192C}"/>
                  </a:ext>
                </a:extLst>
              </p14:cNvPr>
              <p14:cNvContentPartPr/>
              <p14:nvPr/>
            </p14:nvContentPartPr>
            <p14:xfrm>
              <a:off x="4129980" y="3336660"/>
              <a:ext cx="1329120" cy="465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1349326-A523-B99F-F4C8-CA57AD4919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0980" y="3328020"/>
                <a:ext cx="13467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7B34B64-35C5-B14B-AD6D-ACF0C775343C}"/>
                  </a:ext>
                </a:extLst>
              </p14:cNvPr>
              <p14:cNvContentPartPr/>
              <p14:nvPr/>
            </p14:nvContentPartPr>
            <p14:xfrm rot="949345">
              <a:off x="4054758" y="3697164"/>
              <a:ext cx="1329120" cy="465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7B34B64-35C5-B14B-AD6D-ACF0C77534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949345">
                <a:off x="4045758" y="3688524"/>
                <a:ext cx="13467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0C416F9-72B9-0AA7-9AB0-EB9C7A6D11FF}"/>
                  </a:ext>
                </a:extLst>
              </p14:cNvPr>
              <p14:cNvContentPartPr/>
              <p14:nvPr/>
            </p14:nvContentPartPr>
            <p14:xfrm rot="2548867">
              <a:off x="3678840" y="4102455"/>
              <a:ext cx="1329120" cy="465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0C416F9-72B9-0AA7-9AB0-EB9C7A6D11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548867">
                <a:off x="3669840" y="4093815"/>
                <a:ext cx="1346760" cy="483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6861462-1E57-686D-10E0-4F70125C872D}"/>
              </a:ext>
            </a:extLst>
          </p:cNvPr>
          <p:cNvSpPr txBox="1"/>
          <p:nvPr/>
        </p:nvSpPr>
        <p:spPr>
          <a:xfrm>
            <a:off x="5702342" y="3113894"/>
            <a:ext cx="121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present</a:t>
            </a:r>
            <a:endParaRPr lang="en-US" sz="16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337B55-8F7E-BFC6-9DDC-76F1492DBDF9}"/>
              </a:ext>
            </a:extLst>
          </p:cNvPr>
          <p:cNvSpPr txBox="1"/>
          <p:nvPr/>
        </p:nvSpPr>
        <p:spPr>
          <a:xfrm>
            <a:off x="5936815" y="3701081"/>
            <a:ext cx="121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past</a:t>
            </a:r>
            <a:endParaRPr lang="en-US" sz="16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6AA844-FE0E-4DDD-E63C-75271C1142CB}"/>
              </a:ext>
            </a:extLst>
          </p:cNvPr>
          <p:cNvSpPr txBox="1"/>
          <p:nvPr/>
        </p:nvSpPr>
        <p:spPr>
          <a:xfrm>
            <a:off x="5275416" y="4414732"/>
            <a:ext cx="121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perfect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" grpId="0" build="p"/>
      <p:bldP spid="1158" grpId="0" build="p"/>
      <p:bldP spid="11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8"/>
          <p:cNvSpPr txBox="1">
            <a:spLocks noGrp="1"/>
          </p:cNvSpPr>
          <p:nvPr>
            <p:ph type="title"/>
          </p:nvPr>
        </p:nvSpPr>
        <p:spPr>
          <a:xfrm>
            <a:off x="2623184" y="120266"/>
            <a:ext cx="4745355" cy="9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Past Participle</a:t>
            </a:r>
            <a:endParaRPr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A60D06-B9CA-342E-4402-226A5F920F05}"/>
              </a:ext>
            </a:extLst>
          </p:cNvPr>
          <p:cNvSpPr txBox="1">
            <a:spLocks/>
          </p:cNvSpPr>
          <p:nvPr/>
        </p:nvSpPr>
        <p:spPr>
          <a:xfrm>
            <a:off x="929640" y="921650"/>
            <a:ext cx="6933248" cy="361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502920" indent="-457200" algn="l">
              <a:lnSpc>
                <a:spcPct val="250000"/>
              </a:lnSpc>
              <a:buFont typeface="+mj-lt"/>
              <a:buAutoNum type="arabicPeriod"/>
            </a:pPr>
            <a:r>
              <a:rPr lang="sr-Latn-RS" sz="2400" dirty="0"/>
              <a:t>As an adjective</a:t>
            </a:r>
          </a:p>
          <a:p>
            <a:pPr marL="502920" indent="-457200" algn="l">
              <a:lnSpc>
                <a:spcPct val="250000"/>
              </a:lnSpc>
              <a:buFont typeface="+mj-lt"/>
              <a:buAutoNum type="arabicPeriod"/>
            </a:pPr>
            <a:r>
              <a:rPr lang="sr-Latn-RS" sz="2400" dirty="0"/>
              <a:t>Making perfect tenses</a:t>
            </a:r>
          </a:p>
          <a:p>
            <a:pPr marL="502920" indent="-457200" algn="l">
              <a:lnSpc>
                <a:spcPct val="250000"/>
              </a:lnSpc>
              <a:buFont typeface="+mj-lt"/>
              <a:buAutoNum type="arabicPeriod"/>
            </a:pPr>
            <a:r>
              <a:rPr lang="sr-Latn-RS" sz="2400" dirty="0"/>
              <a:t>Making the passive voice</a:t>
            </a:r>
          </a:p>
          <a:p>
            <a:pPr marL="502920" indent="-457200" algn="l">
              <a:lnSpc>
                <a:spcPct val="250000"/>
              </a:lnSpc>
              <a:buFont typeface="+mj-lt"/>
              <a:buAutoNum type="arabicPeriod"/>
            </a:pPr>
            <a:r>
              <a:rPr lang="sr-Latn-RS" sz="2400" dirty="0"/>
              <a:t>Shortening relative clauses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DA2A1E-DDE0-B1C3-5C02-5A1E43FD21B9}"/>
              </a:ext>
            </a:extLst>
          </p:cNvPr>
          <p:cNvSpPr txBox="1"/>
          <p:nvPr/>
        </p:nvSpPr>
        <p:spPr>
          <a:xfrm>
            <a:off x="4332303" y="1327560"/>
            <a:ext cx="46821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Stolen car, broken heart, drunk driver</a:t>
            </a:r>
            <a:endParaRPr lang="en-US" sz="19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3A035-7D90-7264-105A-8F255D3AFEA1}"/>
              </a:ext>
            </a:extLst>
          </p:cNvPr>
          <p:cNvSpPr txBox="1"/>
          <p:nvPr/>
        </p:nvSpPr>
        <p:spPr>
          <a:xfrm>
            <a:off x="4495324" y="1938909"/>
            <a:ext cx="468215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 have </a:t>
            </a:r>
            <a:r>
              <a:rPr lang="en-US" sz="19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stolen</a:t>
            </a:r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the car; I will have </a:t>
            </a:r>
            <a:r>
              <a:rPr lang="en-US" sz="19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drunk</a:t>
            </a:r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3 coffees before noon; The film had </a:t>
            </a:r>
            <a:r>
              <a:rPr lang="en-US" sz="19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broken</a:t>
            </a:r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my heart even before the dog died.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905C35-7DE3-D7A0-5453-0FD3D5557FAF}"/>
              </a:ext>
            </a:extLst>
          </p:cNvPr>
          <p:cNvSpPr txBox="1"/>
          <p:nvPr/>
        </p:nvSpPr>
        <p:spPr>
          <a:xfrm>
            <a:off x="4737900" y="3032681"/>
            <a:ext cx="4682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The car was </a:t>
            </a:r>
            <a:r>
              <a:rPr lang="en-US" sz="19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stolen</a:t>
            </a:r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last week. All of the coffee was </a:t>
            </a:r>
            <a:r>
              <a:rPr lang="en-US" sz="19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drunk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492BC-4F95-7343-8DE3-6DBFA749F592}"/>
              </a:ext>
            </a:extLst>
          </p:cNvPr>
          <p:cNvSpPr txBox="1"/>
          <p:nvPr/>
        </p:nvSpPr>
        <p:spPr>
          <a:xfrm>
            <a:off x="4995861" y="3864412"/>
            <a:ext cx="42471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The car, (which was) </a:t>
            </a:r>
            <a:r>
              <a:rPr lang="en-US" sz="19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stolen</a:t>
            </a:r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last week, has not been found.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8"/>
          <p:cNvSpPr txBox="1">
            <a:spLocks noGrp="1"/>
          </p:cNvSpPr>
          <p:nvPr>
            <p:ph type="title"/>
          </p:nvPr>
        </p:nvSpPr>
        <p:spPr>
          <a:xfrm>
            <a:off x="2623184" y="120266"/>
            <a:ext cx="4745355" cy="9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Past Participle</a:t>
            </a:r>
            <a:endParaRPr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A60D06-B9CA-342E-4402-226A5F920F05}"/>
              </a:ext>
            </a:extLst>
          </p:cNvPr>
          <p:cNvSpPr txBox="1">
            <a:spLocks/>
          </p:cNvSpPr>
          <p:nvPr/>
        </p:nvSpPr>
        <p:spPr>
          <a:xfrm>
            <a:off x="929640" y="921650"/>
            <a:ext cx="6933248" cy="361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502920" indent="-457200" algn="l">
              <a:lnSpc>
                <a:spcPct val="250000"/>
              </a:lnSpc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DA2A1E-DDE0-B1C3-5C02-5A1E43FD21B9}"/>
              </a:ext>
            </a:extLst>
          </p:cNvPr>
          <p:cNvSpPr txBox="1"/>
          <p:nvPr/>
        </p:nvSpPr>
        <p:spPr>
          <a:xfrm>
            <a:off x="243841" y="1706836"/>
            <a:ext cx="87706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She had her motorbike washed; 	/</a:t>
            </a:r>
            <a:r>
              <a:rPr lang="sr-Latn-R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   </a:t>
            </a:r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 got my car towed because it broke down.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3A035-7D90-7264-105A-8F255D3AFEA1}"/>
              </a:ext>
            </a:extLst>
          </p:cNvPr>
          <p:cNvSpPr txBox="1"/>
          <p:nvPr/>
        </p:nvSpPr>
        <p:spPr>
          <a:xfrm>
            <a:off x="1348741" y="3051944"/>
            <a:ext cx="71432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 felt tricked;		/	He wants this project done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905C35-7DE3-D7A0-5453-0FD3D5557FAF}"/>
              </a:ext>
            </a:extLst>
          </p:cNvPr>
          <p:cNvSpPr txBox="1"/>
          <p:nvPr/>
        </p:nvSpPr>
        <p:spPr>
          <a:xfrm>
            <a:off x="190500" y="4202966"/>
            <a:ext cx="882395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Attached to this email, you will find my CV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BC1FC2-170B-6E76-BFBE-9320C008AFCB}"/>
              </a:ext>
            </a:extLst>
          </p:cNvPr>
          <p:cNvSpPr txBox="1">
            <a:spLocks/>
          </p:cNvSpPr>
          <p:nvPr/>
        </p:nvSpPr>
        <p:spPr>
          <a:xfrm>
            <a:off x="651991" y="259080"/>
            <a:ext cx="7699529" cy="416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502920" indent="-457200" algn="l">
              <a:lnSpc>
                <a:spcPct val="400000"/>
              </a:lnSpc>
              <a:buFont typeface="+mj-lt"/>
              <a:buAutoNum type="arabicPeriod" startAt="5"/>
            </a:pPr>
            <a:r>
              <a:rPr lang="sr-Latn-RS" sz="2400" dirty="0"/>
              <a:t>With verbs have and get (causative passive)</a:t>
            </a:r>
          </a:p>
          <a:p>
            <a:pPr marL="502920" indent="-457200" algn="l">
              <a:lnSpc>
                <a:spcPct val="400000"/>
              </a:lnSpc>
              <a:buFont typeface="+mj-lt"/>
              <a:buAutoNum type="arabicPeriod" startAt="5"/>
            </a:pPr>
            <a:r>
              <a:rPr lang="sr-Latn-RS" sz="2400" dirty="0"/>
              <a:t>With verbs indicating feelings or wishes</a:t>
            </a:r>
          </a:p>
          <a:p>
            <a:pPr marL="502920" indent="-457200" algn="l">
              <a:lnSpc>
                <a:spcPct val="400000"/>
              </a:lnSpc>
              <a:buFont typeface="+mj-lt"/>
              <a:buAutoNum type="arabicPeriod" startAt="5"/>
            </a:pPr>
            <a:r>
              <a:rPr lang="sr-Latn-RS" sz="2400" dirty="0"/>
              <a:t>To express preceeding 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05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41"/>
          <p:cNvSpPr txBox="1">
            <a:spLocks noGrp="1"/>
          </p:cNvSpPr>
          <p:nvPr>
            <p:ph type="title"/>
          </p:nvPr>
        </p:nvSpPr>
        <p:spPr>
          <a:xfrm>
            <a:off x="2604203" y="43815"/>
            <a:ext cx="5156162" cy="10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Perfect Participle</a:t>
            </a:r>
            <a:endParaRPr sz="4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4279F6-E108-81F0-C9FC-5A1FC6C3D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" y="1119316"/>
            <a:ext cx="7818120" cy="3376484"/>
          </a:xfrm>
        </p:spPr>
        <p:txBody>
          <a:bodyPr>
            <a:normAutofit/>
          </a:bodyPr>
          <a:lstStyle/>
          <a:p>
            <a:r>
              <a:rPr lang="sr-Latn-RS" sz="2400" dirty="0"/>
              <a:t>Used only to shorten sentences that have an action that precedes another action</a:t>
            </a:r>
          </a:p>
          <a:p>
            <a:pPr lvl="1"/>
            <a:r>
              <a:rPr lang="sr-Latn-RS" sz="2200" dirty="0"/>
              <a:t>Active:</a:t>
            </a:r>
          </a:p>
          <a:p>
            <a:pPr lvl="1"/>
            <a:endParaRPr lang="sr-Latn-RS" sz="2200" dirty="0"/>
          </a:p>
          <a:p>
            <a:pPr lvl="1"/>
            <a:endParaRPr lang="sr-Latn-RS" sz="2200" dirty="0"/>
          </a:p>
          <a:p>
            <a:pPr marL="596900" lvl="1" indent="0">
              <a:buNone/>
            </a:pPr>
            <a:endParaRPr lang="sr-Latn-RS" sz="2200" dirty="0"/>
          </a:p>
          <a:p>
            <a:pPr lvl="1"/>
            <a:r>
              <a:rPr lang="sr-Latn-RS" sz="2200" dirty="0"/>
              <a:t>Passive: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03DCC8-D827-E0A9-6DC7-2689C24EA121}"/>
              </a:ext>
            </a:extLst>
          </p:cNvPr>
          <p:cNvSpPr txBox="1"/>
          <p:nvPr/>
        </p:nvSpPr>
        <p:spPr>
          <a:xfrm>
            <a:off x="533400" y="2480310"/>
            <a:ext cx="896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Having completed </a:t>
            </a:r>
            <a:r>
              <a:rPr lang="sr-Latn-RS" sz="16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the design for the new bridge, they moved onto the administration phase.</a:t>
            </a:r>
          </a:p>
          <a:p>
            <a:endParaRPr lang="sr-Latn-RS" sz="16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sr-Latn-RS" sz="16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Having finished </a:t>
            </a:r>
            <a:r>
              <a:rPr lang="sr-Latn-RS" sz="16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the colloquium, you left the classroom.</a:t>
            </a:r>
            <a:endParaRPr lang="en-US" sz="16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098D22-D339-FC96-580C-2DF604E72041}"/>
              </a:ext>
            </a:extLst>
          </p:cNvPr>
          <p:cNvSpPr txBox="1"/>
          <p:nvPr/>
        </p:nvSpPr>
        <p:spPr>
          <a:xfrm>
            <a:off x="1287780" y="3882181"/>
            <a:ext cx="6568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Having been promoted </a:t>
            </a:r>
            <a:r>
              <a:rPr lang="sr-Latn-RS" sz="16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to manager, Sam decided to buy a new car.</a:t>
            </a:r>
          </a:p>
          <a:p>
            <a:endParaRPr lang="sr-Latn-RS" sz="16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sr-Latn-RS" sz="16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Having been stolen</a:t>
            </a:r>
            <a:r>
              <a:rPr lang="sr-Latn-RS" sz="16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the vehicle was found in a neighbouring country.</a:t>
            </a:r>
            <a:endParaRPr lang="en-US" sz="16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39"/>
          <p:cNvSpPr txBox="1">
            <a:spLocks noGrp="1"/>
          </p:cNvSpPr>
          <p:nvPr>
            <p:ph type="title"/>
          </p:nvPr>
        </p:nvSpPr>
        <p:spPr>
          <a:xfrm>
            <a:off x="1950586" y="138150"/>
            <a:ext cx="5123227" cy="8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Present Participle</a:t>
            </a:r>
            <a:endParaRPr dirty="0"/>
          </a:p>
        </p:txBody>
      </p:sp>
      <p:sp>
        <p:nvSpPr>
          <p:cNvPr id="1186" name="Google Shape;1186;p39"/>
          <p:cNvSpPr/>
          <p:nvPr/>
        </p:nvSpPr>
        <p:spPr>
          <a:xfrm>
            <a:off x="1170550" y="3396850"/>
            <a:ext cx="210000" cy="210000"/>
          </a:xfrm>
          <a:prstGeom prst="mathPlus">
            <a:avLst>
              <a:gd name="adj1" fmla="val 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 Medium"/>
              <a:ea typeface="Arimo Medium"/>
              <a:cs typeface="Arimo Medium"/>
              <a:sym typeface="Arimo Medium"/>
            </a:endParaRPr>
          </a:p>
        </p:txBody>
      </p:sp>
      <p:sp>
        <p:nvSpPr>
          <p:cNvPr id="1187" name="Google Shape;1187;p39"/>
          <p:cNvSpPr/>
          <p:nvPr/>
        </p:nvSpPr>
        <p:spPr>
          <a:xfrm>
            <a:off x="7853950" y="3811100"/>
            <a:ext cx="210000" cy="210000"/>
          </a:xfrm>
          <a:prstGeom prst="mathPlus">
            <a:avLst>
              <a:gd name="adj1" fmla="val 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 Medium"/>
              <a:ea typeface="Arimo Medium"/>
              <a:cs typeface="Arimo Medium"/>
              <a:sym typeface="Arimo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E144CA-8961-60A5-7AA4-A21EF92F0E62}"/>
              </a:ext>
            </a:extLst>
          </p:cNvPr>
          <p:cNvSpPr txBox="1"/>
          <p:nvPr/>
        </p:nvSpPr>
        <p:spPr>
          <a:xfrm>
            <a:off x="304800" y="940950"/>
            <a:ext cx="9646920" cy="372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Can either be performing the function of a verb, or an adjective (like the past participle)</a:t>
            </a:r>
          </a:p>
          <a:p>
            <a:pPr>
              <a:lnSpc>
                <a:spcPct val="350000"/>
              </a:lnSpc>
            </a:pPr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Used as an adjective</a:t>
            </a:r>
          </a:p>
          <a:p>
            <a:pPr>
              <a:lnSpc>
                <a:spcPct val="350000"/>
              </a:lnSpc>
            </a:pPr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To form progressive tenses</a:t>
            </a:r>
          </a:p>
          <a:p>
            <a:pPr>
              <a:lnSpc>
                <a:spcPct val="350000"/>
              </a:lnSpc>
            </a:pPr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To shorten clauses</a:t>
            </a:r>
            <a:endParaRPr lang="en-US" sz="20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139E15-F9D8-AE05-CD94-CE1D3E09167A}"/>
              </a:ext>
            </a:extLst>
          </p:cNvPr>
          <p:cNvSpPr txBox="1"/>
          <p:nvPr/>
        </p:nvSpPr>
        <p:spPr>
          <a:xfrm>
            <a:off x="3421898" y="1743750"/>
            <a:ext cx="5974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smiling girl, disappointing outcome, dancing bear.</a:t>
            </a:r>
          </a:p>
          <a:p>
            <a:endParaRPr lang="sr-Latn-RS" sz="18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sr-Latn-R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We saw a </a:t>
            </a:r>
            <a:r>
              <a:rPr lang="sr-Latn-RS" sz="18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skiing</a:t>
            </a:r>
            <a:r>
              <a:rPr lang="sr-Latn-R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monkey.</a:t>
            </a:r>
            <a:endParaRPr lang="en-US" sz="18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3E63FF-6A49-2B1F-7F75-9F15C130390E}"/>
              </a:ext>
            </a:extLst>
          </p:cNvPr>
          <p:cNvSpPr txBox="1"/>
          <p:nvPr/>
        </p:nvSpPr>
        <p:spPr>
          <a:xfrm>
            <a:off x="3711458" y="3023603"/>
            <a:ext cx="5974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I’ve been working for this company for 20 years.</a:t>
            </a:r>
          </a:p>
          <a:p>
            <a:endParaRPr lang="en-US" sz="18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She isn’t here, she is </a:t>
            </a:r>
            <a:r>
              <a:rPr lang="en-US" sz="18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skiing</a:t>
            </a:r>
            <a:r>
              <a:rPr lang="en-U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in the Alps right now.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DDCD0D-FC24-E4B5-D2DF-3D9A7F2486E8}"/>
              </a:ext>
            </a:extLst>
          </p:cNvPr>
          <p:cNvSpPr txBox="1"/>
          <p:nvPr/>
        </p:nvSpPr>
        <p:spPr>
          <a:xfrm>
            <a:off x="2864528" y="4039571"/>
            <a:ext cx="5974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People living in the city complain about the pollution.</a:t>
            </a:r>
          </a:p>
          <a:p>
            <a:endParaRPr lang="en-US" sz="18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en-US" sz="18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Skiing</a:t>
            </a:r>
            <a:r>
              <a:rPr lang="en-U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down the mountain, he told me his life story.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42"/>
          <p:cNvSpPr txBox="1">
            <a:spLocks noGrp="1"/>
          </p:cNvSpPr>
          <p:nvPr>
            <p:ph type="title"/>
          </p:nvPr>
        </p:nvSpPr>
        <p:spPr>
          <a:xfrm>
            <a:off x="4649528" y="0"/>
            <a:ext cx="48407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Practical exercises</a:t>
            </a:r>
            <a:endParaRPr sz="3600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C9CB570-B54E-B8FA-6008-2269091AC7A6}"/>
              </a:ext>
            </a:extLst>
          </p:cNvPr>
          <p:cNvSpPr txBox="1">
            <a:spLocks/>
          </p:cNvSpPr>
          <p:nvPr/>
        </p:nvSpPr>
        <p:spPr>
          <a:xfrm>
            <a:off x="80714" y="163551"/>
            <a:ext cx="9137628" cy="488378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Testovi: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5, sentence 1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9, sentence 2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10, sentence 4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11, sentence 4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14, sentence 4 (translation)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17, exercise VI sentence 2, 3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18, sentence 3 (translation)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21, exercise VI sentence 2, 3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22, sentence 3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25, exercise VI sentence 4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26, sentence 2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28, sentence 4 (translation) + 2, 3, 4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31, sentence 6 (translation)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36, sentence 1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39, sentence 3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41, exercise VI sentence 5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42, sentence 3 (translation)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45, sentence 3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56, exercise VI sentence 4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67, exercise V sentence 1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76, exercise V sentence 2, 4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93, exercise V sentence 2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94, exercise VI, last sentence („There is much to see...“)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46"/>
          <p:cNvSpPr txBox="1">
            <a:spLocks noGrp="1"/>
          </p:cNvSpPr>
          <p:nvPr>
            <p:ph type="title"/>
          </p:nvPr>
        </p:nvSpPr>
        <p:spPr>
          <a:xfrm>
            <a:off x="156990" y="928170"/>
            <a:ext cx="8430750" cy="22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Fiber Optics Technology</a:t>
            </a:r>
            <a:endParaRPr dirty="0"/>
          </a:p>
        </p:txBody>
      </p:sp>
      <p:grpSp>
        <p:nvGrpSpPr>
          <p:cNvPr id="1316" name="Google Shape;1316;p46"/>
          <p:cNvGrpSpPr/>
          <p:nvPr/>
        </p:nvGrpSpPr>
        <p:grpSpPr>
          <a:xfrm>
            <a:off x="6694250" y="4065738"/>
            <a:ext cx="1736500" cy="538213"/>
            <a:chOff x="6694250" y="4065738"/>
            <a:chExt cx="1736500" cy="538213"/>
          </a:xfrm>
        </p:grpSpPr>
        <p:sp>
          <p:nvSpPr>
            <p:cNvPr id="1317" name="Google Shape;1317;p46"/>
            <p:cNvSpPr/>
            <p:nvPr/>
          </p:nvSpPr>
          <p:spPr>
            <a:xfrm>
              <a:off x="7303950" y="4065750"/>
              <a:ext cx="1126800" cy="538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318" name="Google Shape;1318;p46"/>
            <p:cNvSpPr/>
            <p:nvPr/>
          </p:nvSpPr>
          <p:spPr>
            <a:xfrm>
              <a:off x="6694250" y="4065738"/>
              <a:ext cx="544800" cy="5382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319" name="Google Shape;1319;p46"/>
            <p:cNvSpPr/>
            <p:nvPr/>
          </p:nvSpPr>
          <p:spPr>
            <a:xfrm>
              <a:off x="7663528" y="4131030"/>
              <a:ext cx="407645" cy="407645"/>
            </a:xfrm>
            <a:custGeom>
              <a:avLst/>
              <a:gdLst/>
              <a:ahLst/>
              <a:cxnLst/>
              <a:rect l="l" t="t" r="r" b="b"/>
              <a:pathLst>
                <a:path w="407645" h="407645" extrusionOk="0">
                  <a:moveTo>
                    <a:pt x="404088" y="3491"/>
                  </a:moveTo>
                  <a:cubicBezTo>
                    <a:pt x="399433" y="-1164"/>
                    <a:pt x="391865" y="-1164"/>
                    <a:pt x="387211" y="3491"/>
                  </a:cubicBezTo>
                  <a:lnTo>
                    <a:pt x="315918" y="74783"/>
                  </a:lnTo>
                  <a:lnTo>
                    <a:pt x="307480" y="66345"/>
                  </a:lnTo>
                  <a:cubicBezTo>
                    <a:pt x="305236" y="64101"/>
                    <a:pt x="302189" y="62862"/>
                    <a:pt x="299041" y="62862"/>
                  </a:cubicBezTo>
                  <a:cubicBezTo>
                    <a:pt x="295894" y="62862"/>
                    <a:pt x="292846" y="64135"/>
                    <a:pt x="290603" y="66345"/>
                  </a:cubicBezTo>
                  <a:lnTo>
                    <a:pt x="264416" y="92531"/>
                  </a:lnTo>
                  <a:cubicBezTo>
                    <a:pt x="241914" y="77596"/>
                    <a:pt x="210202" y="79170"/>
                    <a:pt x="189240" y="100132"/>
                  </a:cubicBezTo>
                  <a:cubicBezTo>
                    <a:pt x="181739" y="107633"/>
                    <a:pt x="66948" y="222425"/>
                    <a:pt x="62561" y="226811"/>
                  </a:cubicBezTo>
                  <a:lnTo>
                    <a:pt x="54122" y="218373"/>
                  </a:lnTo>
                  <a:cubicBezTo>
                    <a:pt x="49468" y="213718"/>
                    <a:pt x="41900" y="213718"/>
                    <a:pt x="37245" y="218373"/>
                  </a:cubicBezTo>
                  <a:cubicBezTo>
                    <a:pt x="32591" y="223027"/>
                    <a:pt x="32591" y="230595"/>
                    <a:pt x="37245" y="235250"/>
                  </a:cubicBezTo>
                  <a:lnTo>
                    <a:pt x="79471" y="277476"/>
                  </a:lnTo>
                  <a:lnTo>
                    <a:pt x="28807" y="328141"/>
                  </a:lnTo>
                  <a:lnTo>
                    <a:pt x="20368" y="319702"/>
                  </a:lnTo>
                  <a:cubicBezTo>
                    <a:pt x="15713" y="315048"/>
                    <a:pt x="8145" y="315048"/>
                    <a:pt x="3491" y="319702"/>
                  </a:cubicBezTo>
                  <a:cubicBezTo>
                    <a:pt x="-1164" y="324357"/>
                    <a:pt x="-1164" y="331925"/>
                    <a:pt x="3491" y="336579"/>
                  </a:cubicBezTo>
                  <a:cubicBezTo>
                    <a:pt x="16752" y="349840"/>
                    <a:pt x="47793" y="380882"/>
                    <a:pt x="71066" y="404155"/>
                  </a:cubicBezTo>
                  <a:cubicBezTo>
                    <a:pt x="75721" y="408809"/>
                    <a:pt x="83289" y="408809"/>
                    <a:pt x="87944" y="404155"/>
                  </a:cubicBezTo>
                  <a:cubicBezTo>
                    <a:pt x="92598" y="399500"/>
                    <a:pt x="92598" y="391932"/>
                    <a:pt x="87944" y="387278"/>
                  </a:cubicBezTo>
                  <a:lnTo>
                    <a:pt x="79505" y="378839"/>
                  </a:lnTo>
                  <a:lnTo>
                    <a:pt x="130170" y="328174"/>
                  </a:lnTo>
                  <a:lnTo>
                    <a:pt x="172396" y="370401"/>
                  </a:lnTo>
                  <a:cubicBezTo>
                    <a:pt x="177051" y="375055"/>
                    <a:pt x="184619" y="375055"/>
                    <a:pt x="189273" y="370401"/>
                  </a:cubicBezTo>
                  <a:cubicBezTo>
                    <a:pt x="193928" y="365746"/>
                    <a:pt x="193928" y="358178"/>
                    <a:pt x="189273" y="353524"/>
                  </a:cubicBezTo>
                  <a:lnTo>
                    <a:pt x="180835" y="345085"/>
                  </a:lnTo>
                  <a:lnTo>
                    <a:pt x="307513" y="218406"/>
                  </a:lnTo>
                  <a:cubicBezTo>
                    <a:pt x="328107" y="197812"/>
                    <a:pt x="330385" y="166201"/>
                    <a:pt x="315115" y="143229"/>
                  </a:cubicBezTo>
                  <a:lnTo>
                    <a:pt x="341301" y="117043"/>
                  </a:lnTo>
                  <a:cubicBezTo>
                    <a:pt x="343545" y="114800"/>
                    <a:pt x="344784" y="111752"/>
                    <a:pt x="344784" y="108605"/>
                  </a:cubicBezTo>
                  <a:cubicBezTo>
                    <a:pt x="344784" y="105457"/>
                    <a:pt x="343511" y="102409"/>
                    <a:pt x="341301" y="100166"/>
                  </a:cubicBezTo>
                  <a:lnTo>
                    <a:pt x="332863" y="91727"/>
                  </a:lnTo>
                  <a:lnTo>
                    <a:pt x="404155" y="20435"/>
                  </a:lnTo>
                  <a:cubicBezTo>
                    <a:pt x="408809" y="15780"/>
                    <a:pt x="408809" y="8212"/>
                    <a:pt x="404155" y="3558"/>
                  </a:cubicBezTo>
                  <a:close/>
                  <a:moveTo>
                    <a:pt x="79438" y="243688"/>
                  </a:moveTo>
                  <a:lnTo>
                    <a:pt x="96315" y="226811"/>
                  </a:lnTo>
                  <a:lnTo>
                    <a:pt x="113192" y="243688"/>
                  </a:lnTo>
                  <a:lnTo>
                    <a:pt x="96315" y="260566"/>
                  </a:lnTo>
                  <a:lnTo>
                    <a:pt x="79438" y="243688"/>
                  </a:lnTo>
                  <a:close/>
                  <a:moveTo>
                    <a:pt x="62561" y="361928"/>
                  </a:moveTo>
                  <a:cubicBezTo>
                    <a:pt x="62561" y="361928"/>
                    <a:pt x="62561" y="361928"/>
                    <a:pt x="62527" y="361895"/>
                  </a:cubicBezTo>
                  <a:cubicBezTo>
                    <a:pt x="62661" y="362029"/>
                    <a:pt x="61456" y="360823"/>
                    <a:pt x="45684" y="345052"/>
                  </a:cubicBezTo>
                  <a:lnTo>
                    <a:pt x="96349" y="294387"/>
                  </a:lnTo>
                  <a:cubicBezTo>
                    <a:pt x="102242" y="300280"/>
                    <a:pt x="107332" y="305370"/>
                    <a:pt x="113225" y="311264"/>
                  </a:cubicBezTo>
                  <a:lnTo>
                    <a:pt x="62561" y="361928"/>
                  </a:lnTo>
                  <a:close/>
                  <a:moveTo>
                    <a:pt x="113225" y="277476"/>
                  </a:moveTo>
                  <a:lnTo>
                    <a:pt x="130103" y="260599"/>
                  </a:lnTo>
                  <a:lnTo>
                    <a:pt x="146980" y="277476"/>
                  </a:lnTo>
                  <a:lnTo>
                    <a:pt x="130103" y="294353"/>
                  </a:lnTo>
                  <a:cubicBezTo>
                    <a:pt x="126017" y="290268"/>
                    <a:pt x="117579" y="281829"/>
                    <a:pt x="113225" y="277476"/>
                  </a:cubicBezTo>
                  <a:close/>
                  <a:moveTo>
                    <a:pt x="163890" y="328141"/>
                  </a:moveTo>
                  <a:lnTo>
                    <a:pt x="147013" y="311264"/>
                  </a:lnTo>
                  <a:lnTo>
                    <a:pt x="163890" y="294387"/>
                  </a:lnTo>
                  <a:lnTo>
                    <a:pt x="180768" y="311264"/>
                  </a:lnTo>
                  <a:lnTo>
                    <a:pt x="163890" y="328141"/>
                  </a:lnTo>
                  <a:close/>
                  <a:moveTo>
                    <a:pt x="290569" y="133920"/>
                  </a:moveTo>
                  <a:cubicBezTo>
                    <a:pt x="288326" y="136164"/>
                    <a:pt x="287087" y="139211"/>
                    <a:pt x="287087" y="142359"/>
                  </a:cubicBezTo>
                  <a:cubicBezTo>
                    <a:pt x="287087" y="145506"/>
                    <a:pt x="288359" y="148554"/>
                    <a:pt x="290569" y="150797"/>
                  </a:cubicBezTo>
                  <a:cubicBezTo>
                    <a:pt x="304566" y="164794"/>
                    <a:pt x="304566" y="187465"/>
                    <a:pt x="290569" y="201462"/>
                  </a:cubicBezTo>
                  <a:lnTo>
                    <a:pt x="197678" y="294353"/>
                  </a:lnTo>
                  <a:lnTo>
                    <a:pt x="113225" y="209901"/>
                  </a:lnTo>
                  <a:lnTo>
                    <a:pt x="130103" y="193024"/>
                  </a:lnTo>
                  <a:lnTo>
                    <a:pt x="155452" y="218373"/>
                  </a:lnTo>
                  <a:cubicBezTo>
                    <a:pt x="160106" y="223027"/>
                    <a:pt x="167674" y="223027"/>
                    <a:pt x="172329" y="218373"/>
                  </a:cubicBezTo>
                  <a:cubicBezTo>
                    <a:pt x="176984" y="213718"/>
                    <a:pt x="176984" y="206150"/>
                    <a:pt x="172329" y="201496"/>
                  </a:cubicBezTo>
                  <a:lnTo>
                    <a:pt x="146980" y="176146"/>
                  </a:lnTo>
                  <a:lnTo>
                    <a:pt x="180768" y="142359"/>
                  </a:lnTo>
                  <a:lnTo>
                    <a:pt x="206117" y="167708"/>
                  </a:lnTo>
                  <a:cubicBezTo>
                    <a:pt x="210771" y="172362"/>
                    <a:pt x="218339" y="172362"/>
                    <a:pt x="222994" y="167708"/>
                  </a:cubicBezTo>
                  <a:cubicBezTo>
                    <a:pt x="227648" y="163053"/>
                    <a:pt x="227648" y="155485"/>
                    <a:pt x="222994" y="150831"/>
                  </a:cubicBezTo>
                  <a:lnTo>
                    <a:pt x="197645" y="125481"/>
                  </a:lnTo>
                  <a:lnTo>
                    <a:pt x="206083" y="117043"/>
                  </a:lnTo>
                  <a:cubicBezTo>
                    <a:pt x="220080" y="103046"/>
                    <a:pt x="242751" y="103046"/>
                    <a:pt x="256748" y="117043"/>
                  </a:cubicBezTo>
                  <a:cubicBezTo>
                    <a:pt x="258992" y="119287"/>
                    <a:pt x="262039" y="120526"/>
                    <a:pt x="265186" y="120526"/>
                  </a:cubicBezTo>
                  <a:cubicBezTo>
                    <a:pt x="268334" y="120526"/>
                    <a:pt x="271381" y="119253"/>
                    <a:pt x="273625" y="117043"/>
                  </a:cubicBezTo>
                  <a:lnTo>
                    <a:pt x="298974" y="91694"/>
                  </a:lnTo>
                  <a:lnTo>
                    <a:pt x="315851" y="108571"/>
                  </a:lnTo>
                  <a:lnTo>
                    <a:pt x="290502" y="1339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Google Shape;1324;p47">
            <a:extLst>
              <a:ext uri="{FF2B5EF4-FFF2-40B4-BE49-F238E27FC236}">
                <a16:creationId xmlns:a16="http://schemas.microsoft.com/office/drawing/2014/main" id="{C1D3A88B-693B-6BD0-2A17-1028C5DF7E87}"/>
              </a:ext>
            </a:extLst>
          </p:cNvPr>
          <p:cNvSpPr txBox="1">
            <a:spLocks/>
          </p:cNvSpPr>
          <p:nvPr/>
        </p:nvSpPr>
        <p:spPr>
          <a:xfrm>
            <a:off x="1033410" y="1865100"/>
            <a:ext cx="5210400" cy="14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November 1994, page 11</a:t>
            </a:r>
            <a:endParaRPr lang="en-US" sz="20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45"/>
          <p:cNvSpPr txBox="1">
            <a:spLocks noGrp="1"/>
          </p:cNvSpPr>
          <p:nvPr>
            <p:ph type="subTitle" idx="6"/>
          </p:nvPr>
        </p:nvSpPr>
        <p:spPr>
          <a:xfrm>
            <a:off x="3397404" y="177878"/>
            <a:ext cx="209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/>
              <a:t>optička vlakna</a:t>
            </a:r>
            <a:endParaRPr sz="1800" dirty="0"/>
          </a:p>
        </p:txBody>
      </p:sp>
      <p:sp>
        <p:nvSpPr>
          <p:cNvPr id="1305" name="Google Shape;1305;p45"/>
          <p:cNvSpPr txBox="1">
            <a:spLocks noGrp="1"/>
          </p:cNvSpPr>
          <p:nvPr>
            <p:ph type="subTitle" idx="7"/>
          </p:nvPr>
        </p:nvSpPr>
        <p:spPr>
          <a:xfrm>
            <a:off x="118945" y="175627"/>
            <a:ext cx="3278459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fibre optics / optical fibre</a:t>
            </a:r>
            <a:endParaRPr dirty="0"/>
          </a:p>
        </p:txBody>
      </p:sp>
      <p:sp>
        <p:nvSpPr>
          <p:cNvPr id="1306" name="Google Shape;1306;p45"/>
          <p:cNvSpPr txBox="1">
            <a:spLocks noGrp="1"/>
          </p:cNvSpPr>
          <p:nvPr>
            <p:ph type="subTitle" idx="8"/>
          </p:nvPr>
        </p:nvSpPr>
        <p:spPr>
          <a:xfrm>
            <a:off x="118945" y="597757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semiconductor</a:t>
            </a:r>
            <a:endParaRPr dirty="0"/>
          </a:p>
        </p:txBody>
      </p:sp>
      <p:sp>
        <p:nvSpPr>
          <p:cNvPr id="1307" name="Google Shape;1307;p45"/>
          <p:cNvSpPr txBox="1">
            <a:spLocks noGrp="1"/>
          </p:cNvSpPr>
          <p:nvPr>
            <p:ph type="subTitle" idx="9"/>
          </p:nvPr>
        </p:nvSpPr>
        <p:spPr>
          <a:xfrm>
            <a:off x="118945" y="1942328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repeaters</a:t>
            </a:r>
            <a:endParaRPr dirty="0"/>
          </a:p>
        </p:txBody>
      </p:sp>
      <p:sp>
        <p:nvSpPr>
          <p:cNvPr id="1308" name="Google Shape;1308;p45"/>
          <p:cNvSpPr txBox="1">
            <a:spLocks noGrp="1"/>
          </p:cNvSpPr>
          <p:nvPr>
            <p:ph type="subTitle" idx="13"/>
          </p:nvPr>
        </p:nvSpPr>
        <p:spPr>
          <a:xfrm>
            <a:off x="118945" y="1033745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waveguide</a:t>
            </a:r>
            <a:endParaRPr dirty="0"/>
          </a:p>
        </p:txBody>
      </p:sp>
      <p:sp>
        <p:nvSpPr>
          <p:cNvPr id="1309" name="Google Shape;1309;p45"/>
          <p:cNvSpPr txBox="1">
            <a:spLocks noGrp="1"/>
          </p:cNvSpPr>
          <p:nvPr>
            <p:ph type="subTitle" idx="14"/>
          </p:nvPr>
        </p:nvSpPr>
        <p:spPr>
          <a:xfrm>
            <a:off x="118945" y="1508751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bandwidth</a:t>
            </a:r>
            <a:endParaRPr dirty="0"/>
          </a:p>
        </p:txBody>
      </p:sp>
      <p:sp>
        <p:nvSpPr>
          <p:cNvPr id="1310" name="Google Shape;1310;p45"/>
          <p:cNvSpPr txBox="1">
            <a:spLocks noGrp="1"/>
          </p:cNvSpPr>
          <p:nvPr>
            <p:ph type="subTitle" idx="15"/>
          </p:nvPr>
        </p:nvSpPr>
        <p:spPr>
          <a:xfrm>
            <a:off x="118945" y="2358311"/>
            <a:ext cx="3643712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underground city ducts</a:t>
            </a:r>
            <a:endParaRPr dirty="0"/>
          </a:p>
        </p:txBody>
      </p:sp>
      <p:sp>
        <p:nvSpPr>
          <p:cNvPr id="27" name="Google Shape;1307;p45">
            <a:extLst>
              <a:ext uri="{FF2B5EF4-FFF2-40B4-BE49-F238E27FC236}">
                <a16:creationId xmlns:a16="http://schemas.microsoft.com/office/drawing/2014/main" id="{EBF44F1B-7CD6-75BD-3D7F-CE2C23450D5D}"/>
              </a:ext>
            </a:extLst>
          </p:cNvPr>
          <p:cNvSpPr txBox="1">
            <a:spLocks/>
          </p:cNvSpPr>
          <p:nvPr/>
        </p:nvSpPr>
        <p:spPr>
          <a:xfrm>
            <a:off x="118945" y="2751560"/>
            <a:ext cx="208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(un)reel</a:t>
            </a:r>
          </a:p>
        </p:txBody>
      </p:sp>
      <p:sp>
        <p:nvSpPr>
          <p:cNvPr id="28" name="Google Shape;1307;p45">
            <a:extLst>
              <a:ext uri="{FF2B5EF4-FFF2-40B4-BE49-F238E27FC236}">
                <a16:creationId xmlns:a16="http://schemas.microsoft.com/office/drawing/2014/main" id="{7AD0ED74-2C0C-635B-88F9-99A3EC51F58C}"/>
              </a:ext>
            </a:extLst>
          </p:cNvPr>
          <p:cNvSpPr txBox="1">
            <a:spLocks/>
          </p:cNvSpPr>
          <p:nvPr/>
        </p:nvSpPr>
        <p:spPr>
          <a:xfrm>
            <a:off x="118945" y="3149753"/>
            <a:ext cx="208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dielectric nature</a:t>
            </a:r>
          </a:p>
        </p:txBody>
      </p:sp>
      <p:sp>
        <p:nvSpPr>
          <p:cNvPr id="29" name="Google Shape;1307;p45">
            <a:extLst>
              <a:ext uri="{FF2B5EF4-FFF2-40B4-BE49-F238E27FC236}">
                <a16:creationId xmlns:a16="http://schemas.microsoft.com/office/drawing/2014/main" id="{CB584222-309D-7AE6-87F8-47CD51BDB633}"/>
              </a:ext>
            </a:extLst>
          </p:cNvPr>
          <p:cNvSpPr txBox="1">
            <a:spLocks/>
          </p:cNvSpPr>
          <p:nvPr/>
        </p:nvSpPr>
        <p:spPr>
          <a:xfrm>
            <a:off x="118945" y="3560792"/>
            <a:ext cx="371335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electromagnetic interference</a:t>
            </a:r>
          </a:p>
        </p:txBody>
      </p:sp>
      <p:sp>
        <p:nvSpPr>
          <p:cNvPr id="30" name="Google Shape;1307;p45">
            <a:extLst>
              <a:ext uri="{FF2B5EF4-FFF2-40B4-BE49-F238E27FC236}">
                <a16:creationId xmlns:a16="http://schemas.microsoft.com/office/drawing/2014/main" id="{7D7EC06A-9847-D1EC-E6AB-5FD508644CE7}"/>
              </a:ext>
            </a:extLst>
          </p:cNvPr>
          <p:cNvSpPr txBox="1">
            <a:spLocks/>
          </p:cNvSpPr>
          <p:nvPr/>
        </p:nvSpPr>
        <p:spPr>
          <a:xfrm>
            <a:off x="118945" y="3932454"/>
            <a:ext cx="208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ground loops</a:t>
            </a:r>
          </a:p>
        </p:txBody>
      </p:sp>
      <p:sp>
        <p:nvSpPr>
          <p:cNvPr id="31" name="Google Shape;1307;p45">
            <a:extLst>
              <a:ext uri="{FF2B5EF4-FFF2-40B4-BE49-F238E27FC236}">
                <a16:creationId xmlns:a16="http://schemas.microsoft.com/office/drawing/2014/main" id="{7C128234-74C4-4439-D8C7-12BAF006A650}"/>
              </a:ext>
            </a:extLst>
          </p:cNvPr>
          <p:cNvSpPr txBox="1">
            <a:spLocks/>
          </p:cNvSpPr>
          <p:nvPr/>
        </p:nvSpPr>
        <p:spPr>
          <a:xfrm>
            <a:off x="118945" y="4343493"/>
            <a:ext cx="208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data security</a:t>
            </a:r>
          </a:p>
        </p:txBody>
      </p:sp>
      <p:sp>
        <p:nvSpPr>
          <p:cNvPr id="32" name="Google Shape;1307;p45">
            <a:extLst>
              <a:ext uri="{FF2B5EF4-FFF2-40B4-BE49-F238E27FC236}">
                <a16:creationId xmlns:a16="http://schemas.microsoft.com/office/drawing/2014/main" id="{879E77AB-F05E-55AE-D2E1-EC98B7A57CE9}"/>
              </a:ext>
            </a:extLst>
          </p:cNvPr>
          <p:cNvSpPr txBox="1">
            <a:spLocks/>
          </p:cNvSpPr>
          <p:nvPr/>
        </p:nvSpPr>
        <p:spPr>
          <a:xfrm>
            <a:off x="6128865" y="175627"/>
            <a:ext cx="208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confined</a:t>
            </a:r>
          </a:p>
        </p:txBody>
      </p:sp>
      <p:sp>
        <p:nvSpPr>
          <p:cNvPr id="33" name="Google Shape;1307;p45">
            <a:extLst>
              <a:ext uri="{FF2B5EF4-FFF2-40B4-BE49-F238E27FC236}">
                <a16:creationId xmlns:a16="http://schemas.microsoft.com/office/drawing/2014/main" id="{B7DF1633-1E58-DEB8-9A1D-35DA3AA92415}"/>
              </a:ext>
            </a:extLst>
          </p:cNvPr>
          <p:cNvSpPr txBox="1">
            <a:spLocks/>
          </p:cNvSpPr>
          <p:nvPr/>
        </p:nvSpPr>
        <p:spPr>
          <a:xfrm>
            <a:off x="6162940" y="883872"/>
            <a:ext cx="208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opaque</a:t>
            </a:r>
          </a:p>
        </p:txBody>
      </p:sp>
      <p:sp>
        <p:nvSpPr>
          <p:cNvPr id="34" name="Google Shape;1307;p45">
            <a:extLst>
              <a:ext uri="{FF2B5EF4-FFF2-40B4-BE49-F238E27FC236}">
                <a16:creationId xmlns:a16="http://schemas.microsoft.com/office/drawing/2014/main" id="{74F5BBA0-0871-E97D-E47B-AD2FBA48C83D}"/>
              </a:ext>
            </a:extLst>
          </p:cNvPr>
          <p:cNvSpPr txBox="1">
            <a:spLocks/>
          </p:cNvSpPr>
          <p:nvPr/>
        </p:nvSpPr>
        <p:spPr>
          <a:xfrm>
            <a:off x="6162940" y="1724310"/>
            <a:ext cx="208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silica</a:t>
            </a:r>
          </a:p>
        </p:txBody>
      </p:sp>
      <p:sp>
        <p:nvSpPr>
          <p:cNvPr id="36" name="Google Shape;1304;p45">
            <a:extLst>
              <a:ext uri="{FF2B5EF4-FFF2-40B4-BE49-F238E27FC236}">
                <a16:creationId xmlns:a16="http://schemas.microsoft.com/office/drawing/2014/main" id="{51D3036C-2D4C-FE27-38B4-0E21BCC488AB}"/>
              </a:ext>
            </a:extLst>
          </p:cNvPr>
          <p:cNvSpPr txBox="1">
            <a:spLocks/>
          </p:cNvSpPr>
          <p:nvPr/>
        </p:nvSpPr>
        <p:spPr>
          <a:xfrm>
            <a:off x="3121805" y="588917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poluprovodnik</a:t>
            </a:r>
          </a:p>
        </p:txBody>
      </p:sp>
      <p:sp>
        <p:nvSpPr>
          <p:cNvPr id="37" name="Google Shape;1304;p45">
            <a:extLst>
              <a:ext uri="{FF2B5EF4-FFF2-40B4-BE49-F238E27FC236}">
                <a16:creationId xmlns:a16="http://schemas.microsoft.com/office/drawing/2014/main" id="{81330D21-A897-BE2B-7DD5-D0E61E5477C6}"/>
              </a:ext>
            </a:extLst>
          </p:cNvPr>
          <p:cNvSpPr txBox="1">
            <a:spLocks/>
          </p:cNvSpPr>
          <p:nvPr/>
        </p:nvSpPr>
        <p:spPr>
          <a:xfrm>
            <a:off x="2671985" y="1009844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talasovod</a:t>
            </a:r>
          </a:p>
        </p:txBody>
      </p:sp>
      <p:sp>
        <p:nvSpPr>
          <p:cNvPr id="38" name="Google Shape;1304;p45">
            <a:extLst>
              <a:ext uri="{FF2B5EF4-FFF2-40B4-BE49-F238E27FC236}">
                <a16:creationId xmlns:a16="http://schemas.microsoft.com/office/drawing/2014/main" id="{45605863-B854-09EE-92C0-36C5879C90F3}"/>
              </a:ext>
            </a:extLst>
          </p:cNvPr>
          <p:cNvSpPr txBox="1">
            <a:spLocks/>
          </p:cNvSpPr>
          <p:nvPr/>
        </p:nvSpPr>
        <p:spPr>
          <a:xfrm>
            <a:off x="2671985" y="1445832"/>
            <a:ext cx="3348656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širina frekvencijskog opsega</a:t>
            </a:r>
          </a:p>
        </p:txBody>
      </p:sp>
      <p:sp>
        <p:nvSpPr>
          <p:cNvPr id="39" name="Google Shape;1304;p45">
            <a:extLst>
              <a:ext uri="{FF2B5EF4-FFF2-40B4-BE49-F238E27FC236}">
                <a16:creationId xmlns:a16="http://schemas.microsoft.com/office/drawing/2014/main" id="{FFDD896E-42C3-5297-2DFE-CC959DF98F5C}"/>
              </a:ext>
            </a:extLst>
          </p:cNvPr>
          <p:cNvSpPr txBox="1">
            <a:spLocks/>
          </p:cNvSpPr>
          <p:nvPr/>
        </p:nvSpPr>
        <p:spPr>
          <a:xfrm>
            <a:off x="2770669" y="1856871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obnavljač signala</a:t>
            </a:r>
          </a:p>
        </p:txBody>
      </p:sp>
      <p:sp>
        <p:nvSpPr>
          <p:cNvPr id="40" name="Google Shape;1304;p45">
            <a:extLst>
              <a:ext uri="{FF2B5EF4-FFF2-40B4-BE49-F238E27FC236}">
                <a16:creationId xmlns:a16="http://schemas.microsoft.com/office/drawing/2014/main" id="{B1AFF8A8-BCEA-1741-2566-4BACB42CB6C5}"/>
              </a:ext>
            </a:extLst>
          </p:cNvPr>
          <p:cNvSpPr txBox="1">
            <a:spLocks/>
          </p:cNvSpPr>
          <p:nvPr/>
        </p:nvSpPr>
        <p:spPr>
          <a:xfrm>
            <a:off x="3157958" y="2335033"/>
            <a:ext cx="4031375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podzemna gradska kablovska mreža</a:t>
            </a:r>
          </a:p>
        </p:txBody>
      </p:sp>
      <p:sp>
        <p:nvSpPr>
          <p:cNvPr id="41" name="Google Shape;1304;p45">
            <a:extLst>
              <a:ext uri="{FF2B5EF4-FFF2-40B4-BE49-F238E27FC236}">
                <a16:creationId xmlns:a16="http://schemas.microsoft.com/office/drawing/2014/main" id="{E5D0C432-8BEB-CDB9-B58E-DF165041A674}"/>
              </a:ext>
            </a:extLst>
          </p:cNvPr>
          <p:cNvSpPr txBox="1">
            <a:spLocks/>
          </p:cNvSpPr>
          <p:nvPr/>
        </p:nvSpPr>
        <p:spPr>
          <a:xfrm>
            <a:off x="3189139" y="2746072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odmotati/namotati</a:t>
            </a:r>
          </a:p>
        </p:txBody>
      </p:sp>
      <p:sp>
        <p:nvSpPr>
          <p:cNvPr id="42" name="Google Shape;1304;p45">
            <a:extLst>
              <a:ext uri="{FF2B5EF4-FFF2-40B4-BE49-F238E27FC236}">
                <a16:creationId xmlns:a16="http://schemas.microsoft.com/office/drawing/2014/main" id="{3659BFD5-F126-E5F4-6CE7-3DFB3644622C}"/>
              </a:ext>
            </a:extLst>
          </p:cNvPr>
          <p:cNvSpPr txBox="1">
            <a:spLocks/>
          </p:cNvSpPr>
          <p:nvPr/>
        </p:nvSpPr>
        <p:spPr>
          <a:xfrm>
            <a:off x="3708605" y="3143721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izolaciona svojstva</a:t>
            </a:r>
          </a:p>
        </p:txBody>
      </p:sp>
      <p:sp>
        <p:nvSpPr>
          <p:cNvPr id="43" name="Google Shape;1304;p45">
            <a:extLst>
              <a:ext uri="{FF2B5EF4-FFF2-40B4-BE49-F238E27FC236}">
                <a16:creationId xmlns:a16="http://schemas.microsoft.com/office/drawing/2014/main" id="{5F9059CC-3B6C-DA51-0955-F02E0AD8F862}"/>
              </a:ext>
            </a:extLst>
          </p:cNvPr>
          <p:cNvSpPr txBox="1">
            <a:spLocks/>
          </p:cNvSpPr>
          <p:nvPr/>
        </p:nvSpPr>
        <p:spPr>
          <a:xfrm>
            <a:off x="3832304" y="3554760"/>
            <a:ext cx="2999676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elektromagnetne smetnje</a:t>
            </a:r>
          </a:p>
        </p:txBody>
      </p:sp>
      <p:sp>
        <p:nvSpPr>
          <p:cNvPr id="44" name="Google Shape;1304;p45">
            <a:extLst>
              <a:ext uri="{FF2B5EF4-FFF2-40B4-BE49-F238E27FC236}">
                <a16:creationId xmlns:a16="http://schemas.microsoft.com/office/drawing/2014/main" id="{2343211A-D0AA-E1C4-2363-E5F1D7ADC602}"/>
              </a:ext>
            </a:extLst>
          </p:cNvPr>
          <p:cNvSpPr txBox="1">
            <a:spLocks/>
          </p:cNvSpPr>
          <p:nvPr/>
        </p:nvSpPr>
        <p:spPr>
          <a:xfrm>
            <a:off x="4072840" y="3919183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uzemljenje</a:t>
            </a:r>
          </a:p>
        </p:txBody>
      </p:sp>
      <p:sp>
        <p:nvSpPr>
          <p:cNvPr id="45" name="Google Shape;1304;p45">
            <a:extLst>
              <a:ext uri="{FF2B5EF4-FFF2-40B4-BE49-F238E27FC236}">
                <a16:creationId xmlns:a16="http://schemas.microsoft.com/office/drawing/2014/main" id="{BF219447-6A75-A356-2A96-1E1EC57F2F13}"/>
              </a:ext>
            </a:extLst>
          </p:cNvPr>
          <p:cNvSpPr txBox="1">
            <a:spLocks/>
          </p:cNvSpPr>
          <p:nvPr/>
        </p:nvSpPr>
        <p:spPr>
          <a:xfrm>
            <a:off x="4975591" y="4319539"/>
            <a:ext cx="2800526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bezbednost podataka</a:t>
            </a:r>
          </a:p>
        </p:txBody>
      </p:sp>
      <p:sp>
        <p:nvSpPr>
          <p:cNvPr id="46" name="Google Shape;1304;p45">
            <a:extLst>
              <a:ext uri="{FF2B5EF4-FFF2-40B4-BE49-F238E27FC236}">
                <a16:creationId xmlns:a16="http://schemas.microsoft.com/office/drawing/2014/main" id="{62DDE834-69B8-C198-9B07-1222127EEADA}"/>
              </a:ext>
            </a:extLst>
          </p:cNvPr>
          <p:cNvSpPr txBox="1">
            <a:spLocks/>
          </p:cNvSpPr>
          <p:nvPr/>
        </p:nvSpPr>
        <p:spPr>
          <a:xfrm>
            <a:off x="7169715" y="121572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ograničen, zatvoren</a:t>
            </a:r>
          </a:p>
        </p:txBody>
      </p:sp>
      <p:sp>
        <p:nvSpPr>
          <p:cNvPr id="47" name="Google Shape;1304;p45">
            <a:extLst>
              <a:ext uri="{FF2B5EF4-FFF2-40B4-BE49-F238E27FC236}">
                <a16:creationId xmlns:a16="http://schemas.microsoft.com/office/drawing/2014/main" id="{B4FA3E16-6328-7168-30F9-63D44233926A}"/>
              </a:ext>
            </a:extLst>
          </p:cNvPr>
          <p:cNvSpPr txBox="1">
            <a:spLocks/>
          </p:cNvSpPr>
          <p:nvPr/>
        </p:nvSpPr>
        <p:spPr>
          <a:xfrm>
            <a:off x="7096486" y="877888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neprovidno</a:t>
            </a:r>
          </a:p>
        </p:txBody>
      </p:sp>
      <p:sp>
        <p:nvSpPr>
          <p:cNvPr id="48" name="Google Shape;1304;p45">
            <a:extLst>
              <a:ext uri="{FF2B5EF4-FFF2-40B4-BE49-F238E27FC236}">
                <a16:creationId xmlns:a16="http://schemas.microsoft.com/office/drawing/2014/main" id="{7AA8549B-6249-FB10-EEDA-FAB2438EFDFC}"/>
              </a:ext>
            </a:extLst>
          </p:cNvPr>
          <p:cNvSpPr txBox="1">
            <a:spLocks/>
          </p:cNvSpPr>
          <p:nvPr/>
        </p:nvSpPr>
        <p:spPr>
          <a:xfrm>
            <a:off x="7053900" y="1707703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silicijum-dioksid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istory of Science and Technology - Bachelor of Arts in History by Slidesgo">
  <a:themeElements>
    <a:clrScheme name="Simple Light">
      <a:dk1>
        <a:srgbClr val="F3F3F3"/>
      </a:dk1>
      <a:lt1>
        <a:srgbClr val="0C0C0C"/>
      </a:lt1>
      <a:dk2>
        <a:srgbClr val="434343"/>
      </a:dk2>
      <a:lt2>
        <a:srgbClr val="D162A0"/>
      </a:lt2>
      <a:accent1>
        <a:srgbClr val="9A7CFF"/>
      </a:accent1>
      <a:accent2>
        <a:srgbClr val="2D5BB6"/>
      </a:accent2>
      <a:accent3>
        <a:srgbClr val="EEA333"/>
      </a:accent3>
      <a:accent4>
        <a:srgbClr val="FFFFFF"/>
      </a:accent4>
      <a:accent5>
        <a:srgbClr val="FFFFFF"/>
      </a:accent5>
      <a:accent6>
        <a:srgbClr val="FFFFF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743</Words>
  <Application>Microsoft Office PowerPoint</Application>
  <PresentationFormat>On-screen Show (16:9)</PresentationFormat>
  <Paragraphs>123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DM Serif Text</vt:lpstr>
      <vt:lpstr>Arimo</vt:lpstr>
      <vt:lpstr>Anaheim</vt:lpstr>
      <vt:lpstr>Arial</vt:lpstr>
      <vt:lpstr>Cabin</vt:lpstr>
      <vt:lpstr>Lato Light</vt:lpstr>
      <vt:lpstr>Nunito Light</vt:lpstr>
      <vt:lpstr>Calibri</vt:lpstr>
      <vt:lpstr>Arimo Medium</vt:lpstr>
      <vt:lpstr>Palanquin Medium</vt:lpstr>
      <vt:lpstr>Corbel</vt:lpstr>
      <vt:lpstr>History of Science and Technology - Bachelor of Arts in History by Slidesgo</vt:lpstr>
      <vt:lpstr>Participles</vt:lpstr>
      <vt:lpstr>Non-finite VF and participles</vt:lpstr>
      <vt:lpstr>Past Participle</vt:lpstr>
      <vt:lpstr>Past Participle</vt:lpstr>
      <vt:lpstr>Perfect Participle</vt:lpstr>
      <vt:lpstr>Present Participle</vt:lpstr>
      <vt:lpstr>Practical exercises</vt:lpstr>
      <vt:lpstr>Fiber Optics Technology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Participles</dc:title>
  <cp:lastModifiedBy>Sofija Stefanović</cp:lastModifiedBy>
  <cp:revision>8</cp:revision>
  <dcterms:modified xsi:type="dcterms:W3CDTF">2024-12-08T17:09:24Z</dcterms:modified>
</cp:coreProperties>
</file>