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1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35 349 576,'0'0'3516,"-17"1"-576,0 1-3369,16-2 746,76 8 2469,96-6-2791,124-2-6,-252-3 10,80-18 0,6-2 50,-90 19-49,1 2 1,0 1-1,0 2 1,0 1-1,73 15 0,-86-11 14,1-1 0,0-2-1,0-1 1,40-2 0,112-18 35,-110 9-49,72-1 1,-115 11 19,1 1 1,0 1-1,0 1 0,38 12 0,-23-7 16,0-3-1,0-1 0,0-2 0,1-2 0,84-9 0,-46-4-25,141-41-1,-139 29 0,135-18-1,-158 38 89,-1 4 0,79 8-1,27 0-98,-94-11-12,92-16-1,-55 5 4,-17 7-105,113 8-1,-14 1-478,262-12 87,-437 11 509,0 1-1,-1 0 1,1 2-1,-1 0 1,1 0 0,18 9-1,-17-6 97,1-1 0,-1-1 0,1 0 0,26 2 0,28-4-29,-1-3-1,1-3 0,134-25 1,-134 19-48,0 3 0,107 5-1,-95 3 6,101-12 0,507-59 3,-428 63-4,-169 7 90,161-20 0,279-50 841,-408 62-952,26-4-9,-72 8 572,-81 3-442,3-2-93,-21-1-67,-18 4-897,4 6-1611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3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130 178 2737,'0'0'8697,"-17"-11"-8336,-72-54-181,76 60-152,2 0 334,19 5 957,41 9-1073,-22-3-240,2-2-1,30 2 0,-48-6-2,590 0-194,-411-16 225,66-2-75,-156 20 95,118-5-203,-193-1 62,-1-2 0,1 0 0,-1-1 1,-1-2-1,27-12 0,19-7-237,-118 30-91,23 6-480,-43 17-1,13-3-2497,13-8-2291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6753,'0'0'5039,"-1"-4"-5114,1-8-106,4 11 14,2 28 214,-6-23-16,0 0 0,0-1-1,0 1 1,1 0 0,0 0 0,0 0 0,0-1 0,0 1 0,0-1 0,1 1 0,0-1 0,-1 1-1,1-1 1,1 0 0,-1 0 0,0 0 0,1 0 0,-1 0 0,6 4 0,-2-3-81,0-1 0,0 1 0,0-1 0,0-1-1,0 1 1,1-1 0,-1 0 0,1 0 0,-1-1 0,12 1 0,-3-1-103,-1-1 1,1 0-1,0-1 0,-1 0 0,1-1 1,-1-1-1,0 0 0,1-2 0,25-10 0,-39 14 166,42-25-295,-41 25 357,0-1 0,0 1 0,0-1 0,-1 1 1,1-1-1,0 0 0,-1 1 0,1-1 0,-1 0 0,0 0 0,0 0 0,0 0 0,0-1 0,0 1 0,0 0 0,0 0 0,-1-1 0,1-2 744,-1 5-604,-2 0-137,1 0-102,2 24-1051,1-19 894,-1 0 0,2 0-1,-1 0 1,0 0 0,1 0-1,0 0 1,0-1 0,0 1-1,1-1 1,0 0-1,5 5 1,-6-6 42,1 0-1,-1 0 1,0 1-1,0 0 1,0 0-1,0 0 1,0 0-1,-1 0 1,0 0 0,0 1-1,0-1 1,0 1-1,-1-1 1,0 1-1,2 7 1,-8-10-2535,-5-2-1295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9482,'0'0'2726,"-12"10"-3665,-37 33-54,46-39 779,1-1 0,1 1 1,-1-1-1,1 1 1,-1 0-1,1 0 0,0-1 1,0 1-1,1 0 0,-1 0 1,1 0-1,0 0 1,0 0-1,0 0 0,0 0 1,1 0-1,0 0 1,0 0-1,0 0 0,3 7 1,2 23-845,-6-33 1090,0 0 1,-1 0 0,1 0 0,-1 0-1,1-1 1,0 1 0,-1 0 0,0 0-1,1 0 1,-1 0 0,1 0 0,-1-1 0,0 1-1,0 0 1,1 0 0,-1-1 0,0 1-1,0-1 1,0 1 0,0-1 0,0 1-1,0-1 1,0 1 0,0-1 0,0 0-1,-2 1 1,-32 5 1288,27-5-1135,0 0-212,5 0-124,0 0 0,-1 0 0,1-1 0,-1 1-1,1-1 1,-1 0 0,1 0 0,0 0 0,-1-1 0,1 1 0,-5-2 0,4-5-3866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6553,'-23'32'692,"-16"32"3916,41-27-4138,-2-34-581,1 0 0,0 0 0,0 0 0,1 0 0,-1-1 0,1 1 0,-1 0 0,1 0 0,0-1 1,0 1-1,0-1 0,0 0 0,0 0 0,1 0 0,-1 0 0,5 3 0,48 20-2632,-28-14 2195,-23-11 590,0 1 0,0-1 1,0 0-1,0 0 1,-1 0-1,1 0 0,0-1 1,0 0-1,0 0 1,0 0-1,0 0 1,-1 0-1,1-1 0,0 0 1,-1 1-1,0-1 1,5-4-1,0 1 110,1 0 0,-1-1 0,0-1 0,0 1 0,-1-1 0,9-11 3203,-16 21-3360,0 0 0,0 1 0,0-1 0,0 0 0,1 0 0,0 0 1,-1 0-1,1 0 0,0 0 0,0 0 0,0 0 0,1 0 0,-1 0 0,1-1 0,0 1 0,0-1 0,0 1 0,0-1 1,0 1-1,0-1 0,0 0 0,1 0 0,-1 0 0,1-1 0,0 1 0,-1 0 0,1-1 0,0 0 0,0 0 0,0 0 1,0 0-1,0 0 0,0 0 0,6 0 0,9 2-137,-1-1 1,1-1-1,30-1 1,-20 0 108,-28 0 393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5521,'0'0'4908,"-4"11"-4737,2-6-178,-17 52 44,18-55-56,0 1 1,1-1-1,-1 1 1,1 0-1,0 0 0,0-1 1,0 1-1,0 0 1,0-1-1,1 1 0,-1 0 1,1-1-1,0 1 1,-1-1-1,1 1 0,0-1 1,1 1-1,-1-1 1,0 1-1,1-1 0,-1 0 1,4 4-1,32 15-1196,-34-20 1143,0 0 0,0 0-1,0 1 1,0-1 0,0 1-1,0 0 1,0-1-1,0 1 1,-1 1 0,1-1-1,-1 0 1,1 1 0,-1-1-1,0 1 1,0 0 0,0-1-1,-1 1 1,1 0-1,-1 0 1,1 0 0,-1 1-1,1 3 1,-2-6 36,0-1 0,1 1 1,-1-1-1,0 1 0,0-1 0,0 0 0,1 1 1,-1-1-1,0 1 0,0-1 0,1 0 1,-1 1-1,0-1 0,1 0 0,-1 1 0,0-1 1,1 0-1,-1 1 0,1-1 0,-1 0 0,1 0 1,-1 0-1,0 1 0,1-1 0,-1 0 1,1 0-1,-1 0 0,1 0 0,-1 0 0,1 0 1,-1 0-1,1 0 0,-1 0 0,1 0 0,-1 0 1,1 0-1,-1 0 0,1-1 0,19-9-1353,-5-6-364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189 119 1464</inkml:trace>
  <inkml:trace contextRef="#ctx0" brushRef="#br0" timeOffset="1">189 119 1464,'-188'-119'10843,"211"119"-10843,16 0-408,20 0 55,41 0-975,-9 0-1200,-18 0-657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32 600,'0'0'0</inkml:trace>
  <inkml:trace contextRef="#ctx0" brushRef="#br0" timeOffset="1">128 32 40,'0'0'2002,"7"-5"-947,12-15 420,-19 14 147,-20 12 444,11-1-1915,0 0-1,0 1 1,0 1-1,1 0 1,0 0-1,0 0 0,1 1 1,0 0-1,0 0 1,1 1-1,0 0 1,0 0-1,-4 11 0,6-13-174,1 1-1,0-1 0,0 1 0,0 0 0,1 0 0,0 0 1,0 0-1,1 0 0,0 0 0,1 1 0,0-1 0,0 0 1,1 0-1,0 1 0,0-1 0,1 0 0,4 12 0,-4-16-8,0 0-1,0 0 1,0 0-1,1 0 1,-1 0-1,1-1 0,0 1 1,1-1-1,-1 0 1,0 0-1,1 0 1,0 0-1,-1-1 1,6 3-1,-6-4-187,0 1 0,0-1 0,0 0 0,0-1 0,0 1 0,0 0 0,0-1 0,1 0 0,-1 0 0,0 0 0,0 0 0,1 0 0,-1-1 0,0 1 0,0-1 0,0 0 0,0 0 0,0 0 0,0-1 0,0 1 0,3-2 0,20-16-2469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7418,'0'0'2835,"-3"6"-2856,-13 22-52,-2 0 1,-1 0-1,-1-2 1,-1-1 0,-1 0-1,-43 35 1,63-58-184,1-1 0,0 0 0,-1-1 0,1 1-1,-1 0 1,1 0 0,-1 0 0,1-1 0,-1 1 0,0-1 0,1 0 0,-1 1 0,-1-1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7098,'0'0'1944,"5"-2"-1981,-4 1 26,0 1 1,1-1 0,-1 0-1,0 1 1,0 0 0,0-1-1,1 1 1,-1 0 0,0 0-1,1 0 1,-1 0 0,0 0-1,0 0 1,1 0 0,-1 0-1,0 0 1,1 0 0,-1 1-1,0-1 1,0 1 0,0-1-1,1 1 1,-1-1 0,0 1-1,0 0 1,0-1 0,0 1 0,0 0-1,0 0 1,0 0 0,0 0-1,1 2 1,2 2-44,-1 0 0,1 1 0,-1 0 1,0 0-1,-1 0 0,4 12 0,-3-3 42,0 1 0,-1 0 0,-1-1 0,-1 1 1,-1 22-1,0 1-14,1-34-1024,3-4-929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5265,'0'0'3865,"3"-5"-3586,-2 5-289,-1-1 0,0 1 1,0-1-1,1 1 0,-1-1 1,0 1-1,1-1 0,-1 1 1,1-1-1,-1 1 0,1-1 1,-1 1-1,1 0 0,-1-1 0,1 1 1,-1 0-1,1 0 0,-1-1 1,1 1-1,-1 0 0,1 0 1,0 0-1,-1 0 0,1 0 1,-1 0-1,1 0 0,0 0 1,-1 0-1,1 0 0,9 16-161,-2 52 104,-5-34 141,-3-27-66,1 0 1,0-1 0,1 1-1,0-1 1,0 1-1,0-1 1,1 1-1,5 8 1,-6-12-2,0-1 0,0 1 0,0-1 0,1 0 0,-1 0 0,1 0 0,-1 0-1,1 0 1,0-1 0,0 1 0,-1-1 0,1 0 0,0 0 0,0 0 0,1 0 0,-1 0 0,0-1 0,0 1 0,0-1 0,5 0 0,5 1-16,1-1 0,0-1 0,0-1 0,0 1 1,0-2-1,0 0 0,-1-1 0,0 0 1,0-1-1,0 0 0,0-1 0,-1-1 0,0 0 1,0-1-1,-1 0 0,18-16 0,-26 22 89,0-1-1,0 1 1,-1-1-1,1 0 0,-1 0 1,1 0-1,-1 0 1,0-1-1,0 1 1,0-1-1,-1 1 0,1-1 1,-1 1-1,0-1 1,0 0-1,0 0 1,-1 1-1,1-1 0,-1 0 1,0 0-1,0 0 1,0 0-1,-1 0 1,1 1-1,-1-1 0,0 0 1,0 0-1,-2-5 1,1 5 15,-1 1 1,1-1-1,-1 0 0,0 1 1,1-1-1,-2 1 1,1 0-1,0 0 1,-1 0-1,1 0 0,-1 1 1,0 0-1,0-1 1,0 1-1,0 1 0,0-1 1,0 0-1,0 1 1,-1 0-1,1 0 1,-1 0-1,1 1 0,0 0 1,-6 0-1,9 0-523,28 0-2136,116 0-2208,-42 0 4211,-60 0 8007,-41 0-7480,1 0 1,-1 0-1,0 0 0,0 0 0,0 0 0,0 0 0,0 0 0,0 0 0,1 0 0,-1 0 0,0 1 0,0-1 0,0 0 0,0 0 0,0 0 0,0 0 0,0 0 0,0 0 0,0 1 1,1-1-1,-1 0 0,0 0 0,0 0 0,0 0 0,0 0 0,0 1 0,0-1 0,0 0 0,0 0 0,0 0 0,0 0 0,0 0 0,0 1 0,0-1 0,0 0 0,0 0 0,0 0 1,-1 0-1,1 0 0,0 1 0,0-1 0,16 0-3944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2617,'0'0'7836,"26"-9"-7527,86-28-207,-79 28-92,-1 2 1,1 1 0,0 2-1,0 1 1,0 1 0,41 4 0,-7-1-18,317 5 4,319-7 126,-288-47 324,-191 17-230,547-48 197,-2 46-373,-398 35-98,387-5 151,-469-18-100,60-2-35,-479 24-675,72 4-1783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3633,'0'0'5832,"7"-3"-5015,23-11-137,-23 10 511,25-9-168,34-8-1008,0 4-1,2 2 0,0 4 1,92-5-1,-296 16-4681,86 0-1826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3817,'0'0'3234,"-9"14"-3201,29 394 2485,6-58-1490,7 55-182,-2-175-664,0 281 1,-27-358-129,-1-58 161,-8 98 0,-21 8-190,18-166-24,0-1 0,-2-1 0,-25 57 1,-64 121-128,98-210 152,1-1-1,0 0 1,0 1-1,0-1 1,-1 0-1,1 1 1,0-1-1,0 0 1,0 1-1,0-1 1,0 0-1,0 1 0,0-1 1,-1 1-1,1-1 1,0 0-1,0 1 1,1-1-1,-1 0 1,0 1-1,0-1 1,0 1-1,0-1 1,0 0-1,0 1 1,0-1-1,1 0 1,-1 1-1,0-1 1,0 0-1,0 1 1,1-1-1,-1 0 1,0 0-1,0 1 0,1-1 1,-1 0-1,0 0 1,1 1-1,20-1 211,29-14-423,-43 12 285,50-16-93,1 2 1,1 3-1,0 2 0,0 3 1,86 0-1,-73 6-24,-1-2 1,0-4-1,136-34 0,-108 17-98,1 4-1,0 5 1,201-6 0,-224 19 133,144-22 1,72-37-33,97-14 76,-209 61-30,233 13 0,116-9-11,26-2-14,-58 5-61,225-7-185,-496 17-582,-208-6 702,-23-6-13,-29-11-321,-23-3-1476,-12-5-1951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4825,'0'0'5812,"5"13"-5899,-4-10 87,11 18 19,-2 1-1,0 0 1,-2 1-1,0 0 1,-2 0-1,0 1 1,4 46-1,-10-49 60,-1 1-1,-1-1 1,-1 0 0,-1 0-1,-1 0 1,-1-1-1,0 1 1,-2-1-1,0-1 1,-1 0 0,-13 20-1,-4 10 18,2 0-1,-18 55 0,33-76-78,2 0-1,0 1 0,2 0 0,1 0 1,-1 45-1,5-62-12,-1 3 4,1 0 1,0 0-1,1 0 0,1 0 1,0-1-1,1 1 0,0 0 1,1-1-1,1 0 1,8 18-1,-12-31 19,0 0 0,0 0 0,0 0 0,0 0 0,0 0 0,0-1 1,1 1-1,-1 0 0,0-1 0,0 1 0,0-1 0,1 1 0,-1-1 0,0 0 0,1 1 0,-1-1 1,0 0-1,1 0 0,0 0 0,35-1-45,-20 0 128,240-20 196,5 0-367,-262 21-28,1 0 0,0 0 0,-1 0 0,1 0 0,0 0 0,-1 0 0,1 0 0,-1 0 1,1 0-1,0 0 0,-1 0 0,1-1 0,-1 1 0,1 0 0,-1 0 0,1-1 0,-1 1 0,1 0 0,-1-1 0,1 1 0,-1 0 1,1-1-1,-1 1 0,1-1 0,-1 1 0,0-1 0,1 1 0,-1-1 0,0 1 0,1-1 0,-1 1 0,0-1 0,0 0 1,1 1-1,-1-1 0,0 1 0,0-1 0,0 0 0,0 1 0,0-1 0,0 1 0,0-1 0,0 0 0,0 1 0,0-1 1,0 1-1,-1-1 0,1 0 0,0 1 0,-1-1 0,1-9-1446,0-10-4989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8642,'0'0'4410,"0"8"-4382,15 167-136,-15-115 157,-3-1 0,-14 78 0,14-86-1727,5-66 791,1 0 0,1 0 1,7-18-1,7-18-3990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4049,'0'0'10090,"-12"-141"-9866,18 123-224,6-1-144,3 9 40,-1 2-488,1 8-576,0 0-1849,-9 8-1920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0 696,'3'5'10595,"5"-2"-10670,148 0-1187,-155-3 1393,2-3-2660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 5065,'0'0'4625,"-2"-6"-4158,-8-19-283,8 19-109,87 6-545,0-3 77,99-18 1,-149 13 250,-24 5 142,0 1 0,1 0 0,21-2 1505,-43 8-461,5 1-996,0 0 0,1 0 0,-1 1 0,1-1 0,0 1-1,1 0 1,-1 1 0,1-1 0,1 0 0,-1 1 0,-2 12 0,0 2-35,1-1 0,-3 38-1,6-45-113,0 0-1,0 0 0,2 0 0,-1 0 1,2 0-1,0 0 0,0-1 1,1 1-1,1-1 0,0 1 0,0-1 1,2 0-1,-1-1 0,11 16 1,-6-12-167,2 2-175,0 1 0,14 30-1,-23-41 397,-1 0 0,0 0 0,0 0 0,0 0 0,-1 0-1,0 1 1,0-1 0,-1 0 0,0 1 0,0-1 0,-2 10-1,1-13 122,0 0-1,-1 1 0,0-1 1,0 0-1,0 0 0,0-1 1,-1 1-1,1 0 0,-1-1 1,0 1-1,0-1 0,0 0 1,-1 0-1,1 0 0,-8 4 1,-65 35 1007,62-35-938,-7 3 135,0 0 0,0-1 0,-1 0 0,-1-2 0,1-1 0,-1-1-1,0-1 1,-1-1 0,1-1 0,-35-1 0,56-1-265,0-1 0,1 0 1,-1 1-1,0-1 0,0 0 0,1 0 1,-1 0-1,1-1 0,-1 1 0,1 0 1,0 0-1,-1-1 0,1 1 0,0-1 1,0 1-1,0-1 0,0 0 0,0 1 1,0-1-1,0 0 0,1 0 0,-1 1 1,0-1-1,1 0 0,0 0 0,-1-3 1,1 3-104,0 0 1,0 1 0,0-1 0,-1 1 0,1-1 0,0 1 0,-1-1 0,1 1-1,-1-1 1,0 1 0,0-1 0,1 1 0,-1 0 0,0-1 0,0 1 0,0 0-1,0 0 1,0 0 0,-1 0 0,1 0 0,0 0 0,0 0 0,-1 0-1,1 0 1,-1 0 0,1 1 0,-1-1 0,-2 0 0,-1 0-2194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1 720,'0'0'8369,"-4"0"-7700,3 0-682,0 0 0,0 0-1,0 0 1,0 0 0,1 0-1,-1 0 1,0 0 0,0 0 0,0 0-1,0 1 1,1-1 0,-1 0-1,0 1 1,0-1 0,0 0 0,1 1-1,-1-1 1,0 1 0,1-1-1,-1 1 1,0 0 0,1-1 0,-1 1-1,1 0 1,-1-1 0,1 1-1,-1 0 1,1-1 0,-1 1 0,1 0-1,0 0 1,0 0 0,-1-1-1,1 1 1,0 0 0,0 0 0,0 0-1,0 0 1,0 0 0,0-1-1,0 1 1,0 0 0,0 0 0,0 0-1,0 0 1,1 0 0,-1-1 0,0 1-1,1 0 1,0 1 0,-1 0-129,0-1 73,0 0 0,0 0 0,-1 1-1,1-1 1,0 0 0,1 0 0,-1 1 0,0-1 0,0 0-1,0 0 1,1 1 0,-1-1 0,1 0 0,-1 0-1,1 0 1,-1 0 0,1 0 0,0 1 0,0-1-1,-1 0 1,1-1 0,0 1 0,0 0 0,1 1 0,-1 0 666,-2-1-502,-1-1-1,1-1 1,0 1-1,0 0 1,0 0-1,-1 0 1,1-1-1,0 1 1,0-1-1,0 1 1,0-1-1,0 1 1,-1-1-1,1 1 1,-1-3-1,-8-24-1118,7 14-1318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3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48 1800,'14'-5'839,"10"-3"1811,-27 6-1246,-15 1-367,-6 0 102,17 0-840,-1 0 0,0 1 0,0 0 0,0 1-1,-11 1 1,18 2-337,0 0 1,-1 0-1,1 0 0,1 0 0,-1 0 0,0 0 0,1 0 1,0 0-1,0 0 0,1 6 0,-1-7 1,-12 148-257,55-151-646,-26 0 910,0 0 0,1-2 0,-1 0 0,0-1 0,0 0 0,0-1 0,-1-2 0,0 1 0,0-2 0,0 0 0,15-9 0,-29 15 81,-1 0 0,1 0 0,0-1 0,-1 1 0,1 0 0,-1-1 0,1 1 0,-1-1 0,0 0 1,1 1-1,-1-1 0,0 0 0,0 0 0,0 0 0,-1 0 0,1 1 0,0-1 0,-1 0 0,1 0 0,-1-1 0,1-2 0,-1 0 85,-1 1-1,1 0 1,-1 0 0,0 0 0,0 0 0,-1 0-1,1 0 1,-1 1 0,1-1 0,-4-5 0,-3-2 29,1 1 1,-1 0 0,0 0 0,-1 0-1,-1 1 1,-11-9 0,20 17-194,0 0-1,0 0 1,-1-1 0,1 1 0,-1 0 0,1 0-1,-1 0 1,0 1 0,1-1 0,-1 0-1,0 1 1,1-1 0,-1 1 0,0-1-1,0 1 1,0 0 0,1 0 0,-3 0-1,3 0-56,0 1 0,1-1-1,-1 1 1,1-1 0,-1 1 0,1 0-1,-1-1 1,1 1 0,0 0-1,-1-1 1,1 1 0,0 0-1,-1 0 1,1-1 0,0 1-1,0 0 1,0 0 0,0-1 0,0 1-1,0 0 1,0 0 0,0-1-1,0 1 1,0 0 0,0 0-1,0-1 1,1 2 0,0 5-448,1 0 0,0 0 0,0-1 0,1 1 0,0-1 1,0 1-1,7 10 0,11 9-2054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5417,'0'0'4905,"4"21"-4911,15 69-32,-17-83-109,1 1-1,-1-1 1,1-1-1,0 1 1,1 0-1,0-1 1,0 0-1,0 0 1,0 0-1,1 0 1,0-1-1,1 1 1,-1-1-1,1-1 1,0 1-1,0-1 1,0 0-1,1 0 1,-1-1-1,1 0 1,10 3 0,-12-5 113,-4-29 1635,-1 17-1433,0-30 417,6-51 0,-4 78-462,1 1-1,0-1 1,1 1-1,0-1 1,2 1 0,-1 0-1,11-17 1,-11 27-506,-2 14 255,-2 32 374,0 3 304,1-43-581,-1 0 0,1 1 1,0-1-1,0 0 0,0 0 0,0 0 1,1 0-1,-1 0 0,1-1 0,0 1 0,-1-1 1,1 0-1,0 0 0,1 0 0,-1 0 0,0 0 1,0 0-1,1-1 0,-1 0 0,7 2 1,1 0-564,0 0 1,1 0 0,0-1-1,-1 0 1,14-1 0,-14-1-1614,-4 0-1657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3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5513,'0'0'5189,"8"-11"-5113,25-29-4,-20 31 167,-6 16 182,-3 23 464,-3-24-691,3 3-127,0 0-1,1 0 1,0-1 0,1 0-1,8 10 1,-8-11-61,0 1-1,0 0 1,-1 0 0,0 0 0,-1 1 0,4 8-1,-1 12-4,-2 0 0,-2 0 0,0 0-1,-2 0 1,-1 1 0,-5 40 0,-17 76 118,13-106-37,3 1 0,-3 60 0,8-78-29,3 39 67,-2-60-121,0 0 0,1 0 0,-1 0 0,1 0 0,-1 0 1,1 0-1,0 0 0,0-1 0,0 1 0,0 0 1,0 0-1,0 0 0,0-1 0,1 1 0,-1-1 1,1 1-1,-1-1 0,1 0 0,-1 1 0,1-1 0,0 0 1,0 0-1,-1 0 0,4 1 0,-36-48-3628,24 33-861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11 3065,'0'0'1844,"15"-1"-5179,12-2 3329,26-2-300,-42 4 7567,-14 1-7249,-32 0 339,-64 7 0,87-5-176,1 1 0,-1 0 0,1 0 0,0 2 0,0-1 0,0 1 0,0 1 1,1 0-1,-11 8 0,17-10-171,1 0 1,-1 0 0,1 1 0,1-1-1,-1 1 1,0 0 0,1 0 0,0 0-1,0 0 1,1 0 0,0 0 0,-1 0-1,1 0 1,1 1 0,-1-1-1,1 0 1,0 1 0,0-1 0,1 0-1,0 1 1,0-1 0,0 0 0,0 0-1,1 0 1,0 0 0,0 0 0,0 0-1,5 7 1,6 2-102,1-1 0,0-1 0,1 0 0,0-1 0,0-1 0,2 0 0,-1-1 0,1-1 0,0 0 0,34 9 0,-42-15 29,0-1 0,0-1 0,0 1 0,0-2 0,1 1 0,-1-1 0,0 0 0,0-1 0,0 0 0,-1-1 0,1 0 0,0 0 0,-1-1 0,0 0 0,0 0 0,0-1 0,7-5 0,3-4 10,0 0 1,-2-1-1,0 0 1,0-2-1,23-32 0,-36 45 247,0 0 0,0 0-1,-1 0 1,0-1-1,0 1 1,0-1-1,0 1 1,0-1-1,-1 0 1,0 1 0,0-1-1,0-9 924,1 39-1942,13 12 743,24 41-1,-38-76 81,1-1-1,-1 0 1,1 0 0,-1 1-1,1-1 1,0-1-1,-1 1 1,1 0-1,0 0 1,0-1-1,0 1 1,-1-1 0,1 1-1,0-1 1,0 0-1,0 1 1,0-1-1,3-1 1,45 0-218,-33 0 175,-10 1 47,-1 0 1,1-1-1,-1 0 0,1 0 0,-1-1 0,1 1 0,-1-2 0,0 1 1,0 0-1,0-1 0,0 0 0,8-6 0,-12 7 16,0 0 0,1 0-1,-1 0 1,0 0 0,0-1-1,0 1 1,0-1 0,-1 1-1,1-1 1,-1 1 0,1-1 0,-1 0-1,0 0 1,0 0 0,0 0-1,-1 0 1,1 0 0,-1 0 0,1 0-1,-1 0 1,0 0 0,0 0-1,-1 0 1,1 0 0,-1 0-1,1 0 1,-1 0 0,0 0 0,-2-4-1,0 2 32,0 0 0,0 0 0,-1 0 1,0 0-1,0 1 0,0 0 0,0 0 0,-1 0 0,1 0 0,-1 1 0,0-1 0,-6-1 0,1-1-80,0 0 0,0 2 0,-1-1 0,0 1 1,-15-3-1,42 20-3920,19 15 2281,-18-20 223,-7 0-785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7122,'0'0'3808,"38"80"-3688,-2-54-120,11-5-8,12-5-144,5-11-400,4-5 320,0 0-40,-4-15-856,-19-4-1001,-25-2-3344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3473,'0'0'6604,"0"-1"-6599,0 1 0,0 0 0,0 0 1,0 0-1,0-1 0,0 1 0,0 0 0,0 0 1,0 0-1,0 0 0,0-1 0,0 1 0,0 0 0,0 0 1,0 0-1,0-1 0,1 1 0,-1 0 0,0 0 1,0 0-1,0 0 0,0 0 0,0 0 0,0-1 1,1 1-1,-1 0 0,0 0 0,0 0 0,0 0 0,1 0 1,-1 0-1,0 0 0,0 0 0,0 0 0,0 0 1,1 0-1,-1 0 0,0 0 0,0 0 0,0 0 1,1 0-1,-1 0 0,0 0 0,0 0 0,0 0 1,1 0-1,-1 0 0,0 0 0,0 0 0,0 0 0,0 0 1,1 0-1,-1 0 0,0 1 0,6 4-29,0 0 1,0 0-1,-1 1 0,0 0 0,0 0 1,0 0-1,-1 0 0,0 1 0,0 0 1,3 9-1,27 40-87,-31-53 129,0 0 0,1-1 1,-1 1-1,1-1 0,-1 0 0,1 0 0,0 0 0,0 0 0,0-1 0,0 1 1,0-1-1,0 0 0,1 0 0,-1-1 0,6 1 0,74-1 64,-48-2-27,-28 2-72,1 0 0,-1-1 0,0 0 0,1 0 1,-1-1-1,0 0 0,0-1 0,0 1 0,0-2 0,0 1 0,-1-1 1,0 0-1,11-8 0,-13 8 110,-1 0 1,0-1-1,0 1 0,0-1 1,0 0-1,0 0 1,-1 0-1,0 0 1,0-1-1,-1 1 0,1-1 1,-1 0-1,0 0 1,-1 0-1,0 0 1,0 0-1,0 0 0,0 0 1,-1-6-1,0 11 527,-3 41-797,1 74 73,4-91 16,-1-1 0,-2 1 1,0-1-1,-1 0 1,-1 1-1,-11 37 1,13-60 60,1 1 0,0-1 0,-1 1 0,1-1 0,0 1 0,0-1 1,-1 1-1,1 0 0,0-1 0,0 1 0,0-1 0,0 1 1,0 0-1,0-1 0,0 1 0,0-1 0,0 1 0,0 0 0,0-1 1,0 1-1,0-1 0,0 1 0,1 0 0,-1-1 0,0 1 1,0-1-1,1 1 0,-1-1 0,0 1 0,1-1 0,-1 1 1,1-1-1,-1 1 0,0-1 0,1 0 0,-1 1 0,1-1 0,-1 0 1,1 1-1,-1-1 0,1 0 0,0 0 0,-1 1 0,1-1 1,-1 0-1,2 0 0,30-4-3822,3-11-1855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6241,'0'0'-145,"8"-10"268,0-2 73,6-6-25,3-1 4893,-2-11-4870,77-61-1008,-54 56 250,-1-2 0,36-46 0,-64 71 599,-1 0 1,0-1 0,0 0-1,-1 0 1,-1 0-1,0-1 1,-1 0-1,-1 0 1,0-1 0,-1 1-1,3-30 1,-4 25 321,-1 13-79,-1 0 0,1-1-1,-1 1 1,0 0 0,0 0 0,-1 0 0,1 0 0,-4-9 0,4 15-262,0-1 1,-1 1-1,1-1 1,-1 1-1,1-1 1,-1 1-1,1-1 1,-1 1 0,0 0-1,1-1 1,-1 1-1,1 0 1,-1-1-1,0 1 1,1 0-1,-1 0 1,0 0-1,1 0 1,-1-1-1,0 1 1,0 0 0,1 0-1,-1 0 1,0 0-1,1 1 1,-1-1-1,0 0 1,1 0-1,-1 0 1,0 1-1,1-1 1,-1 0-1,0 0 1,1 1 0,-1-1-1,1 1 1,-1-1-1,1 0 1,-1 1-1,1-1 1,-1 1-1,1-1 1,-1 1-1,1 0 1,-1-1-1,1 2 1,-23 27-134,-1 20-148,2 0 0,2 1 0,2 1 0,3 1 0,2 1 0,2 0 1,2 0-1,3 1 0,2 0 0,4 57 0,0-98-61,1-1 0,1 1-1,0-1 1,1 0 0,0 0 0,1 0 0,6 13-1,-9-21 346,0-1 0,1 0-1,-1 0 1,1 0-1,0 0 1,0 0-1,0-1 1,0 1 0,0-1-1,0 1 1,1-1-1,-1 0 1,1 1-1,0-1 1,0-1 0,0 1-1,0 0 1,0-1-1,0 1 1,0-1-1,0 0 1,0 0 0,1 0-1,-1-1 1,1 1-1,-1-1 1,0 0-1,1 0 1,-1 0 0,1 0-1,3-1 1,-4 0 40,0-1 1,0 0-1,0 0 0,-1 0 1,1 0-1,-1 0 0,1 0 1,-1-1-1,0 1 1,0-1-1,0 0 0,0 0 1,0 1-1,-1-1 0,1 0 1,-1-1-1,2-2 1,17-58 462,-17 45-149,0-1 1,-2 0 0,0 0 0,-3-29-1,2 48-363,1 1 0,-1 0 0,0-1 0,0 1 0,0-1 0,0 1 0,0-1 0,0 1 0,0-1 0,0 1 0,0 0 0,0-1-1,0 1 1,0-1 0,0 1 0,-1-1 0,1 1 0,0 0 0,0-1 0,0 1 0,0-1 0,-1 1 0,1 0 0,0-1 0,-1 1 0,1 0 0,0-1 0,0 1 0,-1 0 0,1-1-1,-1 1 1,1 0 0,0 0 0,-1-1 0,1 1 0,-1 0 0,1 0 0,0 0 0,-1 0 0,1 0 0,-1 0 0,1-1 0,-1 1 0,1 0 0,0 0 0,-1 0 0,1 1 0,-1-1-1,1 0 1,-1 0 0,1 0 0,-1 0 0,1 0 0,-1 1 0,0 0-36,-1 0 0,1 0 0,0 0 0,0 0 0,0 0 0,0 1 0,0-1 0,0 0 0,0 1 0,0-1 0,0 1 0,1-1 1,-1 1-1,0 1 0,-1 12-583,0 0 1,0-1 0,2 30 0,0-21-928,0 8-1441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7458,'0'0'3158,"0"22"-2978,0-7-231,4 140 116,-2-129-780,2-1 1,0 0-1,1 0 1,16 43 0,-15-45 354,-1-4 1505,-5-19-1102,1 0-1,-1 0 0,0 1 0,0-1 0,0 0 0,0 0 0,0 0 1,0 0-1,1 0 0,-1 1 0,0-1 0,0 0 0,0 0 0,0 0 1,1 0-1,-1 0 0,0 0 0,0 0 0,0 0 0,0 0 0,1 0 1,-1 0-1,0 0 0,0 0 0,0 0 0,1 0 0,-1 0 0,0 0 1,0 0-1,0 0 0,1 0 0,-1 0 0,0 0 0,0 0 0,0 0 0,1 0 1,-1 0-1,0 0 0,0 0 0,0 0 0,0-1 0,1 1 0,-1 0 1,0 0-1,0 0 0,0 0 0,0 0 0,0-1 0,0 1 0,0 0 1,1 0-1,-1 0 0,0-1 0,0 1 0,0 0 0,0 0 0,0 0 1,0-1-1,0 1 0,0 0 0,0 0 0,0-1 0,9-14-125,-2-1 0,1 0 0,-2-1 0,0 1 0,-1-1 0,-1-1 0,2-17 0,0-12 73,-3-68 0,-1 114-37,-1 0-1,1 0 1,0 0-1,-1 0 1,1 1-1,0-1 1,-1 1-1,1-1 1,0 1-1,0 0 1,0 0-1,-1-1 1,1 1-1,0 0 1,0 1-1,3-1 1,36 2-487,-35-1 378,0 1 1,-1-1 0,1 1 0,-1 0-1,1 0 1,-1 0 0,0 1 0,0 0-1,0 0 1,5 4 0,-7-4 162,0-1 1,-1 0-1,1 0 1,-1 1-1,0 0 1,0-1-1,0 1 1,0 0-1,0 0 1,0 0-1,-1 0 1,1 0-1,-1 1 0,0-1 1,0 0-1,-1 1 1,1-1-1,0 6 1,-1-8 127,-1 0 0,1 0 0,0 0-1,-1 0 1,1 0 0,-1 0 0,1-1 0,-1 1 0,1 0 0,-1 0 0,0 0 0,1 0 0,-1-1 0,0 1-1,0 0 1,0-1 0,0 1 0,1 0 0,-1-1 0,0 1 0,0-1 0,-2 1 0,-28 10 363,20-8-205,-13 7-136,18-6-434,0-2 1,-1 1-1,1-1 0,0 1 1,-1-2-1,0 1 0,-6 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4121,'0'0'5130,"1"-11"-4483,-1 1-596,0-20 198,-10 63-147,7-14-52,1 0 1,1 37 0,1-38-23,0-17-41,1 0 0,-1 0 1,0 0-1,0 0 1,0 0-1,1 1 0,-1-1 1,1 0-1,-1 0 1,1 0-1,-1 0 0,1 0 1,-1-1-1,1 1 1,0 0-1,-1 0 0,1 0 1,0 0-1,0-1 1,0 1-1,0 0 0,0-1 1,0 1-1,1 0 1,35 7-440,-31-7 397,1-1-1,-1-1 1,1 1 0,-1-1-1,1 0 1,-1 0-1,1-1 1,-1 0 0,7-3-1,20-18-137,-31 22 272,-1 0 0,1-1-1,-1 1 1,1-1 0,-1 0-1,1 1 1,-1-1 0,0 0-1,0 0 1,0 0 0,0 0-1,0 0 1,0 0 0,-1 0-1,1 0 1,0-4 0,2 5-83,0 1 0,0-1 0,0 1 0,0 0 0,0-1 0,0 1 0,0 1 0,0-1 0,0 0 1,0 1-1,0 0 0,6 2 0,6 1-155,1 0 1,0-1 0,0 0-1,0-1 1,0-1 0,1-1-1,23-2 1,-34 1 189,-1-1 0,1 0-1,-1 0 1,0-1 0,0 1 0,0-1 0,0 0 0,5-4-1,29-15 149,-31 19-177,0 0-1,-1 1 1,1 0 0,0 0-1,0 1 1,0 0 0,0 0-1,0 1 1,0 0 0,1 1-1,8 1 1,-15-1 57,0 0-1,0 1 1,-1-1 0,1 1-1,-1 0 1,1-1 0,-1 1-1,0 0 1,1 0 0,-1 0-1,0 0 1,0 0 0,-1 0-1,2 4 1,13 19 474,-13-25-566,-1 1-1,0-1 1,0 1 0,0-1-1,0 0 1,1 1 0,-1-1-1,0 0 1,0 0-1,1 0 1,-1 0 0,0 0-1,0 0 1,1 0 0,-1 0-1,0-1 1,0 1-1,0 0 1,1-1 0,-1 1-1,0-1 1,0 1 0,0-1-1,0 0 1,0 1 0,1-2-1,18-17-1159,-2-4-1179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10058,'0'0'1737,"238"-117"-3226,-135 96-1007,-11 5-537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0 408,'0'0'8855,"-1"8"-8608,0 2-291,0-1-1,1 1 1,0 0-1,0 0 1,1-1 0,1 1-1,3 13 1,-4-16-133,1-1 0,0 1-1,1-1 1,-1 0 0,1 1 0,1-1 0,-1 0 0,1-1 0,0 1 0,0-1-1,0 0 1,10 9 0,-12-13 173,-1 0 0,0 0-1,0 0 1,1 0 0,-1-1-1,1 1 1,-1-1 0,1 1-1,-1-1 1,1 1 0,-1-1-1,1 0 1,-1 0 0,1 0-1,-1 0 1,1 0 0,-1 0 0,1 0-1,0 0 1,-1 0 0,1-1-1,-1 1 1,1-1 0,-1 1-1,0-1 1,1 0 0,-1 0-1,1 1 1,-1-1 0,0 0 0,0 0-1,0 0 1,1 0 0,-1 0-1,1-2 1,5-6 249,0-1 0,0 1 0,-1-1 0,6-11 1,7-11 809,-16 30-1000,1 1 1,-1 0-1,1 0 1,-1 0-1,1 0 1,-1 1-1,1 0 1,0-1-1,-1 1 1,1 0-1,0 1 1,-1-1-1,8 2 1,10 0 47,-6-3-94,0-1 0,0 0 1,0-1-1,0 0 0,17-8 0,-9 4-289,-22 7-68,-1 38-3346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7786,'0'0'5737,"-36"-11"-6249,36 30-304,9 10-577,12-8-1783,2-8-2562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9650,'31'2'1010,"-22"-2"-601,0 0 1,0 1-1,0 1 1,-1-1 0,1 1-1,0 1 1,11 4-1,2 1-988,0-2 0,0 0 0,1-2-1,28 3 1,0 0-616,-25 2-1463,-26-8 2605,1-1 0,-1 0 0,0 1 0,0-1 0,1 0 0,-1 1 0,0-1 0,0 1 0,0-1 0,0 1 0,0-1 0,1 0 1,-1 1-1,0-1 0,0 1 0,0-1 0,0 1 0,0-1 0,0 0 0,0 1 0,0-1 0,-1 1 0,1-1 0,0 1 0,0-1 0,0 0 0,0 1 0,0-1 0,-1 1 0,1-1 0,-1 1 0,-1 1 147,0 1 0,-1-1 0,1 0 1,-1 1-1,0-1 0,0 0 0,0-1 0,0 1 1,0-1-1,-6 3 0,-7 2 306,-38 12 1262,51-16-1801,-1-2 1,1 1 0,-1 0 0,1-1-1,-1 1 1,1-1 0,-1 0-1,1 0 1,-1-1 0,1 1 0,-1-1-1,-4-1 1,1-5-5550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56 252 1088,'0'0'8538,"-6"-6"-7452,-43-54 1936,48 60-2876,15 1-139,0 0 0,0 1 0,24 7 0,35 4 7,-29-12 40,-1-1-1,1-2 1,0-2 0,-1-1 0,0-3 0,70-22 0,2-8 73,135-41-48,-199 66-58,1 2 0,103-8 0,-97 16-30,-1 3-1,105 12 0,-142-8 6,0 0 1,0 1-1,0 1 0,-1 1 0,0 1 0,0 0 1,-1 2-1,0 0 0,0 1 0,-1 1 1,19 17-1,-35-29 2,0 1-1,0-1 1,0 1 0,0-1 0,0 1 0,0-1 0,0 0-1,0 0 1,0 1 0,0-1 0,0 0 0,1 0 0,-1 0-1,0 0 1,0 0 0,0 0 0,0-1 0,0 1-1,0 0 1,0-1 0,0 1 0,0 0 0,0-1 0,0 1-1,0-1 1,0 1 0,0-1 0,0 0 0,0 0 0,-1 1-1,1-1 1,0 0 0,0-1 0,30-34-132,-24 27 90,4-1-52,-8 7 59,0 1-1,0-1 1,-1 0 0,1 0-1,0 0 1,-1 0-1,0 0 1,0-1 0,0 1-1,3-7 1,-21 16-678,-159 101-6024,107-70 1482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15 3089,'0'0'4207,"-13"-4"-4399,5 1 169,5 2 22,0 0 1,1 0-1,-1 0 1,0 0 0,0 0-1,0 0 1,0 1-1,0-1 1,0 1 0,0 0-1,0 0 1,0 0-1,0 1 1,0-1-1,0 0 1,1 1 0,-1 0-1,0 0 1,0 0-1,0 0 1,1 0 0,-1 1-1,0-1 1,1 1-1,-1 0 1,-3 3 0,-15 16 122,1-1 642,1 1 1,-18 27-1,32-41-644,0 0 0,1 0-1,0 0 1,1 1 0,0 0-1,0 0 1,0 0-1,1 0 1,0 0 0,1 0-1,-1 16 1,2-21-143,1 0-1,0 0 1,0 0-1,0 0 1,0-1-1,0 1 1,1 0-1,0-1 1,-1 1-1,1 0 1,0-1-1,0 0 1,0 1-1,0-1 1,0 0-1,1 0 1,-1-1-1,1 1 1,-1 0 0,1-1-1,0 1 1,0-1-1,0 0 1,-1 0-1,6 1 1,6 3-331,0-1 0,0-1 0,0 0 1,17 1-1,9-2-2311,76-4-1,-79-5 535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51 3665,'0'0'8482,"-68"-51"-8482,53 54-80,-2 16 80,-4 4-16,-3 1-40,4-3-513,-13 6-623,7-6-776,-4-8-2273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4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55 4001,'0'0'7520,"-2"-4"-7301,-13-11-227,7 20-84,3 15-78,5-20 169,-11 32 7,7-16-25,-1 0-1,-1-1 1,0 0-1,-1 0 1,-1 0-1,0-1 1,-1 0-1,-12 15 1,21-29-45,-1 1 1,1 0 0,-1-1-1,1 1 1,-1 0 0,0-1-1,1 1 1,-1 0 0,0-1-1,1 1 1,-1-1-1,0 0 1,0 1 0,1-1-1,-1 1 1,0-1 0,0 0-1,0 0 1,0 1 0,1-1-1,-1 0 1,-1 0-1,0-15-2554,17-27-613,19-11 1665,8-15 2240,-36 58 334,-2 0 0,1 0-1,-1-1 1,-1 1 0,3-13-1,-8 33-684,1 1 1,0-1-1,1 1 0,0-1 0,1 1 0,0-1 1,4 19-1,-4-24-409,0 0 1,1-1-1,0 1 0,0-1 1,0 1-1,0-1 0,0 0 1,1 0-1,0 0 0,0 0 1,0-1-1,0 1 1,1-1-1,-1 1 0,1-1 1,0 0-1,0-1 0,0 1 1,0-1-1,1 0 0,5 3 1,-2-3 71,-1 0 0,1 0 0,0-1 0,0 0 1,0 0-1,0-1 0,0 0 0,1-1 0,-1 1 0,0-2 0,-1 1 1,1-1-1,0 0 0,0-1 0,8-3 0,1-3-70,-1 0 0,0 0 0,0-2 0,-1 0 0,19-17 0,-27 35 3050,-1-3-3009,0-1 0,0 0 0,0 0 0,0 0 0,0-1 0,1 0 0,11 2 0,6-1-54,-1-1 1,1-2-1,-1 0 0,1-1 1,-1-2-1,1 0 0,-1-2 1,0 0-1,0-2 0,-1 0 1,41-21-1,-62 28 111,1 0 1,-1-1-1,0 1 1,0-1-1,0 1 0,0-1 1,0 0-1,0 0 1,0 1-1,0-1 0,0 0 1,0 0-1,0 0 1,0 0-1,0 0 0,-1 0 1,1 0-1,0 0 1,-1 0-1,1-1 1,-1 1-1,1 0 0,-1 0 1,0-1-1,1 1 1,-1 0-1,0 0 0,0-2 1,-1 1 17,0 0 1,0 1-1,0-1 0,0 1 1,-1-1-1,1 1 1,0 0-1,-1-1 1,1 1-1,-1 0 0,1 0 1,-1 0-1,0 0 1,0 1-1,1-1 0,-4-1 1,-8-2-4,-1 0 0,0 0 0,0 1 1,-18-1-1,37 26-301,4-2 275,1-1 1,0 0 0,13 18-1,-12-21 3,0 1 1,-1 1-1,-1 0 0,7 21 0,-14-32-438,-3-19-1323,1-15-3194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5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4673,'0'0'2503,"18"4"-2345,-3 0-108,-2-1 5,-1 0 0,2 0 0,-1-2 0,0 1 0,0-2 0,1 0 0,23-3 0,38-12 254,-39 7 152,58-6 0,-81 13-423,0 1 0,1 0 0,-1 1 0,0 1 1,0 0-1,0 0 0,0 2 0,15 5 0,33 12-26,0-3-1,2-2 1,0-3 0,101 8-1,255-10 29,-320-12-38,278-5 20,117-1 31,-425 11-43,0 2 1,0 4-1,131 35 1,193 90-77,-343-116 71,-20-9 218,1 0-1,1-2 1,0-2 0,0-1 0,52 2-1,-50-4-211,0 1-1,0 1 1,39 12-1,-52-11-48,0 1 0,-1 1 0,1 0 0,-2 2-1,0 0 1,20 14 0,-17 1 567,-20-22-473,0-1 0,0 1 0,0-1 0,0 1 0,0-1 0,1 0 0,-1 0 0,1 0-1,-1 0 1,4 2 0,49 18-46,-45-19-17,0 0 0,-1 0 1,1 2-1,-1-1 0,1 1 1,-1 0-1,-1 1 0,1 0 1,9 9-1,-16-13 3,0 1 0,-1 0 0,0 0 0,1 0 0,-1 0-1,0 0 1,0 0 0,-1 1 0,1-1 0,0 0 0,-1 0 0,0 0 0,0 1 0,0-1 0,0 0 0,-1 4 0,3 34 116,1-38-95,0 0 1,0 0-1,1-1 1,-1 1-1,1-1 1,0 1-1,-1-1 1,1 0-1,0-1 1,0 1-1,8 1 1,15 9 50,-22-9-63,0 1 0,-1 0 0,1 0 0,-1 0 0,0 1-1,-1-1 1,1 1 0,-1 0 0,0 0 0,0 0 0,0 0 0,-1 1-1,0-1 1,0 1 0,0 0 0,-1-1 0,2 10 0,0 10 76,-2-1 1,0 1-1,-3 24 1,0 1 19,2-37-87,-1 1 0,2 0 0,0-1 0,0 1-1,2-1 1,0 0 0,0 0 0,1 0 0,0 0 0,1 0 0,10 17 0,4 2-5,27 67 0,-40-82 2,-1 0 0,0 0-1,-2 0 1,0 1 0,-1-1-1,0 24 1,-2 11 127,-3-1 0,-11 69 0,11-103-131,0-1 1,2 0 0,0 1 0,0-1-1,2 1 1,0-1 0,0 1 0,2-1 0,0 0-1,1 0 1,1 0 0,9 21 0,-4-12-4,0 0 0,-1 0 0,-2 1 0,-1 0 0,0 0 0,-2 1 0,-2 0 0,0-1 0,-1 1 0,-2 0 0,-1 0 0,-1-1 0,-10 43 0,7-46 7,1-1 0,1 1 0,1-1 0,1 1 0,2 31 1,1-49-21,0 1 0,0-1 0,1 1 0,0-1 0,0 0 0,0 0 0,1 0 0,0 0 0,0 0 1,7 8-1,-6-7 0,0-1 0,0 1 0,-1 0 0,0 0 0,0 0 0,0 0 0,-1 0 0,3 10 0,0 50-140,-5-57 103,-1-1 0,2 1 0,0 0 0,0 0 0,0 0 0,1-1 0,0 1 0,1-1 0,0 1 0,0-1 0,1 0 0,6 11 0,-5-11-35,0 1 0,-1-1 1,-1 1-1,1 0 0,-2 0 0,1 0 0,-1 0 0,0 1 1,-1-1-1,0 1 0,-1-1 0,0 0 0,-2 16 0,2 5 55,-40-30 170,-44 0-106,-22-2 169,-132 17-1,-250 8 191,346-23-216,-277 36 0,328-19-130,-33 7 60,-1-6-1,-163 5 1,-4-15-46,240-4 20,0 3 1,0 3-1,-80 24 1,120-32-47,-1 1 0,0-2 0,0 0 1,1 0-1,-1-1 0,-19-3 0,-12 1 109,-33 1-107,1 4 0,0 2 0,-89 20 0,125-13-85,33-9-95,0 0 0,-1 0 0,1-1 0,-1 0 0,0-1-1,1 1 1,-1-1 0,0-1 0,0 0 0,0 0 0,-11-2 0,7-5-2731,0-8-3230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0 360,'0'0'5923,"-24"17"-4784,-78 55-197,92-65-876,1 1 0,0 0-1,0 0 1,0 1 0,1 0-1,1 1 1,0 0 0,0 0-1,1 0 1,0 1 0,1 0-1,-6 15 1,-4 10 9,10-29 37,-1-1 0,0 0 0,0 0-1,0 0 1,0-1 0,-1 0 0,0 0 0,0 0 0,-11 4 0,-6 6-19,-2 2-69,12-9-8,1 1-1,-1 0 1,1 1 0,-22 23 0,28-26-303,-1-1 0,0 0 0,0-1 0,0 1 0,0-2 0,-1 1 0,0-1 1,0-1-1,0 1 0,-17 2 0,2 2-896,-10 3-1157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1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 6265,'0'0'5476,"-14"-2"-5366,-2-2-125,-12-2-16,23 6 16,14 4 2,34 18 38,-2 1-1,0 1 0,72 61 1,-103-77-125,-1 2 0,0 0 0,-1 0 0,1 0 1,-2 1-1,0 0 0,0 1 0,-1-1 1,-1 1-1,0 1 0,0-1 0,-1 1 1,-1-1-1,0 1 0,2 24 0,0-12-3641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1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385 112 4505,'0'0'4846,"0"-18"-4348,0-73 619,-2 90-975,1 1-1,-1-1 0,1 1 0,-1 0 0,1-1 1,-1 1-1,1 0 0,-1 0 0,1 0 0,-1 0 1,0 0-1,1 0 0,-1 1 0,1-1 0,-1 1 1,-2 0-1,-6 4-85,-1 0 0,1 1 0,-1 0 0,2 0 0,-1 1-1,-13 13 1,-53 56-150,69-68 102,-25 30-339,1 1-1,3 2 1,1 1-1,-31 67 1,57-109 299,1 0 0,0 0 1,0 0-1,0-1 1,0 1-1,0 0 1,0 0-1,-1 0 0,1 0 1,0-1-1,0 1 1,0 0-1,0 0 0,-1 0 1,1 0-1,0 0 1,0 0-1,0 0 1,-1-1-1,1 1 0,0 0 1,0 0-1,0 0 1,-1 0-1,1 0 1,0 0-1,0 0 0,-1 0 1,1 0-1,0 0 1,0 0-1,0 0 0,-1 0 1,1 1-1,0-1 1,0 0-1,0 0 1,-1 0-1,1 0 0,0 0 1,0 0-1,0 0 1,0 1-1,-1-1 1,1 0-1,0 0 0,0 0 1,0 0-1,0 1 1,0-1-1,-1 0 1,1 0-1,0 0 0,0 1 1,0-1-1,0 0 1,0 0-1,0 0 0,0 1 1,0-1-1,0 0 1,0 0-1,0 0 1,0 1-1,0-1 0,0 0 1,0 0-1,0 1 1,-3-29-2038,8-39-1228,2 40 2662,2 1 0,14-31 0,14-44 2493,-34 90 18,-1 0 0,0-1 0,1-23 1073,7 38-2770,5 8-160,0 1 1,0 1 0,20 23-1,7 6-2,56 40-34,-53-46 37,-2 1-1,52 58 0,-94-94-48,0 0 1,-1-1-1,1 1 0,0 0 1,-1 0-1,1-1 1,0 1-1,-1 0 0,1 0 1,-1 0-1,0 0 1,1 0-1,-1 0 0,0 0 1,1 0-1,-1 0 1,0 0-1,0 0 0,0 0 1,0 0-1,0 0 1,0 0-1,0 0 0,0 0 1,0 0-1,-1 0 0,1 0 1,-1 2-1,0-2-151,0 0 0,0 0-1,-1 0 1,1 0 0,0 0 0,-1 0-1,1-1 1,-1 1 0,1 0 0,-1-1-1,1 1 1,-1-1 0,1 0-1,-1 1 1,1-1 0,-4 0 0,-26 1-5320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10722,'0'0'4369,"58"16"-4833,10 11 64,65 10-584,-13-8-1513,-14-13-4584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1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3497,'0'0'0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1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95 384,'9'-17'783,"27"-51"93,-33 60-282,-6 6 529,-17 14 1956,-22 23 1180,-19 28-4207,-2-3 0,-3-2 0,-2-4-1,-76 47 1,96-72 47,47-28-406,9-21-2016,8-5-422</inkml:trace>
  <inkml:trace contextRef="#ctx0" brushRef="#br0" timeOffset="1">18 148 6889,'0'0'4477,"19"5"-4353,320 109 98,-323-109-225,-3-1 2,0 1-1,-1 0 1,0 1-1,20 12 0,-30-17-7,1 1 1,-1 0-1,0-1 0,0 1 0,0 0 0,0 0 0,0 0 1,-1 1-1,1-1 0,-1 0 0,1 1 0,-1-1 0,0 1 1,0-1-1,0 1 0,0 0 0,0-1 0,-1 1 0,1 0 1,-1-1-1,0 1 0,0 0 0,0 0 0,0 0 0,0-1 1,0 1-1,-1 0 0,-1 4 0,0-3-19,0-1 0,0 1 1,0-1-1,0 1 0,-1-1 0,0 0 0,0 0 0,0 0 1,0-1-1,0 1 0,0-1 0,-1 1 0,1-1 0,-1 0 1,1 0-1,-1-1 0,-8 3 0,0 2-138,-47 19-1626,2-9-2721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5537,'0'0'5380,"20"-16"-5049,-4 17-78,0-1 1,-1-1 0,1-1-1,0 0 1,-1-1 0,0 0-1,1-1 1,-1-1 0,17-8-1,19-12-172,119-50 23,-148 67-112,0 1 1,0 1-1,1 2 0,0 0 1,45-2-1,-67 6 9,0 0 0,0 0 0,0 0-1,0 0 1,1 1 0,-1-1 0,0 0 0,0 0 0,0 1-1,0-1 1,0 1 0,0-1 0,0 1 0,0-1 0,0 1 0,0 0-1,0-1 1,0 1 0,-1 0 0,1 0 0,0-1 0,0 1 0,-1 0-1,1 0 1,-1 0 0,1 0 0,-1 0 0,1 0 0,-1 0-1,1 0 1,-1 0 0,0 1 0,1-1 0,-1 0 0,0 0 0,0 0-1,0 0 1,0 0 0,0 0 0,0 0 0,-1 1 0,1-1 0,0 0-1,0 0 1,-1 0 0,0 1 0,1 0-1,-1 0-1,1 0 1,-1 0 0,0 0-1,0 0 1,1 0-1,-1-1 1,-1 1 0,1 0-1,0-1 1,0 1 0,-1-1-1,1 1 1,0-1 0,-1 1-1,0-1 1,1 0 0,-1 0-1,0 0 1,0 0-1,1 0 1,-1 0 0,0-1-1,0 1 1,-4 0 0,5-1-80,-1-1 1,1 1 0,0-1-1,0 0 1,-1 1 0,1-1-1,0 0 1,0 0 0,0 0 0,0 0-1,0 0 1,0 0 0,0 0-1,0-1 1,1 1 0,-1 0-1,0 0 1,1-1 0,-1 1-1,1 0 1,-1-1 0,1 1 0,-1-3-1,-2-3-956,-11-20-4241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8466,'0'0'4145,"10"20"-4176,-4-6 35,9 20 8,-1 0-1,15 54 1,-19-39-163,-2 1 1,-2 0 0,-1 81-1,-5-129 168,0 0 0,-1 1 0,0-1 0,1 0-1,-1 0 1,0 0 0,0 0 0,0 0 0,0 0 0,0-1 0,-1 1-1,1 0 1,-1 0 0,1-1 0,-1 1 0,1-1 0,-1 0 0,0 1-1,-3 1 1,2-1-354,-1 0 0,1 0 0,-1 0 0,0-1 0,0 1 0,1-1 0,-1 0 0,0 0 0,0 0 0,-6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392 139 3209,'0'0'8687,"3"-16"-8319,-1 6-336,-2 7-34,0 0 1,0-1 0,0 1 0,1 0 0,0-1 0,-1 1-1,1 0 1,0 0 0,1 0 0,-1-1 0,1 1-1,-1 0 1,1 1 0,0-1 0,0 0 0,0 1 0,0-1-1,0 1 1,1-1 0,-1 1 0,1 0 0,0 0 0,0 0-1,-1 0 1,1 1 0,6-3 0,57-10-148,1 4 0,-1 2 0,131 3 0,-197 5 146,1 0 1,0 0 0,-1 0-1,1 0 1,-1 1-1,1-1 1,0 0 0,-1 0-1,1 1 1,-1-1-1,1 0 1,-1 1 0,1-1-1,-1 1 1,1-1 0,-1 1-1,1-1 1,-1 1-1,1-1 1,-1 1 0,0-1-1,1 1 1,-1-1-1,0 1 1,0-1 0,1 1-1,-1 0 1,0-1-1,0 1 1,0 0 0,0-1-1,0 1 1,0 0-1,0-1 1,0 1 0,0 0-1,0-1 1,0 1-1,0-1 1,0 1 0,-1 0-1,1-1 1,0 1 0,0-1-1,-1 1 1,1 0-1,0-1 1,-1 1 0,0 0-1,-19 33 59,-8-7 74,-2-1 1,-1-2-1,-1-1 0,-55 30 1,40-25 24,-28 16-97,-65 44-42,140-88-28,-1 0 0,1 0 0,0 0-1,0 0 1,-1 0 0,1 0 0,0 0-1,0 0 1,0 0 0,-1 1 0,1-1 0,0 0-1,0 0 1,-1 0 0,1 0 0,0 0-1,0 1 1,0-1 0,0 0 0,-1 0-1,1 0 1,0 1 0,0-1 0,0 0-1,0 0 1,0 0 0,0 1 0,0-1 0,-1 0-1,1 0 1,0 1 0,0-1 0,0 0-1,0 0 1,0 1 0,0-1 0,0 0-1,0 0 1,0 1 0,0-1 0,1 0 0,-1 0-1,0 1 1,0-1 0,0 0 0,0 0-1,0 1 1,0-1 0,0 0 0,1 0-1,-1 0 1,0 0 0,0 1 0,0-1-1,0 0 1,1 0 0,-1 0 0,0 0 0,0 1-1,1-1 1,23 2-152,36-7 187,-8-4-24,-18 2 6,0 2-1,1 1 0,-1 1 0,58 4 0,-89 0 5,0 0-1,0 0 1,0 0-1,0 0 1,0 0-1,-1 1 0,1-1 1,0 1-1,-1 0 1,0 0-1,1 0 1,-1 0-1,0 0 0,0 0 1,0 1-1,0-1 1,0 0-1,-1 1 1,1 0-1,-1-1 0,0 1 1,1 0-1,-1 0 1,-1 0-1,1 0 1,0 0-1,-1 0 0,1 5 1,2 13 95,-2 0 1,0 0 0,-3 25-1,1-16-1,0-11 15,0-1 1,-8 32-1,5-32-215,0 1-1,0 33 1,-19-51 78,-86-2 402,-133-18 0,199 13-492,0-2 1,0-2-1,1-2 0,1-2 0,-79-36 0,66 14-1766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1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416 341 4321,'0'0'8098,"-18"-26"-7652,16 16-495,1 1-1,0 0 1,0-1-1,1 1 0,0-1 1,1 1-1,0-1 0,1 1 1,-1 0-1,2 0 1,-1 0-1,1 0 0,1 0 1,0 0-1,0 1 0,6-10 1,4-3-131,1 0-1,1 1 1,1 1 0,35-31 0,-49 47 163,1 1 1,-1 0-1,1 0 0,0 1 1,-1-1-1,1 1 0,0-1 1,0 1-1,0 1 0,0-1 1,0 0-1,0 1 1,0 0-1,0 0 0,0 0 1,0 0-1,1 1 0,-1 0 1,0 0-1,-1 0 0,7 2 1,-2-1 4,-1 1 1,1 0 0,-1 1 0,0 0-1,0 0 1,0 0 0,0 1 0,-1 0 0,12 11-1,-14-11 7,-1 0 0,0 0-1,0 0 1,-1 0 0,1 0 0,-1 1-1,0-1 1,-1 1 0,1-1 0,-1 1-1,0 0 1,-1 0 0,1-1-1,-1 1 1,0 0 0,0 0 0,-1 0-1,0-1 1,0 1 0,-4 10-1,0 0 7,0-1 0,-2 1-1,0-1 1,-1 0-1,0-1 1,-11 14 0,-65 83 428,-4-4 0,-177 165 0,249-258-331,-54 47 42,62-56-47,0 1 1,0-1-1,0 0 0,0-1 0,-1 0 0,0 0 1,-11 2-1,17-5-84,1-1 0,-1 0 1,0 0-1,0-1 0,0 1 1,0 0-1,0-1 0,0 0 1,0 0-1,1 0 0,-1 0 1,0 0-1,1 0 0,-1-1 1,1 1-1,-1-1 0,1 0 1,0 0-1,-1 0 0,1 0 1,0 0-1,0 0 0,1-1 1,-1 1-1,0 0 0,1-1 1,0 0-1,-1 1 0,1-1 1,0 0-1,0 0 0,1 1 1,-1-1-1,0 0 0,1 0 1,0 0-1,0 0 0,0-4 1,1 6-22,0 0 0,-1 0 0,1 1 0,0-1 1,0 1-1,0-1 0,0 0 0,0 1 0,0 0 0,1-1 1,-1 1-1,0 0 0,0 0 0,0-1 0,0 1 0,0 0 1,0 0-1,1 0 0,-1 0 0,0 1 0,0-1 0,0 0 0,1 1 1,3-1-15,238-12-81,3 0 73,-238 12 31,0 1 0,-1 0 0,1 1 0,-1 0-1,1 0 1,-1 0 0,0 1 0,0 0 0,12 7 0,60 46-53,-20-14-201,-53-38 29,24 18-402,-29-20 411,0-1 0,0 0 1,0 0-1,-1 0 0,1 0 1,0 1-1,-1-1 0,1 0 1,-1 1-1,1-1 0,-1 0 1,0 1-1,0-1 0,1 3 1,-1 1-2627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1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 2737,'0'0'6529,"-16"-13"-4249,14 13-2224,-1 1 0,1 0 0,0-1 0,-1 1 0,1 0 0,0 1 0,0-1 0,0 0 0,0 1-1,0-1 1,0 1 0,0-1 0,0 1 0,1 0 0,-1 0 0,-1 2 0,-27 39 134,24-33-120,-6 11-47,1 0 0,1 0-1,1 1 1,1 1-1,1-1 1,1 1-1,1 0 1,0 1 0,2-1-1,1 1 1,1 0-1,4 35 1,-3-52-31,0-1 0,1 0 0,0 0 0,1 0 1,-1 1-1,1-1 0,0-1 0,1 1 0,-1 0 0,1 0 1,1-1-1,-1 0 0,1 1 0,5 5 0,-2-4-35,0 0 0,0-1 0,1-1 1,0 1-1,0-1 0,0 0 0,1-1 0,14 6 0,3-2-128,0-1 0,0-1 0,0-2 0,0-1 0,52 1 0,-56-4-149,0-1-1,0-1 1,0-1 0,-1-1-1,1-1 1,-1-1-1,0-1 1,0 0 0,-1-2-1,0 0 1,0-1 0,-1-2-1,-1 0 1,0 0-1,0-2 1,17-17 0,-13 8-533,0-2 0,17-26 1,-8 5-1337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1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6753,'0'0'3601,"12"-10"-3446,0-1-127,-8 6-27,1 1-1,0-1 1,-1 1 0,1 1-1,0-1 1,1 1-1,-1 0 1,1 0 0,-1 0-1,1 1 1,0 0-1,0 0 1,0 0 0,8 0-1,110-13-733,-71 10-406,0-1 1,-1-3 0,0-2-1,94-33 1,-109 25-2543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4457,'0'0'4674,"29"-3"-4176,-17 2-453,200-11 683,-198 12-681,0 0 0,-1 2 0,1 0-1,21 5 1,-30-6-183,0 1-1,0-1 0,-1 1 0,1 0 1,-1 1-1,1-1 0,-1 1 0,0 0 1,0 0-1,0 0 0,-1 0 0,1 1 1,-1 0-1,0-1 0,6 10 0,-8-7-2398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2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133 136 1168,'0'0'6215,"-5"-11"-5300,-43-99 2600,38 96-2625,5 27-638,5 43-429,1-41 283,-23 240-130,0-19 29,26-12-81,0-45-1028,-11-175-933,6-4 1874,0 1 0,-1-1-1,1 0 1,0 0 0,0 1-1,0-1 1,0 1 0,0-1 0,0 1-1,0-1 1,0 1 0,0 0-1,1-1 1,-1 1 0,0 0-1,0 0 1,1 0 0,-1 0 0,0-1-1,1 1 1,-1 0 0,1 0-1,-1 0 1,1 0 0,-1 2-1,1 3-1496,0-1-290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70 520,'0'0'5471,"-13"-6"-4211,3 1-865,-4-2 433,0 1 0,1-2 0,0 0-1,-18-15 1,30 23-773,53 15 30,18-13 14,140-13-1,-9-1-9,-168 12-84,133 0 252,215 26 1,-173 1-563,1-10 1,294-13-1,-479-7 259,0-1-1,-1-1 1,28-8-1,9-3 18,-56 15 23,-4 1-38,1 1-194,-1-1 0,1 0 0,-1 1-1,0-1 1,1 1 0,-1 0 0,0-1 0,1 1 0,-1-1 0,0 1 0,0-1 0,1 1 0,-1 0 0,0-1 0,0 1 0,0 0-1,0-1 1,0 1 0,0-1 0,0 1 0,0 0 0,0-1 0,0 1 0,-1 1 0,-9 9-4450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5697,'0'0'1180,"5"0"-894,47-3 869,59-9 1,-83 9-1151,0 2-1,35 2 1,-8 1-4855,-41-2 2324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5145,'0'0'2950,"1"16"-2549,10 282 1472,-10-131-1258,-19 466 101,16-597-717,-3 20-178,-27-31-6772,23-21 2958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7458,'0'0'5101,"14"20"-4795,0-1-268,53 79 20,-58-83-43,-1 0 0,-1 0 1,0 1-1,-1 0 0,-1 0 1,4 19-1,-4 1-13,-2 1-1,-2 0 0,-1 0 1,-7 56-1,-37 145 337,27-162 27,3 0-1,-5 110 1,18-166-320,1 0 0,1 1 0,6 37 0,-5-50-45,1-1-1,-1 0 1,1 1-1,1-1 0,-1 0 1,1-1-1,0 1 1,1-1-1,-1 1 0,2-2 1,-1 1-1,0 0 1,7 4-1,1-1-21,26 26-190,-38-35 198,0 1-1,-1-1 0,1 1 0,-1 0 0,1-1 1,-1 1-1,1 0 0,-1-1 0,1 1 0,-1 0 1,1 0-1,-1 0 0,0-1 0,0 1 0,1 0 1,-1 0-1,0 0 0,0 0 0,0 0 0,0-1 1,0 1-1,0 0 0,0 0 0,0 0 0,-1 0 0,1 0 1,0-1-1,0 1 0,-1 0 0,1 0 0,0 0 1,-1-1-1,1 1 0,-1 0 0,1 0 0,-1-1 1,1 1-1,-1-1 0,0 1 0,1 0 0,-1-1 1,0 1-1,1-1 0,-1 1 0,0-1 0,-1 1 1,-5 2-112,1 0 1,-1 0-1,0 0 1,0-1 0,-13 2-1,18-3-83,-1-1 1,0 0-1,1 1 0,-1-1 0,0 0 1,1-1-1,-1 1 0,0 0 0,1-1 1,-1 1-1,1-1 0,-1 0 0,1 0 0,-1 0 1,1 0-1,-1-1 0,1 1 0,0 0 1,-3-3-1,-11-20-5444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351 445 4177,'0'0'5048,"-7"-15"-4408,-53-108 997,57 115-1599,0 1 0,1-1 0,0 0-1,0 0 1,1 0 0,0 0 0,1 0-1,0 0 1,0 0 0,0 0-1,1-1 1,0 1 0,1 0 0,0 1-1,0-1 1,1 0 0,0 0-1,0 1 1,0 0 0,1 0 0,1 0-1,-1 0 1,1 0 0,0 1-1,0 0 1,1 0 0,0 0 0,7-5-1,-1 1-106,1 1-1,0 0 1,0 1 0,1 0-1,0 1 1,1 0-1,0 1 1,0 1-1,0 0 1,0 2-1,1-1 1,-1 2-1,28-2 1,-40 4 62,-1 0 1,0 0-1,1 0 1,-1 1-1,0-1 1,1 1-1,-1-1 1,0 1-1,1 0 1,-1 0 0,0 0-1,0 0 1,0 0-1,0 0 1,0 1-1,0-1 1,0 1-1,0-1 1,-1 1-1,1 0 1,-1 0-1,1 0 1,-1 0-1,0 0 1,1 0-1,-1 0 1,0 0-1,0 0 1,-1 0-1,2 5 1,1 5 17,-2 0 1,1 0 0,-1 0-1,-2 24 1,1-14 4,-2-3 20,0 0-1,-2 0 1,0-1-1,0 1 1,-2-1 0,0 0-1,-2 0 1,1-1-1,-2 0 1,-1 0-1,0-1 1,-1 0 0,-19 21-1,2-5-13,-2-1 0,0-2-1,-2-1 1,-1-1 0,-39 23-1,37-28-28,-71 32-1,89-47 208,1-1 1,-1 0-1,0-2 0,0 0 0,0-1 1,0 0-1,-19-1 0,36-2-118,17 0-425,135-2 198,178 5 125,-318-1-133,1 0 0,-1 1 1,0 0-1,1 1 0,-2 1 1,1 0-1,0 0 0,-1 1 1,0 1-1,0 0 0,-1 0 1,16 15-1,-23-20-99,0 0-1,0 0 1,0-1 0,1 0 0,-1 1-1,0-1 1,1 0 0,-1 0-1,1-1 1,-1 1 0,1-1-1,0 0 1,-1 0 0,6 0-1,-3 0-396,17 0-3281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7282,'0'0'3059,"-9"17"-2995,1-3-47,-2 4 72,0 0 0,2 1 0,0-1-1,-9 34 1,16-47-57,-9 29 51,2 0 1,2 1 0,1 0-1,1 0 1,3 57 0,1-90-82,1 0-1,0 0 1,0 0 0,-1 0-1,2 0 1,-1-1 0,0 1 0,0 0-1,0 0 1,1-1 0,-1 1 0,1-1-1,-1 0 1,1 1 0,0-1 0,-1 0-1,1 0 1,0 0 0,0 0 0,0 0-1,0 0 1,0-1 0,0 1 0,0-1-1,0 1 1,4-1 0,63 7 46,-61-7-47,36 1-336,1-2 1,-1-2 0,56-11 0,-76 9 73,0-1 1,0-1-1,-1-2 1,0 0-1,0-1 1,-1-1-1,29-19 1,-19 4-1528,-15 0-690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4889,'0'0'4310,"20"-5"-4180,-19 4-131,19-4 18,-1 0-1,1 1 1,0 0 0,0 2 0,0 1 0,1 0 0,-1 1 0,0 2 0,32 5 0,-33-1-158,1-1 0,-1-1 1,1-1-1,0-1 1,0-1-1,37-1 0,-56 0 68,0 0-1,0-1 1,0 1-1,0 0 0,0 0 1,0-1-1,0 1 1,-1 0-1,1-1 0,0 1 1,0-1-1,-1 1 0,1-1 1,0 0-1,0 1 1,-1-1-1,1 1 0,-1-1 1,1 0-1,-1 0 0,1 1 1,-1-1-1,1 0 1,-1 0-1,1 0 0,-1 0 1,0 1-1,1-3 0,-1-28-3541,0 18 1712,0-12 1044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2593,'0'0'6145,"200"16"-5529,-123-34-352,-4-9-136,-5 3-128,-12 6 0,-21 4-24,-17 12-936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7786,'0'0'4378,"2"-5"-4333,10-18-156,-12 23 111,1 0-1,-1 0 1,0 0-1,0 0 1,0 0 0,1 0-1,-1 0 1,0 0-1,0 0 1,1 0 0,-1 0-1,0 0 1,0 0-1,0 0 1,1 0 0,-1 0-1,0 0 1,0 0 0,0 0-1,0 0 1,1 1-1,-1-1 1,0 0 0,0 0-1,0 0 1,0 0-1,1 0 1,-1 1 0,0-1-1,0 0 1,0 0-1,0 0 1,0 1 0,0-1-1,0 0 1,0 0-1,0 0 1,1 0 0,-1 1-1,0-1 1,0 0-1,0 0 1,0 1 0,0-1-1,2 21 24,-1 9 177,-7 58 1,0-2-68,6-83-289,0 0-1,0-1 0,0 1 0,0 0 0,1 0 0,-1-1 1,1 1-1,0 0 0,0-1 0,0 1 0,0-1 0,0 1 1,1-1-1,-1 1 0,1-1 0,-1 0 0,1 0 0,0 0 1,0 0-1,0 0 0,0 0 0,0 0 0,1-1 0,-1 1 1,0-1-1,1 0 0,-1 1 0,1-1 0,4 1 0,25 5-6455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58 199 3625,'0'0'6951,"0"-5"-6737,0-18-163,0 17 24,0 21-65,-5 137 449,-32 194 0,31-319-283,2-20 336,3-19 121,-1-102-482,0 32-95,12-126 0,-8 193-61,1 0 0,0 1 0,2 0 0,0 0 0,0 0 0,1 0 0,1 1 0,0 0 0,1 0 0,0 1 0,1 0 0,0 0 0,1 1 0,0 0 0,1 1 0,0 0-1,1 1 1,0 0 0,0 1 0,1 1 0,0-1 0,1 2 0,-1 0 0,1 1 0,0 0 0,1 1 0,-1 0 0,1 1 0,-1 1 0,1 1 0,26 0 0,-8 3-436,0 3-1,0 0 1,0 2 0,-1 2-1,32 12 1,-6-2-1015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3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1 120 256,'0'0'4326,"31"-1"-3544,12 0-486,132-8 803,-35-3-4,669-34 1467,-454 53-2425,363-15 195,110-42-335,-730 51 38,1 4 0,174 32-1,-161-13 5,32 7-164,152 14-1,-150-36-265,108 12-78,-251-21 451,1 1 1,-1-1-1,0 1 0,1 0 1,-1 0-1,0 0 0,0 0 1,0 1-1,4 1 0,-6-2-69,0 0-1,0 0 1,0 0 0,0 1-1,0-1 1,-1 0-1,1 0 1,0 1-1,-1-1 1,1 0-1,-1 1 1,1-1-1,-1 1 1,1-1-1,-1 1 1,0-1-1,0 1 1,0-1 0,0 1-1,0-1 1,0 1-1,-1 1 1,-1 14-1926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8:4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5337,'0'0'2867,"0"0"-2809,0 0-1,1-1 1,-1 1 0,0-1-1,0 1 1,0 0-1,0-1 1,0 1-1,1-1 1,-1 1-1,0 0 1,0-1-1,1 1 1,-1 0-1,0 0 1,1-1-1,-1 1 1,0 0-1,1 0 1,-1-1-1,0 1 1,1 0 0,-1 0-1,0 0 1,1 0-1,-1-1 1,1 1-1,-1 0 1,0 0-1,1 0 1,-1 0-1,1 0 1,-1 0-1,1 0 1,-1 0-1,1 0 1,951-15 2867,-680 13-2818,261 3 1,5 34-21,345 52 60,742 14 18,-1134-124-154,-107 1-1214,-392 18-2099,-5-5-1883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4:5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1592,'0'0'-856,"13"6"5020,-13-5-5229,-7 2-986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0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 24,'0'0'4244,"6"10"-1286,-9 44-2890,-2-1 1,-2 0 0,-3 0 0,-23 73 0,25-102-74,5-15-43,0 0 1,1 0-1,0 0 0,-1 16 1,3-25-72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2561,'0'0'6548,"5"-11"-6467,13-36 6,-17 45-45,1 0 1,-1 1-1,1-1 1,-1 0 0,1 0-1,0 1 1,-1-1-1,1 1 1,0 0 0,0-1-1,0 1 1,0 0-1,1 0 1,-1 0 0,0 0-1,0 1 1,1-1-1,-1 1 1,0-1 0,5 1-1,2-2 400,45-18 1072,-15 6-1399,44-10-1,31 0-93,1 6 1,1 5-1,134 2 0,50 21 21,0 1-2,-238-11-43,0-4 0,-1-2 1,96-21-1,-95 11-23,-23 5-86,0 2-1,0 1 0,79-4 1,-103 11 85,-1-2-1,1 1 1,-1-2 0,0 0 0,26-11 0,0 0-213,-38 14 204,-1 0 51,0 1 0,0-1 1,1 0-1,-1 1 0,1-1 0,-1 1 1,0-1-1,1 1 0,-1 0 1,1 0-1,-1 0 0,1-1 0,-1 1 1,1 1-1,-1-1 0,1 0 1,-1 0-1,1 0 0,-1 1 0,1-1 1,-1 1-1,0-1 0,1 1 1,-1 0-1,0-1 0,1 1 0,-1 0 1,0 0-1,0 0 0,2 2 1,28 14-22,-29-16 8,1 0 0,-1 0 0,0 0 0,1 0 0,-1 0 0,0 0-1,0 0 1,0 1 0,0-1 0,0 1 0,0-1 0,0 1 0,0 0 0,0 0 0,-1 0-1,1 0 1,-1 0 0,0 0 0,1 1 0,-1-1 0,0 0 0,0 1 0,-1-1-1,1 0 1,0 1 0,-1-1 0,0 1 0,1 2 0,-13 134 822,0 0-500,11-105-306,2 0 0,0 0 0,3 0 0,0 0 0,3 0 0,0-1 0,3 0 0,22 55 0,3-27-21,-27-51 12,-1 1 0,0 0 0,-1 0 1,-1 0-1,1 1 0,-2 0 0,0 0 0,0 0 1,-1 1-1,2 20 0,-13-5 294,7-25-321,-1 0 0,1 1 0,-1 0 0,1-1 0,1 1 0,-1 0 0,0 7 0,0-3-111,1 0-1,1 0 1,0 0-1,0 0 1,0 0 0,1 0-1,0-1 1,1 1 0,0 0-1,0-1 1,6 11 0,-8-15-58,0 0 0,0 0-1,0 0 1,-1 0 0,1 0 0,-1 0 0,0 0 0,0 0 0,-1 6 0,2 6-394,3 26 943,-4-32-194,1 1 0,0-1 0,1 1 0,0-1 0,0 1 0,6 12 0,56 117-107,-64-144 2374,0 5-2577,0 1 1,-1-1-1,1 0 1,0 0-1,-1 0 1,1 1-1,0-1 1,0 0-1,-1 0 1,1 0-1,0 0 1,-1 0 0,1 0-1,0 0 1,-1 1-1,1-1 1,0 0-1,-1 0 1,1 0-1,0 0 1,-1-1-1,1 1 1,0 0-1,-1 0 1,1 0-1,0 0 1,-1 0 0,1 0-1,0 0 1,-1-1-1,1 1 1,0 0-1,0 0 1,-1 0-1,1-1 1,0 1-1,0 0 1,-1 0-1,1-1 1,0 1-1,0 0 1,0 0 0,-1-1-1,1 1 1,0 0-1,0-1 1,0 1-1,0 0 1,0-1-1,0 1 1,0 0-1,0-1 1,0 1-1,0 0 1,0-1-1,0 1 1,0 0 0,0-1-1,0 1 1,0 0-1,0-1 1,0 1-1,0 0 1,0-1-1,0 1 1,1 0-1,-1-1 1,-11 9-3044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1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0 210 232,'0'0'3335,"12"-29"1414,-9 26-4737,0-1-1,-1 1 0,1 0 0,1 0 0,-1 0 0,0 1 0,0-1 1,1 1-1,0 0 0,7-4 0,48-18 124,-31 14-107,-1-2-22,16-7 43,0 3 0,79-20 0,-80 26-41,-20 4-70,1 2-1,-1 0 0,42-1 0,-63 5 119,-14 0-4724,-4 3 2112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3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291 160 880,'0'0'3812,"-6"-3"-3456,0 0-110,0 1 0,-1 0 1,1 0-1,-1 0 0,0 1 0,0 0 1,-7 0-1,11 1-204,0 0-1,-1 0 1,1 0-1,0 0 1,0 1-1,-1-1 1,1 1 0,0 0-1,0 0 1,-1 0-1,1 0 1,0 1 0,0-1-1,1 1 1,-1 0-1,0 0 1,0 0 0,1 0-1,-4 4 1,-44 47 539,37-40-506,0 0 0,1 1 0,0 0 0,-11 19 0,17-23-125,1 0 0,0 0 0,1 0 0,0 1 0,1 0 0,0-1 0,0 1 0,1 0 0,1 1 0,0-1 0,0 0 0,1 0 0,1 1 0,1 12 0,0-20 52,0 0 0,0 0-1,1 0 1,-1-1 0,1 1-1,0-1 1,0 1 0,0-1-1,0 0 1,1 0-1,4 3 1,46 30 96,-44-30-60,1 1-15,1-1-1,-1 0 0,2-1 0,-1 0 1,0-1-1,1 0 0,23 3 0,-30-6-8,1-1 0,-1 1 0,1-1 0,0 0 0,-1-1 0,1 0 0,0 0 0,-1 0 0,0-1 0,1 0 0,-1 0 0,0 0 0,0-1 1,0 0-1,0 0 0,10-8 0,-2-1-16,0 0 1,-1-1-1,0 0 1,-1-1 0,-1-1-1,15-23 1,-20 27 15,-1-1 1,0 0 0,-1 0 0,0 0-1,0-1 1,-2 0 0,1 1-1,-2-1 1,1-25 0,-2 23 50,0 1-1,-2-1 1,0 1-1,0-1 1,-1 1 0,-1 0-1,0 0 1,-1 1 0,-1-1-1,0 1 1,-1 0 0,0 0-1,-1 1 1,-9-12-1,2 3 93,7 10-134,0 0-1,0 1 1,-13-13 0,17 20-28,1 1 0,0-1-1,0 1 1,-1 0 0,1 0 0,-1 0 0,0 0 0,0 1 0,1-1 0,-1 1 0,0 0 0,0 0 0,0 1 0,0-1 0,-6 1 0,3 0-32,-1 1-1,0 0 1,1 1-1,-1 0 1,1 0-1,0 0 1,-1 1 0,1 0-1,0 1 1,-6 4-1,9-6-270,1 0 0,-1 0 0,1 1 1,0-1-1,0 1 0,0 0 0,0 0 0,0 0 0,1 0 0,-1 0 0,1 1 0,0-1 1,0 1-1,0-1 0,0 1 0,1 0 0,0 0 0,-1 0 0,1-1 0,1 1 0,-1 5 1,1-4-1882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4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0 2817,'0'0'3211,"0"12"-2934,-2 6-93,0 0 0,-1 1 0,-1-1 0,-9 26 0,7-24-141,1 0-1,0 1 0,-2 27 1,-14 212 57,15-176-263,6-83 58,0-11-2758,0-9 1021,0-3-680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1 154 312,'0'0'2869,"18"-23"-2215,125-44 684,-42 17-835,-93 47-482,0 0 0,0 1 0,0 0 0,0 1 0,0 0 0,0 0 0,1 0 0,8 2 0,-15 3 20,-1 1 0,0 0 0,0 0-1,0-1 1,0 1 0,-1 0 0,0 0-1,0 0 1,-1 6 0,1-7 35,0 28 61,1-17-34,-1 0 1,0 0-1,-1 0 1,-1 0-1,-4 17 1,4-27-49,0 1 0,-1-1 0,1 0 0,-1 0 0,0 1 0,0-2 0,-1 1 0,0 0 0,0-1 0,0 0 0,0 1 0,0-2 0,-1 1 0,0 0 0,0-1 0,-9 5 0,-1-1 101,1-1 0,-1-1 0,-1 0 0,-16 3 0,-9 3 11,16 1-195,-11 3 2,36-15 13,0 0-1,1 0 1,-1 0-1,0 1 1,0-1-1,0 0 1,1 0-1,-1 0 1,0 1-1,0-1 1,0 0-1,0 0 1,0 0-1,1 1 1,-1-1-1,0 0 1,0 1-1,0-1 1,0 0-1,0 0 1,0 1-1,0-1 1,0 0-1,0 0 1,0 1-1,0-1 1,0 0-1,0 0 1,0 1-1,0-1 1,0 0-1,0 1 1,0-1-1,-1 0 0,1 0 1,0 0-1,0 1 1,0-1-1,0 0 1,0 0-1,-1 1 1,1-1-1,0 0 1,0 0-1,-1 0 1,1 0-1,0 1 1,0-1-1,0 0 1,-1 0-1,1 0 1,0 0-1,0 0 1,-1 0-1,1 0 1,0 0-1,-1 0 1,1 0-1,0 0 1,0 0-1,-1 0 1,1 0-1,0 0 1,0 0-1,-1 0 1,1 0-1,0 0 1,0 0-1,-1 0 1,13 4 51,-1 1 1,1 1 0,-1 0-1,-1 0 1,1 1 0,-1 1-1,11 9 1,2 1-6,156 108 321,-146-115-280,-25-9-3496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5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1224,'0'0'5035,"2"30"-4699,-6 67 156,-22 116-1,19-158-337,5-47-222,1 3 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6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10 1816,'0'0'1566,"9"-2"-1370,27-2 88,1 1 0,65 2 0,-98 1-251,-1 1 0,0 0 0,0-1 0,0 1 1,0 1-1,0-1 0,0 0 0,0 1 0,0-1 0,0 1 0,0 0 0,-1 0 0,1 0 0,-1 0 0,0 0 0,1 1 0,-1-1 0,0 1 0,0-1 0,-1 1 0,1 0 0,0 0 0,-1 0 0,0 0 0,0 0 1,1 0-1,-2 0 0,1 0 0,0 0 0,-1 1 0,0-1 0,1 0 0,-1 0 0,-1 6 0,1 1 111,0 1 0,-1-1 0,-1 1 0,0-1 0,0 0 0,-1 1 0,0-1 0,-1 0 0,-7 14 0,-14 14 231,-1-2 1,-43 48 0,28-36 231,40-48-611,1 0 0,0 0 0,-1 0 0,1 1 1,0-1-1,-1 0 0,1 0 0,0 0 0,-1 1 0,1-1 1,0 0-1,0 1 0,-1-1 0,1 0 0,0 1 1,0-1-1,0 0 0,-1 1 0,1-1 0,0 0 1,0 1-1,0-1 0,0 1 0,0-1 0,0 0 1,0 1-1,0-1 0,0 1 0,0-1 0,0 0 1,0 1-1,0-1 0,0 1 0,0-1 0,1 1 1,13-3-415,6-2 515,51 2-91,-30 1 16,67 5-1,-105-4-20,-1 1-1,1-1 0,0 1 1,-1 0-1,1-1 0,-1 1 1,1 1-1,-1-1 0,1 0 1,-1 1-1,0-1 0,0 1 1,1 0-1,-1-1 0,0 1 1,-1 0-1,1 0 0,0 0 1,-1 1-1,1-1 0,-1 0 1,1 1-1,-1-1 0,0 1 1,0-1-1,1 5 0,-1-1 48,0-1-1,-1 0 0,1 1 0,-1-1 0,0 0 1,0 1-1,-1-1 0,0 0 0,0 0 0,0 1 0,0-1 1,-1 0-1,-2 6 0,-3 1 51,0 0 1,-1-1-1,0 0 1,0 0-1,-1-1 1,-19 17-1,-67 49 484,73-60-328,-41 23-1,55-35-147,-1 0 0,1-1-1,-1 0 1,0 0 0,0-1 0,0 0-1,0 0 1,-18 0 0,21-3-123,0 1 1,1-1-1,-1-1 1,1 1-1,-1-1 0,1 0 1,0 0-1,-1 0 1,1-1-1,0 0 1,1 0-1,-1 0 0,0 0 1,-7-8-1,-14-22-4491,23 25 1770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7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0 392,'0'0'7836,"9"9"-6509,-9 31-1317,1 30 100,-16 132 1,10-172-190,0 53 1,5-90-2906,0-9 644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7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4809,'0'0'3177,"23"0"-4898,-11 21 657,-6-2-1192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8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68 1528,'0'0'7895,"-6"-45"-6045,4 43-1848,-1-1 1,0 1-1,1 0 0,-1 0 1,0 1-1,0-1 1,0 1-1,0-1 0,0 1 1,0 0-1,0 0 0,0 0 1,-1 1-1,1-1 0,0 1 1,-1-1-1,1 1 0,-4 1 1,-5-2 3,0 1 1,1 1-1,-1 0 1,-13 3-1,19-1-4,-1 0-1,0 0 0,1 0 0,0 1 0,0 0 0,0 0 0,0 1 1,0-1-1,1 1 0,0 0 0,-7 10 0,2-2-19,0 0 1,0 1-1,-14 30 0,16-22-1,1 0-1,1 1 1,1 0 0,1 0-1,1 0 1,1 0 0,2 46-1,0-65 10,1 1-1,0 0 0,0-1 1,0 1-1,0-1 1,1 1-1,0-1 0,-1 0 1,2 0-1,-1 0 0,1 0 1,-1 0-1,1 0 1,0-1-1,0 1 0,1-1 1,-1 0-1,1 0 0,-1 0 1,1 0-1,0-1 1,0 1-1,5 1 0,1 1-22,0 0-1,0-1 1,1-1 0,-1 1-1,1-2 1,0 1-1,0-1 1,20 0-1,-21-3-89,0 0 0,0 0 0,0-1 0,0-1 0,0 1 0,-1-2 0,1 1 0,-1-1 0,0-1 1,0 0-1,0 0 0,9-8 0,12-10-1775,50-52 1,-71 66 1401,28-31-2325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9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0 1800,'0'0'7238,"3"36"-6474,-5-11-734,-1 0 1,-1 0-1,-8 27 0,-2 16 17,-42 190 56,55-268-3823,2 0 2487,-1-8-1254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21 252 1272,'0'0'5077,"0"-11"-4123,0-33-38,0 43-749,-1 0 0,1 0 0,0 0-1,-1 0 1,1 0 0,0 0 0,-1 1 0,1-1 0,-1 0-1,0 0 1,1 0 0,-1 0 0,0 1 0,1-1 0,-1 0-1,0 1 1,0-1 0,0 0 0,1 1 0,-1-1 0,0 1-1,-2-1 1,-1-3 1002,20-1-907,33-5-86,66-16-76,1 5 0,211-9 0,-274 30-93,-6 2 14,-1-3 0,1-1 0,-1-3 0,60-13 0,-85 12-22,23-7-14,1 2 0,1 2 0,-1 2 0,68-3 0,-112 10 67,-28-2-4859,23 2 4022,-27 0-2969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9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3065,'0'0'6770,"2"28"-6527,0-17-276,1-1 0,0 0-1,1 1 1,0-1 0,1-1-1,0 1 1,1-1 0,11 16 0,9 6-179,31 30 1,3 3-262,-55-56 384,-1 0-1,0 0 0,-1 0 1,1 0-1,-1 1 1,-1-1-1,0 1 1,0 0-1,-1 0 0,0 0 1,0 0-1,-1 0 1,-1 15-1,0-19-323,0 1 1,1-1-1,-2 0 1,1 0-1,-1 0 0,1 0 1,-1 0-1,-4 7 1,0-4-1480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5:09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0 101 1272,'0'0'2498,"14"-2"-2355,202-39 376,-210 39-624,0 0 1,0-1 0,0 1 0,-1-1-1,1-1 1,-1 1 0,1-1 0,-1 0-1,5-6 1,-3 5-443,10-10-1207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1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3929,'0'0'-78,"5"1"-1200,-3-1 1500,0 1 1,0 0 0,0-1-1,0 1 1,0 0 0,0 0 0,0 0-1,-1 0 1,1 1 0,0-1-1,-1 0 1,1 1 0,-1-1 0,1 1-1,-1 0 1,0-1 0,1 1-1,0 2 1,6 24 2486,-7-3-3900,-1-4 1616,-2 1 1,0-1-1,-1 0 0,-8 25 1,5-11-376,1 1 0,2 0 0,2 52-1,-4 44 13,-6-63 176,-31 109-1,21-101 94,14-38-247,2 0-1,2 1 1,1-1 0,5 55-1,0-7-73,-3-50-30,-1 1 0,-1-1 1,-2 0-1,-13 52 0,15-85 19,1 0 0,0-1 0,0 1 0,0 0 0,1 0 0,-1 0 0,1 0 0,0 0 0,0 0 1,0 0-1,0 0 0,1 0 0,0 0 0,0 0 0,0 0 0,0 0 0,0-1 0,1 1 0,0 0 0,0-1 0,4 7 0,-4-9 49,0 1 0,-1-1-1,1 0 1,0 0 0,0 0 0,0 0 0,0 0 0,0-1 0,0 1-1,0-1 1,0 1 0,0-1 0,0 0 0,0 1 0,4-2 0,42 0 22,-20-1-87,483 2 78,-470 3-93,53 11 0,-54-7 33,59 3 1,359-10-46,-251 14-391,-174-15 358,0 0-1,-1-3 1,1 0 0,40-12-1,-53 10-20,1 2 0,-1 0 1,1 1-1,22 1 0,-43 12-3794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12 968,'0'0'5780,"-9"-8"-1700,12 7-4056,-1 0 1,1 1-1,-1-1 1,0 1-1,1-1 1,-1 1 0,1 0-1,-1 0 1,1 0-1,4 1 1,-2-1-17,753 19 2,-556-3-6,43 2 2,-195-16-14,0 2-1,-1 2 0,0 3 0,51 15 0,-67-17-63,1-2-1,0-1 0,0-2 0,67-3 0,-59-1 53,0 2 0,64 9 0,-66-2 12,-10-1-127,1-1-1,40 1 1,11 7 139,-76-13 20,-3 0-30,-1-1 0,1 1 1,0 0-1,-1 0 0,1 1 0,-1-1 1,1 1-1,0-1 0,-1 1 0,5 2 1,-6-2 28,-1 0 0,1 0 0,-1 0 0,0 0 0,1 0 0,-1 1 0,0-1 0,0 0 0,0 0 0,0 0 0,0 1 0,0-1 0,0 0 0,-1 0 0,1 0 0,0 0 0,-1 1 0,1-1 0,-1 0 0,1 0 0,-1 0 0,1 0 0,-1 0 0,0 0 0,1 0 0,-1 0 0,0 0 0,-1 1 0,-2 8 14,-1 0 0,2 0 0,0 1 1,0-1-1,1 1 0,0 0 0,1 0 1,0-1-1,1 1 0,0 0 0,1 0 1,1 12-1,0-4-4,-1-1-1,-1 1 1,-4 23-1,2-34 35,0 1 0,-1-1 0,0 1 0,-8 13-1,-10 29 270,17-30-297,0 0-1,2 0 1,0-1 0,2 1 0,2 31 0,24 104-53,-20-117 4,-3 1 0,-1-1 0,-1 1 0,-7 47 0,1-36 7,-4 103-62,9-147 66,-1 1 1,0-1-1,-1 1 0,-4 13 0,3-14-3,1 1 1,0-1-1,1 1 0,-2 14 1,3 68-55,0-90 57,0 1 0,-1 0 0,1-1 0,-1 1 0,1-1 0,-1 0 0,0 1 0,1-1 0,-1 1 0,1-1 0,-1 0 0,0 1 0,1-1 0,-1 0 0,0 0 0,1 1 0,-1-1 0,0 0 0,0 0 0,1 0 0,-1 0 0,0 0 0,1 0 0,-1 0 1,0 0-1,-1-1 0,-18 0 27,1-10-12,18 9-19,0 1 1,-1 0-1,1 0 1,-1 0-1,1 0 1,-1 0-1,1 0 1,-1 1-1,0-1 1,1 1-1,-1-1 1,0 1-1,1-1 1,-1 1-1,-3 0 1,-101 0 336,100 0-318,0 1 0,0-1 0,0 2 0,1-1 0,-1 0 0,0 1 0,1 0 0,-1 1 0,1-1 0,-1 1 0,-4 4 0,10-7-56,0 0 0,0 0-1,0 1 1,0-1-1,0 0 1,0 1 0,0-1-1,0 0 1,0 1-1,0-1 1,0 0 0,0 1-1,0-1 1,0 0 0,0 0-1,0 1 1,0-1-1,0 0 1,0 1 0,1-1-1,-1 0 1,0 0-1,0 1 1,0-1 0,0 0-1,1 0 1,-1 1-1,0-1 1,0 0 0,1 0-1,-1 0 1,0 0 0,0 1-1,1-1 1,-1 0-1,0 0 1,1 0 0,-1 0-1,0 0 1,1 0-1,22 5-1271,-21-5 1061,1 0-1,-1 0 1,0 0-1,1 0 0,-1 0 1,0 0-1,1 0 1,-1-1-1,0 1 1,0-1-1,0 0 1,1 0-1,-1 0 0,0 0 1,0 0-1,0 0 1,3-3-1,-4 3 247,-1 1-1,0-1 0,1 0 1,-1 1-1,1-1 0,-1 0 1,1 1-1,-1-1 1,1 0-1,0 1 0,-1-1 1,1 1-1,0-1 1,-1 1-1,1-1 0,0 1 1,0 0-1,-1-1 1,1 1-1,0 0 0,0 0 1,0 0-1,0-1 0,-1 1 1,1 0-1,0 0 1,0 0-1,0 0 0,0 0 1,-1 1-1,3-1 1,7 1 576,-7-33-260,-2 31-274,-1 1 0,1-1-1,-1 1 1,1-1 0,0 1 0,0-1 0,-1 1-1,1 0 1,0-1 0,0 1 0,-1 0 0,1 0 0,0-1-1,0 1 1,0 0 0,0 0 0,-1 0 0,1 0-1,0 0 1,0 0 0,0 0 0,0 1 0,-1-1-1,1 0 1,0 0 0,0 0 0,0 1 0,-1-1 0,1 1-1,0-1 1,-1 0 0,1 1 0,0-1 0,-1 1-1,1 0 1,0-1 0,-1 1 0,1-1 0,-1 1-1,1 0 1,-1-1 0,0 1 0,1 0 0,-1 0-1,1-1 1,-1 1 0,0 0 0,0 0 0,0 0 0,1 0-1,-1-1 1,0 1 0,0 0 0,0 1 0,0 59 1912,-1-44-2040,11 23 76,-8-35 93,0 0-1,-1 0 0,1 1 0,-1-1 0,0 0 1,0 11-1,-1-15-55,0 0 0,0 0 0,-1 0 1,1 0-1,-1 0 0,1 0 0,-1 0 0,1 0 1,-1 0-1,1 0 0,-1 0 0,0 0 0,0 0 1,0 0-1,1-1 0,-1 1 0,0 0 0,0-1 1,0 1-1,0 0 0,0-1 0,0 0 0,0 1 1,0-1-1,0 1 0,0-1 0,-1 0 0,1 0 1,0 0-1,-2 0 0,-39 3 76,36-3 43,-51-2 739,28 1-533,-1 0-1,-36 5 1,33 6-344,25-6-4890,8-13-1509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 1744,'0'0'2526,"0"-2"-3843,-3-9 7561,9 104-5929,-4-73-376,0 1 1,0 0 0,-2-1 0,-1 1 0,-1 0-1,0-1 1,-2 1 0,-8 29 0,0-21 266,2 1 0,1 0 0,1 1 0,1 0-1,2 0 1,2 0 0,0 1 0,2-1 0,6 57 0,16-2-310,-15-70 97,-2 1 0,1-1-1,-2 1 1,0 0-1,0 19 1,-24 303 752,3-130-813,20-156-212,0-37 292,-2 0-1,0 1 1,0-1 0,-2 0-1,-5 27 1,4-34 125,-2 14-687,9-21-263,6-13-355,10-14-1329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2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95 800,'0'0'4585,"8"-12"-4441,53-71 1194,-59 154 2451,0 13-4025,-1-31 548,-3-1 0,-14 91 0,11-103-193,1-1 1,2 1-1,5 49 0,-1-7-96,-2-48-29,2 58-98,-5 0 0,-3 0 0,-28 143 0,16-168 81,9-37-34,1 1 0,1-1 0,2 1-1,-1 38 1,7-69-716,-1 0 642,1-1 1,0 1 0,0 0-1,0-1 1,0 1 0,0-1-1,-1 1 1,1-1-1,0 1 1,0-1 0,-1 0-1,1 1 1,-1-1 0,1 0-1,0 0 1,-1 1-1,1-1 1,-1 0 0,0 0-1,1 0 1,-1 0 0,0 1-1,1-1 1,-1 0-1,0 0 1,0 0 0,0 0-1,0 0 1,0 0 0,0 0-1,0 0 1,0 0-1,0 0 1,0 0 0,0 0-1,-1 1 1,1-3 0,-1-3-1132,1 0-1394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2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3713,'0'0'2447,"-1"10"-2358,0 10-399,1 0 982,0-1 1,-2 0 0,-1 1 0,0-1 0,-8 25-1,-2-7-632,2 0 0,1 1 0,3 0 0,0 0 0,3 1 0,1 0 0,2-1-1,1 1 1,12 76 0,0-12 305,-5 1 0,-4 1 0,-19 178 1,9-188-512,6 118 1,3-92-901,-2-117 898,-1-1-1,1 1 1,-1 0-1,0 0 1,0 0-1,0-1 1,-1 1-1,1-1 1,-1 1-1,-4 5 1,5-5-586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2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18 742 1272,'0'0'6602,"-18"-13"-4733,18 11-1842,1 0 0,-1 0-1,0 0 1,0 0-1,1 0 1,-1 0-1,1 0 1,0 0-1,0 0 1,-1 0 0,1 0-1,0 0 1,1 1-1,-1-1 1,0 0-1,0 1 1,1-1-1,-1 1 1,1-1 0,-1 1-1,1 0 1,0 0-1,-1-1 1,4 0-1,-3 1 32,0 0 0,0-1 0,0 1 0,0-1 0,0 1 0,0-1 0,0 0 0,-1 0 0,1 0 0,-1 0 0,1 0 0,-1 0 0,0 0 0,0-1-1,2-3 1,-3 4-15,0 0-1,1 0 1,-1 0-1,1 0 1,0 0-1,0 0 1,0 0-1,0 0 1,0 0-1,0 0 1,0 0-1,0 1 1,1-1-1,-1 1 1,0-1-1,1 1 1,0-1-1,-1 1 1,1 0-1,0 0 1,0-1-1,0 2 1,0-1-1,-1 0 1,1 0-1,1 0 1,2 0-1,149-59-122,15-6 143,462-270-974,-590 312 797,-22 11 78,1 1 0,1 1 0,0 1 0,0 1 0,25-7 0,43 7-336,-64 2 133,-5 1-64,0 0 0,25-12 0,-38 13 319,-6 4 92,-19 2 399,9 2-2921,9 3 455,0-2-396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0 495 1664,'0'0'7974,"5"-4"-7250,42-36-143,1 1 0,56-32 0,-39 31-496,328-226-1742,-388 263 1452,0 0 0,0-1 1,1 2-1,-1-1 0,1 1 1,-1-1-1,7 0 0,19-9-7368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2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5353,'0'0'3210,"12"2"-3151,30 8-77,4 3 591,2-3 0,92 8 1,239-36 319,4 1-972,-159 7-104,-192 5-50,0 0 1,-1-2-1,0-2 0,57-23 0,-83 30 165,0 1 0,-1-1-1,1 1 1,0 0-1,0 1 1,0-1-1,0 1 1,0 0 0,6 1-1,26-3 137,-33-1 259,-11 1 339,-9-1-225,-2 6-245,15 2-769,18 11-1723,-8-10 1418,-7-6 809,1 1 0,-1 0 0,0-1 0,0 1 1,0 0-1,0-1 0,0 1 0,0 0 1,0-1-1,0 1 0,0 0 0,0-1 1,0 1-1,0 0 0,0 0 0,0-1 1,-1 1-1,1 0 0,0-1 0,-1 1 0,1-1 1,0 1-1,-1 0 0,1-1 0,-1 1 1,1-1-1,-1 1 0,1-1 0,-1 1 1,1-1-1,-2 1 0,-14 5-1547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27 122 4185,'0'0'7600,"-4"-1"-7466,2 1-25,1-1 0,0 1 1,0 0-1,-1-1 0,1 1 1,0 0-1,0-1 0,0 1 1,0-1-1,0 0 0,0 1 1,0-1-1,0 0 1,0 0-1,0 0 0,0 1 1,0-1-1,0 0 0,-1-2 1,24-5 26,-18 7-123,101-27 19,-32 7-54,104-15 1,-120 24-277,-56 12 70,-6 0-1746,-12 0-929,-5 0-3682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2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1 176,'0'0'6540,"3"12"-6088,9 36-310,-10-46-132,-1 0 1,1 0-1,-1-1 0,1 1 1,0 0-1,-1-1 1,1 1-1,0-1 1,0 0-1,0 0 1,0 0-1,0 0 1,0 0-1,1 0 1,-1 0-1,0-1 1,0 1-1,1-1 1,-1 1-1,0-1 1,1 0-1,-1 0 0,0 0 1,1-1-1,3 0 1,4 1 59,-5 0-68,1 0-1,-1 0 1,1 0-1,-1 1 0,0 0 1,1 0-1,-1 0 1,0 0-1,0 1 0,0 0 1,0 0-1,0 1 1,0-1-1,-1 1 0,1 0 1,-1 0-1,0 0 1,0 1-1,6 6 0,-8-8-45,1 1 0,-1-1 0,1 0 0,-1 0 0,1 0 0,0-1 0,0 1 0,-1-1 0,1 1 0,0-1 0,0 0 0,1 0 0,-1-1 0,0 1 0,5 0 0,-6 31 43,2-30-7,0 1 1,1-1 0,-1 0-1,1 0 1,-1-1-1,1 1 1,0-1-1,0 0 1,-1 0 0,1-1-1,0 1 1,0-1-1,0 0 1,0 0 0,6-2-1,5 2-279,26-13-2294,-28 12 1090,-5 1-470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1 408,'0'0'7615,"-16"25"-8098,-5 5 529,-44 45-1,-3 6 1253,62-65-806,2-5-4507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3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1384,'0'0'3469,"2"22"-3388,5 173 2621,-17-117-591,0-3-1688,13 255-339,-2 41 16,-3-343 90,-3-1 0,-14 53 0,13-57-90,0 1 0,1-1 0,1 1 0,-1 29 0,5-30-100,1 0 0,1-1 0,0 1 0,11 37 0,-10-46 34,0 0 1,-1 0-1,1 23 1,-2 0-6934,-1-33 5875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3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1172 5945,'0'0'4283,"5"-11"-4162,8-17 191,2 1 0,1 1 1,1 0-1,2 2 0,23-27 1,-15 26-192,0 2 1,2 0 0,44-26 0,101-47-115,49-30-32,-173 88 25,-1-1-1,63-68 1,73-101 6,-78 85 32,-100 115-49,-5 7 6,-1-1 1,1 1 0,0-1-1,-1 0 1,1 0 0,-1 0-1,1 0 1,-1 0-1,0 0 1,0 0 0,0 0-1,0 0 1,1-5 0,28-12-32,-24 16-32,-1-1 0,1-1 1,-1 1-1,0-1 0,-1 0 0,1 0 1,-1 0-1,7-10 0,-11 14 17,0 1 0,0-1 0,-1 0 0,1 1 0,0-1 0,0 1-1,-1-1 1,1 0 0,0 1 0,-1-1 0,1 1 0,0-1 0,-1 1 0,1-1 0,-1 1-1,1-1 1,-1 1 0,1 0 0,-1-1 0,1 1 0,-1 0 0,1-1 0,-1 1 0,0 0-1,1 0 1,-1 0 0,1-1 0,-1 1 0,0 0 0,1 0 0,-1 0 0,0 0 0,1 0 0,-1 0-1,0 0 1,1 0 0,-1 0 0,1 1 0,-1-1 0,0 0 0,0 1 0,-3-1-454,-34-1-4148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247 247 224,'0'0'3263,"-18"-40"1529,17 38-4749,1 0 0,-1 0-1,0 1 1,0-1 0,-1 0-1,1 0 1,0 1 0,-1-1 0,1 1-1,-1-1 1,1 1 0,-1-1-1,0 1 1,1 0 0,-1 0 0,0 0-1,0 0 1,0 0 0,0 0 0,0 1-1,0-1 1,0 1 0,0-1-1,0 1 1,0 0 0,-4 0 0,-67-1 243,53 1 64,18 0-296,-1 0 1,1 0-1,0 0 0,-1 0 1,1 0-1,0 1 0,-1-1 1,1 1-1,0-1 0,0 1 1,0 0-1,-1 0 0,1 0 1,0 0-1,0 0 0,0 0 1,0 1-1,-2 2 0,2-1-45,0 1-1,0-1 0,0 1 0,1 0 0,-1 0 1,1 0-1,0-1 0,0 1 0,1 0 1,-1 5-1,-11 63 123,5-33-27,2 0 0,-1 41-1,7-76-100,-1 0 0,1 0 0,0 0-1,0-1 1,0 1 0,0 0-1,1-1 1,-1 1 0,1-1-1,0 1 1,0-1 0,1 0 0,-1 0-1,0 0 1,1 0 0,0 0-1,0-1 1,0 1 0,0-1 0,0 0-1,0 0 1,1 0 0,-1 0-1,1 0 1,-1-1 0,1 1-1,6 0 1,6 3-33,0-1-1,0-1 0,0 0 1,0-2-1,22 1 0,-27-3 2,-1 0 0,1-1 0,0 0-1,-1-1 1,0 0 0,0-1-1,0 0 1,0 0 0,0-1 0,-1-1-1,10-7 1,16-11-105,43-43 1,-73 62 130,1 1-13,16-16-42,0-1-1,-2-1 1,20-25 0,-36 42 56,0-1 0,0 0 0,0 0 0,-1 0 0,0 0 0,0-1 0,0 1 0,-1-1 0,0 0 0,-1 1 0,1-1 0,-1 0 0,0 0 0,-1 0 0,0 0 0,0 0 0,0 0 0,-1 0 0,-2-8 0,1 11 10,0 0 1,0 1-1,0-1 1,0 1-1,-1-1 1,1 1 0,-1 0-1,0 0 1,0 0-1,0 1 1,0-1-1,-1 1 1,1-1-1,-1 1 1,1 0 0,-1 0-1,-4-1 1,-77-26 253,52 20-309,-52-27-787,31 7-3025,33 18 1408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294 130 128,'0'0'6720,"-6"-6"-6308,3 4-348,1-1 0,0 1 0,-1 0 0,0 0 0,0 0 1,1 0-1,-1 0 0,-1 0 0,1 1 0,0 0 0,0-1 0,0 1 0,-1 0 0,1 1 0,0-1 0,-1 1 0,1-1 0,-1 1 0,1 0 0,-1 0 0,1 0 0,0 1 0,-1-1 1,1 1-1,0 0 0,-1 0 0,1 0 0,0 1 0,0-1 0,0 1 0,-6 3 0,-18 14 184,1 2-1,2 0 1,0 2-1,1 0 1,-26 36 0,47-56-248,1 0 0,0 0 1,0 0-1,0 0 1,0 1-1,1-1 1,-1 0-1,1 0 0,0 1 1,0-1-1,0 0 1,0 1-1,1-1 0,1 6 1,14 44 58,-13-46-73,0 0 1,1 0 0,0 0-1,0-1 1,0 1-1,1-1 1,0 0-1,1-1 1,-1 1-1,1-1 1,0 0-1,0 0 1,0-1-1,1 1 1,0-2-1,0 1 1,0-1-1,0 0 1,0 0-1,15 3 1,8-1-108,-1-1 0,1-2 0,0-1 1,36-3-1,-6 1-48,-53 0 166,-1 0-1,1 0 1,-1-1 0,1 1 0,-1-2-1,1 1 1,-1-1 0,0 1 0,0-2-1,-1 1 1,1-1 0,9-8 0,8-7-117,32-36 0,-34 33 88,-3 3-267,0-1-1,-1 0 0,15-23 0,-27 35 235,0 0 0,-1 0-1,-1-1 1,0 1 0,0-1-1,0 0 1,-1 0 0,0 0-1,-1 0 1,0 0 0,0 0-1,-2-13 1,0 17 125,0 1 0,0 0 0,0-1 1,-1 1-1,0 0 0,0 0 0,0 0 0,-1 0 1,1 1-1,-1-1 0,0 1 0,0-1 0,0 1 0,0 0 1,0 0-1,-1 0 0,0 1 0,1-1 0,-1 1 1,-7-3-1,-9-5 308,0 0 0,-37-10 0,37 14-281,-1 0 0,0 2 0,0 0 0,0 2 0,-23-1 0,43 4-127,0-1-1,0 1 1,0-1 0,1 1 0,-1 0-1,0-1 1,1 1 0,-1 0 0,0 0 0,1-1-1,-1 1 1,1 0 0,-1 0 0,1 0-1,-1 0 1,1-1 0,0 1 0,-1 0-1,1 0 1,0 0 0,0 0 0,0 0 0,0 0-1,0 0 1,0 0 0,0 0 0,0 0-1,0 1 1,1 39-1214,-1-33 720,3 27-1939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3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26 2497,'0'0'3243,"-5"-5"-2023,2 3-1103,1 0 0,-1 0 0,1 0 0,-1 0 0,0 1 0,1-1 0,-1 1 0,0-1 0,0 1 0,0 0 0,0 0 0,0 1 0,0-1 0,0 1 0,0-1-1,-1 1 1,1 0 0,0 0 0,0 0 0,0 1 0,0-1 0,0 1 0,0 0 0,0 0 0,0 0 0,0 0 0,0 0 0,0 1 0,-4 2 0,-4 2 64,1 0 1,-1 1-1,1 1 1,1-1 0,0 2-1,-16 16 1,20-18-183,1-1 0,0 0 0,0 1 0,0 0 1,1 0-1,0 0 0,0 1 0,1-1 0,0 0 1,0 1-1,1 0 0,-1 8 0,-9 71 40,6-55-67,-2 52 1,8-83 19,-1 1-1,1-1 1,-1 0-1,1 1 1,0-1-1,-1 0 1,1 0 0,0 1-1,0-1 1,0 0-1,0 0 1,0 0-1,0 0 1,0-1-1,0 1 1,0 0 0,1 0-1,-1-1 1,0 1-1,1 0 1,-1-1-1,0 1 1,1-1-1,-1 0 1,0 1 0,1-1-1,-1 0 1,3 0-1,43 3-597,-33-2 411,1-1 82,1 0 1,-1-1-1,26-5 1,-35 4 116,0 0-1,0 0 1,0 0 0,0-1 0,0 0 0,-1 0-1,1-1 1,-1 0 0,0 0 0,0 0 0,-1 0-1,6-6 1,0 0-222,-1-1-1,0 0 1,-1 0-1,0-1 1,0-1-1,-1 1 1,-1-1-1,0 0 1,-1 0-1,0-1 1,-1 1-1,-1-1 1,0 0 0,-1 0-1,0 0 1,-1-26-1,-2 36 133,1 1 0,-1 0 1,0 0-1,0 0 0,0 0 0,0 0 0,0 0 0,-1 0 1,1 0-1,-1 0 0,0 0 0,0 1 0,0-1 1,0 1-1,-1 0 0,1-1 0,0 1 0,-1 0 0,0 0 1,1 1-1,-1-1 0,0 0 0,0 1 0,0 0 0,0 0 1,0 0-1,0 0 0,-1 0 0,1 0 0,-5 1 1,-6-3-149,-1 2 0,1 0 0,-1 1 0,1 0 0,-24 5 1,-10 8-1448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3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99 3273,'0'0'4187,"-24"-1"-3689,-10 0-175,-18 0-1,-12 1 2883,58 1-3120,-1 0 0,0 0-1,0 0 1,1 1 0,-1 0 0,1 1 0,0 0-1,0-1 1,0 2 0,-9 5 0,2 0-102,0 1 0,0 0 0,-12 14 0,18-16-29,0 0-1,1 1 0,0-1 1,0 1-1,1 0 0,1 1 1,-1-1-1,1 1 0,1 0 1,0 0-1,0 0 0,1 1 1,1-1-1,-1 0 0,2 1 1,-1-1-1,2 1 0,1 14 1,-2-22-20,0-1 0,1 1 1,-1 0-1,1-1 1,-1 1-1,1-1 1,0 1-1,0-1 1,0 1-1,0-1 1,1 1-1,-1-1 0,1 0 1,-1 0-1,1 0 1,0 0-1,0 0 1,0 0-1,0 0 1,0-1-1,2 2 1,2 0-27,0 0 0,-1 0 1,1-1-1,0 0 1,0-1-1,0 1 0,0-1 1,12 1-1,2-1-17,0-2 1,0 0-1,0-1 0,37-9 1,-26 4-74,0-2 0,-1-1 0,55-27 1,-74 31 45,0-1 0,0-1 0,0 0 0,-1 0 0,-1-1 0,1 0 0,-2-1-1,1 0 1,-1-1 0,0 1 0,-1-1 0,7-15 0,-8 10 171,0 1 0,0-1 0,-1-1 0,-1 1-1,-1-1 1,-1 0 0,0 1 0,-1-1 0,-1-18-1,0 33 43,0-1-1,-1 1 1,1 0-1,-1-1 1,0 1-1,0-1 1,0 1-1,0 0 1,0 0-1,0-1 0,-1 1 1,1 0-1,-1 0 1,0 0-1,1 1 1,-1-1-1,0 0 1,0 1-1,0-1 1,0 1-1,0-1 0,0 1 1,-1 0-1,1 0 1,0 0-1,-1 0 1,1 0-1,-1 1 1,1-1-1,-1 1 1,1 0-1,-1 0 0,-4 0 1,0-1-26,0 1 1,0 0-1,0 0 0,1 1 1,-1 0-1,0 0 1,0 0-1,1 1 0,-1 0 1,1 0-1,-1 1 0,-6 3 1,9-3-122,-1 1 1,1-1 0,-1 1-1,1-1 1,0 1-1,1 0 1,-1 1-1,1-1 1,-1 1-1,1-1 1,-3 9 0,4-8-626,0 0 0,1 1 0,-1-1 0,1 0 0,0 1-1,1-1 1,-1 8 0,1-3-2584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8 1320,'0'0'6367,"-9"-1"-5992,-28-1 1106,16 0-1085,0 0-1,-1 2 1,1 1 0,0 0-1,-24 6 1,38-6-388,1 1 0,0 0 0,0 0 0,0 1 1,0 0-1,0 0 0,1 0 0,-1 1 0,1 0 0,0 0 0,0 0 0,0 1 1,1 0-1,-1 0 0,1 0 0,1 0 0,-1 0 0,0 1 0,1 0 1,0 0-1,1 0 0,-3 6 0,1 2-16,0 0 1,1-1 0,1 1-1,0 0 1,1 1-1,1-1 1,0 0-1,1 0 1,3 23-1,13-6-83,-15-28 93,-1 0 0,1-1 0,0 1 0,-1 0 0,1 0 0,-1 0 1,0 0-1,0 0 0,0 0 0,0 0 0,0 0 0,-1 0 0,1 1 0,-1 2 0,-1-3-6,1 0 0,0 0 0,0 0 0,0 0 0,1 0-1,-1 0 1,1 0 0,0 0 0,-1-1 0,1 1 0,0 0 0,1 0-1,-1-1 1,0 1 0,1-1 0,-1 1 0,1-1 0,0 0 0,0 1 0,0-1-1,4 3 1,-1-3-78,0 0 0,0 1 0,0-2 0,0 1 0,1-1 0,-1 0 0,1 0-1,-1 0 1,1-1 0,-1 0 0,6 0 0,-5 0 48,0 0-1,0 0 1,-1 0 0,1-1 0,-1 0-1,1 0 1,0-1 0,-1 1 0,0-1-1,1 0 1,-1-1 0,0 1 0,0-1-1,0 0 1,0 0 0,-1 0 0,1-1-1,-1 0 1,0 0 0,0 0 0,-1 0-1,1-1 1,-1 1 0,0-1 0,0 0-1,0 0 1,0 0 0,-1 0 0,0-1-1,0 1 1,-1-1 0,0 1 0,1-1-1,-1-9 1,-1 5 50,-1-1 0,-1 1 0,0 1 0,0-1 0,-1 0 0,0 0 0,-1 1 0,0 0 0,0-1 1,-1 2-1,0-1 0,-1 0 0,0 1 0,0 0 0,-1 1 0,0-1 0,0 1 0,-1 0 0,0 1 0,0 0 0,0 0 0,-1 1 0,0 0 0,0 1 0,0-1 0,0 2 0,-1-1 0,0 2 0,1-1 0,-1 1 0,-17-1 1,26 3-182,0 0-1,0 0 1,-1 1 0,1-1 0,0 0 0,0 1 0,0-1 0,0 1 0,0-1 0,0 1 0,0-1 0,0 1 0,0 0 0,1 0 0,-1-1 0,0 1 0,0 0 0,1 0 0,-1 0 0,0 0 0,1 0 0,-1 0 0,1 0 0,-1 0 0,1 0 0,-1 0 0,1 0 0,0 0 0,0 0 0,-1 0 0,1 1 0,0 0 0,0-1 36,-6 22-2240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3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163 175 1488,'0'0'7761,"-12"-6"-7243,-36-21-166,48 27-340,-1-1 0,0 1-1,1-1 1,-1 1 0,0-1-1,0 1 1,1 0 0,-1-1-1,0 1 1,0 0 0,0 0-1,1 0 1,-1-1 0,0 1-1,0 0 1,0 0 0,0 0-1,1 0 1,-1 0 0,0 1-1,0-1 1,0 0 0,1 0-1,-1 0 1,0 1 0,0-1-1,0 1 1,1-1 0,-1 0-1,0 1 1,1-1 0,-1 1-1,0-1 1,1 1 0,-1 0-1,0 0 1,-7 27-10,6-17 22,-18 42 4,7-22 251,-11 41 1,22-64-253,0 0 1,1 1 0,-1-1-1,2 1 1,-1-1 0,1 1-1,1-1 1,-1 1 0,1-1-1,3 10 1,-2-15-36,-1 1 0,1-2 0,0 1 0,1 0 1,-1 0-1,0-1 0,1 1 0,-1-1 0,1 0 0,0 1 1,0-1-1,0-1 0,0 1 0,0 0 0,0-1 0,0 1 1,1-1-1,-1 0 0,1 0 0,-1-1 0,6 2 0,12 1-256,-1 0-1,26-1 0,-43-2 192,26 2-231,-15-1-57,1 0 1,0-1-1,26-4 0,-37 3 314,-1 1 1,1-1 0,0-1 0,0 1-1,-1 0 1,1-1 0,-1 0 0,1 0-1,-1 0 1,0 0 0,0-1 0,0 1-1,0-1 1,0 0 0,0 1-1,-1-1 1,0-1 0,5-5 0,17-34 39,-3 7-17,23-54 0,-39 78 27,-1 0 0,0-1 1,-1 1-1,0-1 0,-1 0 0,0 0 1,-1 0-1,-2-23 0,0 30 63,-1 0-1,1 0 0,-2 0 1,1 0-1,-1 1 1,0-1-1,0 1 0,0-1 1,-1 1-1,1 0 1,-1 0-1,-1 1 0,1-1 1,-1 1-1,0 0 0,1 0 1,-2 1-1,-9-6 1,4 2 131,-1 1 0,1 1 0,-1 0 1,0 0-1,0 1 0,-1 1 1,1 0-1,-19-2 0,22 5-134,1-1 0,-1 1 0,0 0 0,0 1 0,0 0-1,0 1 1,1 0 0,-1 0 0,-11 5 0,16-5-112,1 0 1,0 0-1,-1 0 0,1 0 1,0 1-1,1 0 0,-1-1 1,0 1-1,1 0 0,-1 0 1,1 0-1,0 1 1,0-1-1,0 0 0,1 1 1,-1-1-1,1 1 0,0 0 1,0 0-1,0-1 0,0 1 1,1 0-1,-1 5 1,0 26-2200,1-5-1503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3881,'0'0'5533,"3"-12"-4279,11-38-185,-11 38 239,5 53-1029,-6-29-232,0 0 1,1 0 0,6 17 0,1-6-51,-1 1 0,-1 0-1,-1 1 1,-1 0 0,-1 0 0,-1 0 0,0 38 0,-14 165 21,3-127-3,9 145 1,1-165-4116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62 512,'0'0'5611,"15"-27"-4067,-13 26-1356,-1 0 0,0-1 1,0 1-1,0-1 0,0 1 0,0-1 0,-1 1 0,1-1 1,0 0-1,-1 1 0,1-1 0,-1 0 0,0 0 1,1 0-1,-1 1 0,0-1 0,0 0 0,0-3 522,0 34-661,-2 2 148,-1 1 0,-1-1 0,-13 49 0,7-39-63,5-8-109,1 1 1,1 0 0,2 0 0,2-1-1,1 1 1,8 47 0,-8-63-25,-1-1 1,-1 0 0,-3 20-1,0 14-357,3-51 36,0-22-3235,0 2 714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4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0 384,'0'0'5912,"-5"7"-5836,-31 34 797,-3-2-1,-50 40 1,42-38 703,-71 77 1,108-106-1534,5-7 0,0 1 0,0-1 0,1 1 1,0 0-1,-5 9 0,9-14-38,0 0 0,-1 0 0,1 0 0,0-1 1,0 1-1,0 0 0,0 0 0,0 0 0,0 0 0,0 0 1,0 0-1,0 0 0,0 0 0,0-1 0,1 1 1,-1 0-1,0 0 0,1 0 0,-1 0 0,0-1 1,1 1-1,-1 0 0,1 0 0,-1-1 0,1 1 0,0 0 1,-1-1-1,1 1 0,0-1 0,-1 1 0,1 0 1,0-1-1,0 0 0,-1 1 0,1-1 0,0 1 0,0-1 1,0 0-1,0 0 0,0 0 0,-1 1 0,1-1 1,0 0-1,0 0 0,0 0 0,0 0 0,0 0 1,1-1-1,28 5-19,-25-5 16,0 1 1,0 0-1,-1 1 1,1-1-1,0 1 1,0 0-1,-1 0 0,1 1 1,-1-1-1,1 1 1,-1 0-1,1 0 1,-1 1-1,0-1 0,0 1 1,0 0-1,-1 0 1,1 0-1,-1 0 1,5 6-1,-4-4-3,0-1 0,0 1 0,1-1 0,-1 0 1,1-1-1,0 1 0,0-1 0,1 0 0,-1 0 0,0-1 0,1 1 0,0-1 0,-1-1 0,1 1 1,0-1-1,0 0 0,7 1 0,16 0-5,0-1 0,40-3 0,-17 0 3,-43 2 88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4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3545,'0'0'5873,"0"-6"-5564,0-19-193,0 19 1845,30 22-1301,-24-12-646,0 1 1,0-1-1,-1 1 0,0 1 0,0-1 1,0 1-1,0 0 0,-1 0 1,0 0-1,0 0 0,-1 1 0,4 8 1,-1 4 45,-1 0 0,0 1 0,2 20 0,-6-26-42,1 0 0,0-1 0,2 1 0,-1-1 0,1 0 0,1 0 1,1 0-1,0-1 0,13 21 0,-13-25-34,-1-3 15,-1-1 0,0 1-1,-1 0 1,1 1-1,-1-1 1,0 1 0,0-1-1,-1 1 1,0 0 0,0 0-1,0 0 1,0 0-1,0 12 1,-1-17 12,0-1-14,0-1-1,0 1 1,0-1 0,0 1 0,0-1 0,0 1 0,0-1-1,0 1 1,-1-1 0,1 0 0,0 0 0,0 1 0,0-1-1,-1 0 1,1 0 0,0 0 0,-1 0 0,1 0 0,-1 0-1,1 0 1,-1 0 0,1-1 0,10-30-95,-8 21 89,20-62-136,22-121 0,-19 72 145,-24 112 0,0 0-1,1 0 1,1 0-1,-1 1 1,1 0-1,1-1 1,0 1-1,0 1 1,1-1-1,0 1 1,0 0-1,11-10 1,-14 75-160,-21 170 288,10-148-54,6-57-68,0 0-1,2 1 0,1-1 1,1 0-1,1 0 0,1 0 1,1 0-1,10 28 0,-15-49-1,0 0 0,0 0 0,1-1 0,-1 1 0,0 0 0,1-1 0,-1 1 0,0 0 0,1-1 0,-1 1-1,1 0 1,-1-1 0,1 1 0,0-1 0,-1 1 0,1-1 0,0 1 0,-1-1 0,1 0 0,0 1 0,-1-1 0,1 0-1,0 0 1,0 1 0,-1-1 0,1 0 0,0 0 0,1 0 0,22-9-107,-19 5 63,0 0 0,0 0 0,0-1-1,0 0 1,-1 0 0,5-7 0,-3 1 35,-1-1-1,0 0 1,-1-1 0,6-23 0,7-23 9,28-42-25,-25 58 9,27-82 0,-30 91 22,-15 31-16,1-1-1,-1 0 1,0 1 0,0-1 0,0-1 0,-1 1 0,0 0 0,2-8 0,-3 12-44,-2 2-174,0 0 135,1 0-1,-1 1 0,1-1 1,-1 0-1,1 1 1,-1-1-1,1 1 1,-1 3-1,1-2-255,-8 12-1791,3-2-1701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 3081,'0'0'5737,"-3"-4"-5590,3 3-142,0 1 0,0 0 1,0-1-1,0 1 0,0-1 1,0 1-1,0 0 0,0-1 0,-1 1 1,1-1-1,0 1 0,0 0 1,0-1-1,-1 1 0,1 0 1,0-1-1,0 1 0,-1 0 1,1-1-1,0 1 0,-1 0 1,1-1-1,0 1 0,-1 0 1,1 0-1,0 0 0,-1-1 1,1 1-1,-1 0 0,1 0 1,0 0-1,-1 0 0,1 0 1,-1 0-1,1 0 0,-1 0 1,1 0-1,0 0 0,-2 0 0,0 20 1109,-3 19-188,-3-6-706,2 0-1,1 0 1,1 1-1,2-1 1,3 57 0,-4 54-336,1-128 117,-2 0 0,0-1 0,-1 1 0,0-1 0,-1 0 1,-9 15-1,7-13 10,0-1 0,2 1 0,0 1-1,-5 24 1,10-19-131,1-22 58,-15-3 88,14-2-32,-1 0-1,1 0 1,0 0-1,0-1 1,1 1 0,-1 0-1,1-1 1,0 1-1,0 0 1,0-1-1,1 1 1,-1 0-1,1-1 1,2-4 0,0-2-4,0 0 0,1 0 0,1 1 1,6-13-1,2 2-226,0 1-1,22-24 1,-29 36 191,1 1 1,0 0-1,1 0 0,-1 1 1,1 0-1,1 0 0,-1 0 1,13-4-1,-18 8 77,1 1 1,0-1-1,0 1 0,0 0 1,0 1-1,0-1 0,0 1 1,0 0-1,0 0 0,1 0 1,-1 0-1,0 1 0,0 0 1,0-1-1,0 1 0,0 1 1,-1-1-1,1 1 0,0-1 1,-1 1-1,1 0 0,-1 1 1,1-1-1,-1 0 0,0 1 1,0 0-1,0 0 0,3 3 1,5 15 114,-2 1 1,0-1 0,-1 1 0,-1 1 0,-1 0 0,-2-1 0,4 37 0,7 27 185,-15-84-334,1-1-1,-1 1 1,1 0 0,-1-1 0,1 1-1,0-1 1,-1 1 0,1-1 0,0 1-1,0-1 1,0 1 0,0-1 0,0 0-1,1 0 1,-1 1 0,0-1 0,1 0-1,-1 0 1,0 0 0,1 0 0,-1-1-1,1 1 1,0 0 0,-1-1 0,1 1-1,0-1 1,-1 1 0,1-1 0,0 0-1,-1 0 1,1 0 0,0 0 0,0 0-1,-1 0 1,1 0 0,0 0 0,-1-1-1,3 0 1,3 0-19,-1-1 1,0 0-1,0-1 0,0 0 0,0 0 1,0 0-1,0 0 0,8-8 0,25-26-799,-2-1-1,-1-3 0,-2 0 1,47-78-1,-41 54-3561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4113,'0'0'6712,"5"0"-6537,216 2 1198,-107-4-1379,727-7 58,-764 4-59,129-26 1,4 0-39,-8 28-702,-110 5-1593,-91-2 1923,-7 0-212,-74 6-2858,25 4-966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2721,'0'0'8019,"25"14"-7519,-19-5-302,-1 0 1,0 1 0,0 0-1,-1 0 1,-1 0-1,0 1 1,0-1-1,-1 1 1,0 0 0,0 15-1,7 28-60,11 23-29,3 0 1,51 113 0,-68-173-81,-1 0 0,0 1 0,-1-1 0,-1 1 0,-1-1 0,0 1 0,-2 26 1,0-28-30,0 0 1,1 0-1,0 0 1,1-1 0,1 1-1,1-1 1,0 1-1,1-1 1,9 20 0,-13-34-3,-1 0 0,1 0 1,0 0-1,-1 0 0,1 0 0,0 0 1,0 0-1,0-1 0,-1 1 1,1 0-1,0-1 0,0 1 0,0 0 1,0-1-1,0 1 0,0-1 1,1 1-1,-1-1 0,0 0 1,0 1-1,0-1 0,0 0 0,0 0 1,0 0-1,1 0 0,-1 0 1,0 0-1,0 0 0,0 0 0,0-1 1,1 1-1,-1 0 0,0-1 1,0 1-1,0 0 0,0-1 0,0 0 1,0 1-1,0-1 0,0 0 1,0 1-1,0-1 0,-1 0 1,1 0-1,0 0 0,0 1 0,-1-1 1,2-2-1,6-6-5,1-1 0,-1 0 1,9-15-1,-12 18 16,17-30 17,-1 0-1,24-63 1,-33 69-47,1 1 0,2 0 0,1 1 1,1 1-1,35-44 0,40-14 38,-47 47-35,-44 37-571,-9 4-31,-17 8-1030,14-5 308,-28 9-4011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5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4337,'0'0'3246,"30"-24"-1168,-14 6-765,-15 16-1230,0 0 0,1 0 1,-1 1-1,0-1 0,1 1 0,-1-1 0,1 1 0,0-1 0,-1 1 0,1 0 0,0 0 1,0 0-1,0 0 0,0 0 0,0 0 0,0 0 0,0 1 0,2-1 0,244-41-2949,-343 46-462,65 2 1154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1:5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6793,'0'0'3764,"24"0"-3691,2 1-75,0 1-31,1-2 1,-1 0 0,1-2-1,43-8 1,-16-9-215,-51 18 240,-1 0-1,1 0 1,0-1-1,-1 1 1,1-1-1,-1 1 1,1-1-1,-1 0 1,0 0-1,0 0 1,0 0-1,0 0 1,0 0-1,0-1 1,-1 1-1,3-5 0,-4 6-19,0 1-1,0-1 1,0 0-1,0 1 1,0-1-1,0 1 1,0-1-1,0 1 0,-1-1 1,1 1-1,0-1 1,0 1-1,-1-1 1,1 1-1,0-1 0,0 1 1,-1-1-1,1 1 1,-1-1-1,1 1 1,0 0-1,-1-1 1,1 1-1,-1 0 0,1-1 1,-1 1-1,1 0 1,-1 0-1,1 0 1,-1-1-1,0 1 0,0 0 1,-21-5-1514,20 5 1226,-30-3-3674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3081,'0'0'6474,"17"7"-6032,-10-2-347,1 0 0,-1 1 0,0 1 0,-1-1 0,1 1 1,-2 0-1,1 0 0,-1 1 0,0 0 0,0 0 0,-1 0 0,0 0 0,0 1 1,-1-1-1,4 19 0,0 7 389,-2 1 0,1 68 0,-1-13-647,-3-67 160,2 0 0,0 0 1,1 0-1,2 0 0,0-1 0,2 0 0,0 0 1,1-1-1,26 38 0,-34-55 2,1-1 0,-1 1-1,0-1 1,0 1 0,0 0 0,0-1 0,-1 1-1,1 0 1,-1 0 0,0 0 0,0 8-1,17-54 94,43-124-87,-1 1 37,22-227 173,-76 359-195,-3 7-24,0-51 0,-3 76 4,0 1-46,0 47-2847,0-39 2450,0-2 55,1-1 0,-2 1-1,1-1 1,0 0 0,-1 1 0,0-1 0,-1 0 0,1 1 0,-3 5 0,-8 9-2151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0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 3513,'0'0'6757,"1"-13"-6135,3-36-149,-3 37 839,-19 305-534,19-289-777,-1 0 1,1 1-1,0-1 0,0 0 1,0 1-1,1-1 0,-1 0 0,1 0 1,0 0-1,0 0 0,1-1 1,-1 1-1,1-1 0,-1 1 1,1-1-1,0 0 0,1 0 1,-1 0-1,1 0 0,-1-1 1,5 3-1,0 0-41,-1-1 1,1 0-1,0 0 0,0-1 0,1 0 1,-1-1-1,1 1 0,0-2 1,13 2-1,-14-2-80,0 0-1,0-1 1,0 0 0,-1-1-1,1 0 1,0 0 0,0 0-1,0-1 1,-1 0 0,1-1 0,-1 0-1,0 0 1,1 0 0,-1-1-1,-1 0 1,1 0 0,-1-1 0,1 0-1,-1 0 1,-1-1 0,1 1-1,-1-1 1,0 0 0,0-1-1,-1 1 1,0-1 0,0 0 0,0 0-1,4-12 1,12-52-3857,-14 41 1693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4 888,'0'0'5973,"0"-1"-5721,1 1-1,-1 0 0,0 0 0,1-1 1,-1 1-1,1 0 0,-1 0 0,0-1 0,1 1 1,-1 0-1,1 0 0,-1 0 0,0 0 0,1-1 1,-1 1-1,1 0 0,-1 0 0,1 0 1,-1 0-1,1 0 0,-1 0 0,0 0 0,1 1 1,-1-1-1,1 0 0,0 0 0,-1 816-65,0-816-208,0 1 0,1 0 0,-1 0 0,0-1 0,1 1 0,-1 0 0,1 0 0,-1-1 0,1 1 0,-1 0 0,1-1 0,-1 1 0,1-1 0,0 1 0,-1-1 0,1 1 0,0-1 0,-1 1 0,1-1 0,0 0 0,0 1 0,-1-1 0,1 0 0,0 0 0,0 1 0,0-1 1,-1 0-1,1 0 0,0 0 0,0 0 0,0 0 0,-1 0 0,1 0 0,0-1 0,0 1 0,0 0 0,0 0 0,-1 0 0,1-1 0,0 1 0,0-1 0,-1 1 0,1 0 0,0-1 0,-1 1 0,1-1 0,0 1 0,-1-1 0,1 0 0,-1 1 0,1-1 0,0-1 0,0-2-203,0 0 0,0-1 0,0 1 0,-1 0 0,1-1 0,-1 1 0,0-1 0,-1-5 0,0-7-2048,1-4-2901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70 133 1528,'0'0'9761,"-11"-9"-9434,-48-42 228,69 50 2487,39 0-3094,7 5 101,34 5-31,-1-4 0,150-11-1,499-31-726,-733 37 691,-1 0 1,1 0 0,-1-1-1,0 1 1,1-1-1,-1 0 1,0-1 0,1 1-1,-1-1 1,0 1-1,0-1 1,0 0 0,-1-1-1,1 1 1,0-1-1,-1 0 1,1 0 0,-1 0-1,0 0 1,0 0-1,3-5 1,-33 7-3982,6 1-1724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0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3121,'0'0'4679,"10"-9"-4449,34-28-170,-41 35-34,-1 0 1,1 1 0,-1-1-1,1 1 1,-1 0 0,1 0-1,0 0 1,-1 0 0,1 0-1,0 1 1,0-1 0,0 1-1,-1 0 1,1 0-1,0 0 1,0 0 0,4 1-1,11-1 144,142-31 110,-140 26-744,0-2-1,0 0 1,-1-1-1,0-1 1,32-21-1,-51 30 372,1 0-1,-1 0 1,1-1-1,-1 1 1,1 0-1,-1-1 1,1 1 0,-1 0-1,1-1 1,-1 1-1,0-1 1,1 1-1,-1-1 1,1 1-1,-1-1 1,0 1 0,0-1-1,1 1 1,-1-1-1,0 1 1,0-1-1,0 1 1,1-1 0,-1 0-1,0 1 1,0-1-1,0 1 1,0-1-1,0 1 1,0-1-1,0-1 1,-8 2-2509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0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4793,'0'0'5202,"12"2"-5106,29 3 119,76 1-1,-103-6-520,-1-1 0,0 0 0,1-1 0,-1-1-1,0 0 1,0 0 0,0-1 0,-1-1 0,1 0-1,21-13 1,-16 5-2437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0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2865,'0'0'8136,"27"0"-6720,43-5-1072,1-2 1,-1-3-1,97-28 0,-99 20-691,2 4 0,0 2-1,102-4 1,-185 11-3934,-9 2 486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0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2593,'0'0'6774,"9"0"-5879,42 0 106,0-2 0,61-12-1,137-49-752,98-21-357,-318 80-38,0 1 0,50 1 0,-55 2-215,-26-24-4075,-8 3-2070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1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39 181 5937,'0'0'4713,"-6"-5"-3887,-26-24-234,88 50-89,-36-13-496,1-1-1,0-1 1,0-1 0,1-1 0,42 2 0,115-9 63,-58-1-47,178-8 39,-247 8-73,78 2-14,-79 2 20,0-1 0,70-12 0,-73 3 5,-1 3 0,75-2 0,-75 5 14,1-2 0,-1-1 0,-1-3 0,0-2 0,48-19 0,43-10 25,-123 39-37,0 0 0,0 1 0,1 1 0,26 2 0,2 0 16,-10-2-10,0-2 0,1-1 0,37-9 0,-45 8 33,1 1 1,-1 1-1,1 2 1,30 3-1,11-1 16,-56-1-66,0 0 0,0 1 0,0 1 1,12 3-1,39 6-79,-58-11 82,-1-1-1,0-1 1,1 1-1,-1-1 0,0 1 1,1-1-1,-1 0 0,0-1 1,0 1-1,0-1 1,0 0-1,0 0 0,4-2 1,-15 4-434,1 0 0,0 1-1,0 0 1,0 0 0,0 1 0,-10 3 0,-14 11-3241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2969,'-1'2'8343,"-10"17"-8166,-3 21-75,1 2-1,2 0 1,2 0-1,-5 52 1,8-18 427,6 119 0,3-167-325,13 55 1,-10-58-213,-1 0 1,-1 0 0,0 29 0,-4 110-161,0-164 193,-7-1-1951,-19-22-3361,12 8-792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57 293 2985,'0'0'7237,"-10"-5"-6778,-27-18-119,28 17 5,9 5-216,0 0 0,0 1 0,0-1 0,0 0 0,0 0 0,0 1 0,0-1 0,0 0 0,0 0 0,0 1 0,1-1 0,-1 0 0,0 0 0,1 1 0,-1-1 0,0 0 0,1 1 0,-1-1 0,1 1 0,0-2 0,19-6-114,0 2 1,0 0-1,1 1 0,0 1 1,0 0-1,40 0 0,-25 2 22,42-9-1,510-127 144,-561 132-179,0 1-1,1 1 1,-1 1 0,1 2-1,51 4 1,-45-3-6,0-1-1,-1-2 1,1-1 0,43-11-1,-37 7-27,-7 4-224,0 1 0,59 3 0,-41 1 53,-78-1 112,-1 0-4266,19 0 1469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3145,'0'0'7680,"7"-4"-7268,65-43 713,-50 30-912,1 2-1,0 1 1,1 0-1,1 2 1,47-16 0,-62 25-336,-3 2 177,-1-1 0,0 0 0,1 0 0,-1 0 0,11-6 1,-15 6-189,0 0 0,1 0 0,-1-1 0,0 1 1,0 0-1,0-1 0,-1 1 0,1-1 1,0 0-1,-1 1 0,0-1 0,0 0 1,0 0-1,2-6 0,-1 2-4891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4889,'0'0'4813,"6"4"-4614,-1 0-103,0 1 0,0-1 0,0 1 0,0 0 1,-1 0-1,0 1 0,0-1 0,-1 1 0,1 0 1,-1 0-1,0 0 0,-1 1 0,0-1 0,0 0 0,0 1 1,1 9-1,1 18 512,-2 0-1,-4 48 1,1-51-431,0 0 1,2 0-1,8 48 0,18 74-131,-7 1-1,1 259 0,-19-426-290,6-59 60,-7 66-207,-1-1-1,0 1 1,0 0-1,-1-1 1,0 1-1,0-1 1,0 1-1,-1 0 1,0 0-1,-4-8 1,-3 0-3472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286 154 2961,'0'0'3391,"-22"1"-3256,-69 3-198,37 4 3588,54-8-3381,-1-1-127,1 0 1,-1-1-1,0 1 1,1 0-1,-1 0 0,0 0 1,0 0-1,0 0 1,0 0-1,0 0 1,0 1-1,0-1 0,0 0 1,0 0-1,0 1 1,0-1-1,0 1 1,0-1-1,-1 1 1,1-1-1,0 1 0,0 0 1,-1 0-1,1-1 1,0 1-1,-1 0 1,-1 0-1,-36-2 222,39 2-241,-3 0 27,1 0-1,0 0 0,0 0 1,0 0-1,0 1 1,-1-1-1,1 1 0,0-1 1,0 1-1,0 0 1,0 0-1,0 0 0,0 0 1,1 0-1,-1 0 0,0 0 1,0 1-1,1-1 1,-1 1-1,1-1 0,-1 1 1,1 0-1,-1 2 1,1-3-24,1 0 1,-1 1 0,1-1-1,0 0 1,0 1 0,0-1 0,0 1-1,0-1 1,0 0 0,0 1 0,0-1-1,0 1 1,1-1 0,-1 0 0,1 1-1,-1-1 1,1 0 0,-1 0 0,1 1-1,0-1 1,0 0 0,-1 0 0,1 0-1,0 0 1,0 0 0,0 0 0,0 0-1,0 0 1,1 0 0,-1 0 0,0-1-1,0 1 1,0 0 0,1-1 0,1 2-1,4 1 33,0-1 0,0 1 0,1-1 0,-1 0 0,0-1 0,1 1 1,-1-2-1,0 1 0,14-1 1092,-8 0-1114,53 3-173,-36 0 39,1-2 0,29-3 1,-52 1 125,0 0 1,0 0-1,-1-1 0,1 0 1,0 0-1,-1-1 0,0 0 1,1 0-1,-1-1 0,-1 1 1,1-2-1,9-7 0,-12 11-5,1 0 0,-1 0 1,0 0-1,0 0 0,0 1 0,1-1 0,-1 1 0,0 0 0,0 0 0,8 2 0,3-1-47,4 0 24,-12-1 31,-1 0 0,1 0 1,0 0-1,0-1 0,0 0 0,7-1 0,-13 1-4,1 0 1,-1 1-1,1-1 0,-1 0 0,1 0 1,-1 0-1,0 0 0,1 0 1,-1 0-1,0 0 0,0 0 1,0-1-1,0 1 0,0 0 0,0-1 1,0 1-1,0-1 0,0 1 1,-1-1-1,1 1 0,-1-1 1,1 0-1,-1 1 0,1-1 0,-1 0 1,0 1-1,0-1 0,0 0 1,0-2-1,1-24 16,0 23-42,-1-1-1,0 1 1,0 0-1,0 0 1,0 0-1,-3-10 1,2 13 15,0 0-1,0 0 1,0 0-1,-1 0 1,1 0 0,0 0-1,-1 0 1,0 0 0,1 0-1,-1 1 1,0-1 0,0 1-1,0-1 1,0 1-1,0 0 1,0 0 0,0 0-1,-4-1 1,-17-9-11,16 7 53,0 0 0,0 1 0,-1 0 0,0 0 0,0 1 0,0 0 0,0 0 0,-13-1 0,22 33-306,7-23 269,-1 0 0,1 0 0,0-1 0,0 0 0,1 0 1,0-1-1,18 8 0,71 20-28,-71-25 29,-36-9 49,1 0 1,-1 1-1,1 0 1,-18 2 0,-2 0 115,-257 3 1144,282-5-1304,-22-1 110,24 1-114,1 0 0,-1 0 0,0 0 0,1-1-1,-1 1 1,0 0 0,1 0 0,-1 0 0,0-1 0,1 1-1,-1 0 1,1 0 0,-1-1 0,1 1 0,-1-1 0,0 1-1,1 0 1,-1-1 0,1 1 0,0-1 0,-1 1 0,1-1-1,-1 1 1,1-1 0,0 0 0,-1 1 0,1-1-1,0 1 1,0-1 0,-1-1 0,21 0-304,-19 2 249,-17 2-897,-49 27-3921,34-15 656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1 115 392,'0'0'10281,"1"-8"-9182,4-24-342,-4 31-719,-1 0 0,1 0 1,-1 0-1,0 1 0,1-1 0,-1 0 0,1 0 0,0 1 0,-1-1 0,1 0 0,0 1 0,-1-1 0,1 1 0,0-1 0,0 1 0,-1-1 1,1 1-1,0-1 0,0 1 0,0 0 0,0-1 0,-1 1 0,1 0 0,0 0 0,2 0 0,30-4-126,-21 3 188,265-17 756,-227 17-822,99-15 0,-144 15 95,-4 0 226,31-5-767,-18 1 549,-26 3 97,-51 0-223,37 0-44,0 1 1,0 1 0,-37 6-1,33 3-227,-21 3 850,48-11-1110,1-1-1,-1 0 1,1 0 0,0 0 0,-1-1-1,1 1 1,0-1 0,-1 1 0,1-1-1,0 0 1,-3-1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1880,'0'0'7906,"0"-5"-7723,-1-4-693,0-20 2988,4 26-1185,5 18-1169,-4 1-74,0-1 0,0 1 0,-2 0 0,0 1 0,0-1 0,-2 0 0,-1 23 0,0-25-24,0 1 0,1 0 0,1-1 0,0 1 0,1-1 0,1 1 0,0-1 0,1 0 0,7 19 0,-8-26-15,-1-1-1,0 1 1,0 0 0,0-1 0,-1 1 0,0 0 0,0 0 0,-1 0 0,0 0-1,-1 8 1,1 9-66,44-19 52,-9-5-115,-14 1-282,0-1-1,0-1 0,0-1 1,25-5-1,-39 5 260,1 0-1,-1-1 1,0 0-1,0-1 1,0 1-1,0-1 1,-1-1-1,0 1 1,1-1-1,-2 0 1,1-1-1,0 1 1,-1-1-1,0 0 1,4-7-1,-5 7-46,-1 0-1,0 1 1,0-1 0,0-1-1,-1 1 1,0 0 0,0-1-1,0 1 1,-1-1 0,0 1-1,0-1 1,-1-13 0,0-7-2637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4585,'0'0'6287,"3"-4"-6230,7-7-77,1 0 0,1 1 0,-1 1 0,2 0-1,-1 0 1,1 1 0,0 1 0,17-7 0,6-5-196,-16 7 142,-11 6-61,1 1 0,-1 0 0,20-7 0,-26 11 80,0-1-1,-1 1 1,1-1-1,0 0 1,-1 0-1,0 0 1,1-1-1,-1 1 1,0 0-1,0-1 1,0 1-1,0-1 1,-1 0-1,1 0 1,-1 1-1,0-1 1,0 0-1,0 0 1,0 0-1,1-5 1,-1-6-2889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5393,'0'0'6297,"150"-122"-5888,-130 108-297,1 4-16,-9 7-96,-1 3 72,-5 0-136,0 0 64,0 0-104,0 0 104,-3 6-408,3-4-705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4177,'0'0'8944,"4"4"-8798,6 14-136,0 0 1,-1 1-1,-1 0 0,0 0 1,-2 1-1,0 0 1,-2 0-1,3 25 1,0 44-3863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19 301 2841,'0'0'8579,"-3"-4"-8377,-7-7-168,5 12 11,5 24 71,16 43 159,-3-20-53,1-1 1,3-1-1,2-1 1,2 0-1,50 79 1,-66-119-77,-3-7-61,-7-17-40,-12-29-56,2-2 58,1 0 0,4-2 0,1 1 0,-4-105 0,12 124-60,-1-1 1,1 1-1,6-57 0,-3 83-5,-1 0 0,1 0-1,0 0 1,1 0 0,0 0-1,-1 1 1,2-1 0,-1 1-1,1 0 1,0 0 0,0 0-1,0 1 1,0-1-1,1 1 1,0 0 0,0 0-1,0 0 1,1 1 0,-1 0-1,12-5 1,-8 4-36,0 1 1,1 0-1,-1 0 0,0 1 0,1 0 0,0 1 1,-1 0-1,1 1 0,0 0 0,0 0 1,-1 1-1,20 4 0,-26-4 1,1 0-1,-1 1 1,0-1-1,0 1 1,1 0-1,-1 0 1,0 0 0,-1 1-1,1-1 1,0 1-1,-1-1 1,1 1-1,-1 0 1,2 3-1,26 50-2410,-16-29-423,-8-15-727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1384,'0'0'9528,"2"7"-9359,50 92-155,-30-60-85,-21-38 45,-1 1 0,1-1 1,0 1-1,0-1 0,-1 0 1,1 1-1,0-1 0,0 0 1,0 0-1,0 1 0,1-1 1,-1 0-1,0 0 0,0 0 1,1-1-1,-1 1 0,1 0 1,-1 0-1,0-1 0,1 1 1,-1-1-1,3 1 0,-3-1 23,0 0-1,1-1 1,-1 1-1,0-1 1,1 1-1,-1-1 1,0 1-1,0-1 1,1 0-1,-1 0 1,0 0-1,0 1 1,0-1-1,0 0 1,0 0-1,0 0 1,0-1-1,-1 1 1,2-2-1,3-5 89,-1 0 1,0-1-1,-1 0 0,1 0 0,-2 1 0,3-11 1,-1-7 468,0 0-1,-1-36 421,-3 102-824,7 20-130,-6-56-19,0-1 0,0 1 0,0 0 0,0-1 0,1 1 0,-1-1 0,1 0 0,0 1 0,0-1 0,0 0 0,1 0 0,-1 0 0,5 4 0,-3-6-16,-1 0 0,1 0 0,0 0 0,-1 0-1,1-1 1,0 1 0,-1-1 0,1 0-1,0 0 1,0-1 0,-1 1 0,1-1-1,0 1 1,-1-1 0,1-1 0,-1 1 0,1 0-1,-1-1 1,1 1 0,-1-1 0,0 0-1,0 0 1,0-1 0,0 1 0,3-4-1,-3 2-10,0 1 0,-1-1 0,1 1 0,-1-1 0,0 0 0,0 0-1,-1 0 1,1 0 0,-1 0 0,0 0 0,0 0 0,1-9 0,-2-55-251,-1 34 303,1 34-80,21 0-4825,-13 0 902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1200,'0'0'4653,"0"-22"-3803,0-65-310,0 25 5032,4 129-5695,2 1 1,4-1-1,2 0 1,3-1-1,4-1 1,30 74-1,-52-136-2250,2-3 2010,-7 0-3537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1840,'0'0'7267,"-1"1"-7251,0 0 0,0 0 0,0 0 0,0 0 0,0 0 0,1 0 0,-1 0 0,0 0 0,1 0 0,-1 1 0,0-1 0,1 0 0,-1 0 0,1 3 0,0 3-1,1 0 0,-1 0-1,0 0 1,-1 0 0,0 0 0,0 0-1,0 0 1,-1 0 0,0-1 0,0 1-1,-1 0 1,0-1 0,0 0-1,0 0 1,-1 0 0,0 0 0,0 0-1,-1-1 1,1 0 0,-1 0-1,0 0 1,-1 0 0,1-1 0,-1 0-1,0 0 1,-7 4 0,-14 15 67,29-25-77,-1 1 0,1-1-1,-1 0 1,0 1-1,0-1 1,1 0 0,-1 0-1,-1 0 1,1 0 0,0 0-1,0 0 1,-1 0-1,1 0 1,-1 0 0,1-1-1,-1-3 1,1-40 33,-1 37-37,0-84 407,3 93-403,-1-1-1,1 0 1,-1 1 0,1 0 0,-1-1 0,1 1-1,-1 0 1,1 0 0,-1 1 0,0-1-1,5 1 1,55 19-7,89 22 95,-133-39-132,-8-1 36,0-1 0,1 1 0,-1 1 0,0 0 0,0 1 0,17 8 0,-92-10 3010,-87-2-3303,150 0 145,0 1 0,0-1 0,0 1 0,0 0 0,0 0 0,0 0 0,0 0 0,0 0 0,1 0 0,-1 0-1,0 0 1,1 1 0,-1-1 0,1 0 0,-1 1 0,1 0 0,0-1 0,0 1 0,0 0 0,0 0 0,0-1 0,0 1 0,0 0 0,0 0 0,0 3 0,-1 0-744,-7 14-3026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3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1176,'0'0'4745,"27"-13"-2915,1 6-1791,0-2 0,32-13-1,-40 13-35,0 1-1,0 1 1,1 1-1,0 1 0,31-3 1,127 6-4,-99 3 18,-79-2-37,-1 1 1,0 0 0,0-1-1,1 1 1,-1 0 0,0-1-1,0 1 1,1 0 0,-1-1-1,0 1 1,0 0-1,0-1 1,0 1 0,0-1-1,1 1 1,-1 0 0,0-1-1,0 1 1,0-1 0,0 1-1,0-1 1,0 1 0,0 0-1,0-1 1,-1 1 0,1-1-1,0 1 1,0 0-1,0-1 1,0 1 0,-1-1-1,1 1 1,0 0 0,0-1-1,0 1 1,-1 0 0,1-1-1,0 1 1,-1 0 0,1 0-1,0-1 1,-1 1 0,-12-6-2302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4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5 235 3777,'0'0'6252,"-1"-9"-5408,-1-27-95,2 63 254,-1-9-1015,1 0 1,0 0-1,6 36 1,22 100 58,1 3 19,-29-155-72,0 0 1,1 1-1,-1-1 0,1 0 0,0 0 0,0 0 1,0 0-1,0 0 0,0 0 0,0 0 1,0 0-1,1 0 0,-1-1 0,1 1 1,-1 0-1,1-1 0,0 1 0,-1-1 1,1 0-1,0 1 0,0-1 0,0 0 1,0 0-1,3 1 0,-11-46 38,-2 3-46,1 0-1,3-1 1,1 0-1,6-73 1,-1 26-127,-3 53 82,-1 23 54,1 1 0,1-1 0,0 1-1,1-1 1,0 1 0,1-1 0,1 1-1,-1 0 1,2 0 0,8-20 0,-11 31 2,0 0 0,0-1 0,1 1 0,-1 0 0,0 0 0,1 0 0,-1 0 0,1 0 0,0 0 0,-1 0 0,1 0 0,0 1 0,-1-1 0,1 1 0,0-1 0,0 1 0,2-1 0,40-1 5,-6 0-86,121-50-2260,-158 52 2272,-1 0 0,0 0 0,1-1 0,-1 1 0,0 0 0,1 0 0,-1 0 0,0 0 0,1 0 0,-1-1 0,0 1 0,1 0 0,-1 0 0,0 0 0,1 0 0,-1 0 0,1 0 0,-1 0 0,0 0 0,1 0 0,-1 0 0,0 0 0,1 1 0,-1-1 0,1 0-1,-1 0 1,0 0 0,1 0 0,-1 1 0,0-1 0,0 0 0,1 0 0,-1 0 0,0 1 0,1-1 0,-1 0 0,0 1 0,0-1 0,0 0 0,1 0 0,-1 1 0,0-1 0,0 1 0,0-1 0,0 0 0,1 1 0,-1-1 0,0 0 0,0 1 0,0-1 0,0 0 0,0 1-1,0-1 1,0 1 0,0-1 0,0 0 0,0 1 0,-1-1 0,1 0 0,0 1 0,0-1 0,0 1 0,0 14-2376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4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7 1320,'0'0'2077,"3"-3"-1857,-2 3-173,-1 0 0,1-1 0,-1 1 0,1 0 0,-1-1 0,1 1 0,-1 0 0,1-1 0,0 1 0,-1 0 0,1 0 0,-1 0 0,1 0 0,0 0 0,-1-1 0,1 1 0,0 0 0,-1 0 0,1 1 0,-1-1 0,1 0 0,0 0 0,-1 0 0,1 0 0,0 0 0,-1 1 0,1-1 0,0 1 64,-1 0 1,1 0-1,-1 0 1,0 0-1,1 0 0,-1 0 1,0 0-1,0 1 0,0-1 1,0 0-1,0 0 1,0 0-1,0 0 0,0 0 1,0 0-1,0 0 1,-1 0-1,1 0 0,0 0 1,-1 0-1,1 0 1,-2 2-1,1-1-45,0 0 0,-1 0 0,1 1 0,-1-1 0,0-1 0,1 1 0,-1 0 0,0 0 0,0-1 0,0 1 0,-1-1 0,1 1 0,0-1 0,0 0 0,-3 1 0,-45 16 1073,26-11-899,-7 2 93,-1-1 1,-1-1-1,1-2 0,-1-2 1,-35 0-1,34-2 54,0 1 1,1 2-1,-1 1 1,-56 17-1,84-20-390,5-2 21,48 0-2036,-35 0-723,-3-2-2557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4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1688,'0'0'6694,"0"0"-6662,0 0-1,0 0 1,0 0 0,0-1-1,0 1 1,1 0 0,-1 0 0,0 0-1,0-1 1,0 1 0,0 0-1,1 0 1,-1 0 0,0 0 0,0 0-1,0-1 1,0 1 0,1 0 0,-1 0-1,0 0 1,0 0 0,1 0-1,-1 0 1,0 0 0,0 0 0,0 0-1,1 0 1,-1 0 0,0 0-1,0 0 1,1 0 0,-1 0 0,0 0-1,0 0 1,0 0 0,1 0 0,-1 0-1,0 0 1,0 0 0,0 1-1,1-1 1,-1 0 0,0 0 0,0 0-1,0 0 1,1 1 0,-1 253 1739,0-252-1767,0 0 0,0 0 0,0 0 0,0 0 0,1 0 0,-1 0 0,1 0 0,-1 0 1,1-1-1,0 1 0,0 0 0,-1 0 0,1 0 0,1-1 0,-1 1 0,0-1 0,0 1 0,1-1 0,-1 1 0,0-1 0,1 0 0,0 1 1,-1-1-1,1 0 0,0 0 0,-1 0 0,1-1 0,0 1 0,0 0 0,0-1 0,0 1 0,0-1 0,0 1 0,0-1 0,4 0 1,-3 0-13,1 0 1,-1 0 0,1 0-1,-1-1 1,0 1 0,1-1-1,-1 0 1,0 0 0,1 0 0,-1-1-1,0 1 1,0-1 0,0 0-1,0 1 1,0-1 0,0-1-1,-1 1 1,1 0 0,-1-1-1,4-3 1,5-10-26,0-1 0,-2 0 1,0 0-1,-1-1 0,0 0 0,-2-1 0,0 1 1,-1-1-1,-1 0 0,-1-1 0,0 1 0,-1-38 0,-2 30 224,0 20 192,0 17-236,0-2-137,1 0 1,1 0-1,-1 0 1,1-1 0,0 1-1,1 0 1,0-1 0,0 0-1,0 0 1,1 0 0,6 8-1,2 2-9,1-1-1,0 0 0,30 26 1,-43-42-11,0 0 0,0 1 0,0-1 0,1 0 0,-1 0 0,0 0 0,0 1 0,1-1 0,-1 0 0,0 0 0,0 0 0,1 0 0,-1 0 0,0 0 0,1 0 0,-1 0 0,0 0 0,0 0 0,1 0 0,-1 0 0,0 0 0,1 0 1,-1 0-1,0 0 0,0 0 0,1 0 0,-1 0 0,0 0 0,0 0 0,1 0 0,-1 0 0,0-1 0,0 1 0,1 0 0,-1 0 0,0 0 0,0-1 0,1 1 0,-1 0 0,0 0 0,0 0 0,0-1 0,0 1 0,1 0 0,-1 0 0,0-1 0,0 1 0,0 0 0,0 0 0,0-1 0,0 1 0,0 0 0,0-1 0,0 1 0,0 0 0,0-1 0,3-16-597,-3 16 547,0-23-2644,0-2-2919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3633,'0'0'7921,"1"13"-7748,4 19-80,1 0 1,2-1-1,1 0 1,21 49 0,-26-72-108,-1-1 1,0 1 0,0 1-1,-1-1 1,0 0 0,0 1-1,-1-1 1,0 0 0,-1 1-1,0 0 1,0-1 0,-2 12-1,-13 33-4223,11-41 1094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3937,'0'0'7289,"-6"6"-7147,-15 16-110,21-22-28,-1 1 0,1-1 0,0 1 0,0-1-1,0 1 1,0 0 0,0-1 0,0 1 0,0-1 0,0 1 0,1-1 0,-1 1 0,0 0 0,0-1 0,0 1 0,1-1 0,-1 1 0,0-1 0,0 1-1,1-1 1,-1 1 0,1-1 0,-1 0 0,0 1 0,1-1 0,-1 1 0,1-1 0,-1 0 0,1 0 0,-1 1 0,1-1 0,-1 0 0,1 0 0,-1 1 0,1-1-1,-1 0 1,1 0 0,0 0 0,30 13 12,-23-10-25,1 2 14,1-1 1,0 0-1,1-1 1,-1 0 0,0-1-1,1 0 1,0 0-1,-1-1 1,1-1-1,0 0 1,-1 0 0,13-3-1,-18 3-220,1-1-1,-1 0 1,0-1-1,1 1 1,-1-1 0,0 0-1,0-1 1,0 1-1,0-1 1,-1 0-1,1 0 1,-1 0 0,0-1-1,1 0 1,-2 1-1,1-1 1,0-1 0,-1 1-1,0-1 1,0 1-1,0-1 1,0 0 0,-1 0-1,3-9 1,-3-5-2591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4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1560,'0'0'8218,"17"-24"-7654,59-74-329,-71 93-225,-1 0 0,1 0 1,0 1-1,0-1 0,0 1 1,1 0-1,0 1 0,-1-1 0,1 1 1,0 0-1,0 1 0,1-1 0,-1 1 1,1 1-1,-1-1 0,1 1 0,-1 0 1,1 1-1,0-1 0,7 2 1,-3-2-19,31 0 0,-15 1 8,0-1 0,-1-2 0,30-6 1,-49 8-69,0-1 0,1-1 0,-1 1 0,0-1 0,0-1 0,-1 1 0,1-1 0,-1 0 0,0 0 0,0-1 0,0 0 0,0 0 0,-1-1 0,0 1 0,8-11 0,-11 11-211,1 0-1,-1 0 1,0-1-1,0 1 1,-1 0-1,2-10 1,-2-2-2526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2777,'0'0'3108,"25"-5"-2464,7-2-441,-15 3-76,0 0 1,0 1-1,0 1 1,33 0 0,-47 2-37,0 0 0,-1 1 1,1-1-1,0 0 1,-1 1-1,1 0 0,-1 0 1,1-1-1,-1 1 1,1 1-1,-1-1 1,0 0-1,0 0 0,1 1 1,-1 0-1,0-1 1,0 1-1,0 0 1,-1 0-1,1 0 0,0 0 1,-1 0-1,1 0 1,-1 1-1,0-1 0,0 0 1,0 1-1,0-1 1,0 1-1,0-1 1,-1 1-1,1 0 0,-1-1 1,0 1-1,1-1 1,-1 1-1,-1 4 0,1 4 196,-1 0 0,0 0-1,0 0 1,-1-1-1,-1 1 1,0 0 0,-8 18-1,10-27-280,0 0 1,0-1-1,0 1 0,0 0 1,0 0-1,1 0 0,-1 0 1,1 0-1,-1 0 0,1-1 1,-1 1-1,1 0 0,0 0 0,0 0 1,0 0-1,0 0 0,1 0 1,-1 0-1,0 0 0,1 0 1,0 0-1,-1 0 0,1 0 1,0 0-1,0 0 0,0-1 0,0 1 1,0 0-1,0-1 0,0 1 1,1-1-1,-1 1 0,1-1 1,-1 0-1,1 1 0,-1-1 1,1 0-1,0 0 0,0 0 0,-1 0 1,1-1-1,0 1 0,4 1 1,8 1-45,-1 0 1,1-1-1,0-1 0,0 0 1,15-1-1,-26 0-104,-1 0 0,1 0 0,-1-1 0,1 1 0,-1-1 0,0 0 0,1 1 0,-1-1 0,0 0 0,0 0 0,1-1 0,-1 1 0,0 0 0,0-1 0,0 0 0,-1 1 0,1-1 0,0 0 0,0 0 0,-1 0 0,1 0 0,-1 0 0,0 0 0,0 0 1,0 0-1,0-1 0,0 1 0,0 0 0,0-3 0,9-24-4362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4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3473,'0'0'7139,"4"-6"-7037,-1 2-101,0 1 1,0-1-1,1 1 0,-1 0 0,1 0 0,-1 0 0,1 0 0,0 0 1,0 1-1,1 0 0,-1 0 0,0 0 0,1 0 0,-1 1 0,1 0 1,-1-1-1,1 2 0,0-1 0,-1 1 0,7-1 0,12 2-588,1-2-1,37-6 0,-53 5 375,0 0-1,-1 0 0,1-1 1,-1 1-1,1-2 1,-1 1-1,0-1 0,0 0 1,0-1-1,-1 0 1,9-8-1,-3-4-1366,-10 5 173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4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1608,'0'0'9056,"8"-10"-8966,-7 10-90,4-6-1,0 0 0,1 1 0,-1 0-1,1 0 1,1 0 0,-1 1 0,0 0-1,1 0 1,0 0 0,0 1 0,0 0-1,1 1 1,-1-1 0,1 1 0,12-1-1,-10 2-212,64-8-416,-70 8 257,1 0 0,-1 0 0,0-1 0,0 0 0,0 1-1,-1-2 1,1 1 0,6-5 0,-1-3-2526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4113,'0'0'7093,"0"-17"-6693,3 25-396,0 0-1,1 0 0,0-1 0,8 13 0,9 16 56,-12-7 77,0-1-1,-2 1 0,-1 1 1,3 44-1,4 20 6,-13-91-98,1-6-20,-2-15-15,-5-32-18,-9-26-157,4-1 0,2-1 0,3-83 0,6 160 162,1 0 1,-1 0 0,0 0 0,1 0-1,-1 0 1,1 0 0,0 0 0,-1 0 0,1 0-1,0 0 1,0 1 0,-1-1 0,1 0 0,0 0-1,0 1 1,0-1 0,0 1 0,0-1-1,0 0 1,0 1 0,0 0 0,0-1 0,0 1-1,0 0 1,0-1 0,1 1 0,-1 0 0,0 0-1,0 0 1,0 0 0,0 0 0,0 0-1,0 0 1,1 1 0,-1-1 0,0 0 0,1 1-1,42 9-1545,-41-9 1303,0 0 0,0-1 1,0 1-1,0-1 0,0 0 1,0 0-1,-1 0 0,1 0 1,3-1-1,6 1-903,3 0-824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0 149 144,'0'0'7631,"0"-14"-7262,0-43-62,2 48 1042,3 19-794,3 21-129,-8-29-411,0 0 1,0-1-1,0 1 1,1 0-1,-1 0 0,1 0 1,-1 0-1,1 0 0,0-1 1,-1 1-1,1 0 1,0-1-1,0 1 0,1 0 1,-1-1-1,0 1 1,0-1-1,1 0 0,-1 1 1,1-1-1,-1 0 0,1 0 1,-1 0-1,1 0 1,0 0-1,-1 0 0,3 0 1,-2-1-16,1 0 0,-1 0 0,0 0 0,0-1-1,0 1 1,0-1 0,1 1 0,-1-1 0,0 0 0,0 0 0,0 0 0,0 0 0,0 0 0,-1 0 0,1-1 0,0 1 0,0-1 0,-1 1 0,1-1 0,-1 1 0,1-1-1,-1 0 1,2-3 0,6-9-40,-1-1 0,13-30 1,3-5-11,-22 50 79,-2 0-34,1 0 20,-1-1 0,0 1-1,1 0 1,-1 0 0,1 0 0,-1 1 0,0-1-1,1 0 1,-1 0 0,1 0 0,-1 0-1,0 0 1,1 0 0,-1 0 0,1 1 0,-1-1-1,0 0 1,1 0 0,-1 1 0,0-1 0,1 0-1,-1 1 1,0-1 0,0 0 0,1 0-1,-1 1 1,0-1 0,0 1 0,1-1 0,-1 0-1,0 1 1,0-1 0,0 1 0,0-1 0,0 1-1,9 17 82,-8-17-45,1 2-47,0 0 1,1 0-1,-1-1 0,0 1 1,1-1-1,0 0 1,-1 0-1,1 0 0,0 0 1,0 0-1,0 0 0,0-1 1,1 0-1,3 2 1,15 0-3375,-19-3 403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4065,'0'0'5196,"1"9"-5066,13 52 42,-8-41-18,-1 0-1,0 1 0,2 36 1,-8-29-104,-2 1 0,-10 47 1,13-74-74,-10 73-5024,7-60 981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40 1320,'0'0'8731,"1"-7"-8073,3-21-403,-4 28-252,0 0 0,1 0 0,-1 1 0,0-1 0,0 0 0,0 0 0,0 0 0,1 1 0,-1-1 0,0 0 0,0 0 0,0 0 0,1 0 0,-1 0 0,0 1 0,0-1 0,0 0 0,1 0 0,-1 0 0,0 0 0,0 0 0,1 0 0,-1 0 1,0 0-1,0 0 0,1 0 0,-1 0 0,0 0 0,0 0 0,1 0 0,-1 0 0,0 0 0,0 0 0,1 0 0,-1 0 0,0 0 0,0-1 0,0 1 0,1 0 0,-1 0 0,0 0 0,0 0 0,0 0 0,1-1 0,-1 1 0,0 0 0,0 0 0,0 0 0,0-1 0,1 1 0,-1 0 0,0 0 1,0-1-1,0 1 0,0 0 0,0 0 0,0 0 0,0-1 0,0 1 0,0 0 0,0 0 0,0-1 0,0 1 0,0 0 0,0 0 0,0-1 0,0 1 0,7 13 77,-2 11 437,-2 0-1,-1 0 1,-2 47-1,-1-44-461,1-1 1,2 1-1,6 37 1,14 35-15,-4 1 0,-5 1 1,1 114-1,-14-164 3,-2-1 0,-2 1 0,-2-1 0,-22 89 0,25-126-44,0 1-1,1 1 1,1-1-1,0 0 1,3 21-1,-5 43 35,-7-59-84,9-18 32,0 0 0,0 0 1,0 0-1,1 0 0,-1 0 0,0 0 1,1 0-1,-1 0 0,0 1 1,1-1-1,0 0 0,-1 0 1,1 0-1,0 1 0,-1-1 1,1 2-1,-1 5 21,0 0 0,-1 0 0,0-1-1,0 1 1,-1-1 0,0 0 0,0 0 0,-1 0 0,0 0 0,0 0 0,-1-1 0,0 1 0,-6 6-1,-1-1 42,0 1 0,0-1-1,-1-1 1,-28 19 0,40-30-55,0 1 1,1-1-1,-1 0 0,0 0 1,0 1-1,1-1 1,-1 0-1,0 0 1,0 0-1,0 0 0,1 0 1,-1 0-1,0 0 1,0 0-1,1 0 1,-1-1-1,0 1 1,0 0-1,1 0 0,-1-1 1,0 1-1,0 0 1,1-1-1,-1 1 1,0-1-1,1 1 0,-1-1 1,1 1-1,-1-1 1,1 1-1,-1-1 1,1 0-1,-1 1 1,0-2-1,-18-32-2020,5 9-1288,-3 11-2278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20 146 3329,'0'0'8232,"-4"-6"-7997,-11-21-195,15 26-39,0 1 1,0-1-1,0 0 0,0 1 1,1-1-1,-1 1 0,0-1 1,0 0-1,1 1 0,-1-1 1,1 1-1,-1-1 0,0 1 1,1 0-1,-1-1 0,1 1 1,-1-1-1,1 1 0,-1 0 1,1-1-1,-1 1 0,1 0 1,0 0-1,-1-1 0,1 1 1,-1 0-1,1 0 0,0 0 1,-1 0-1,1 0 0,-1 0 1,2 0-1,26-6 90,-25 5-73,43-1-32,-40 2 10,-1 1 0,1-1 1,0-1-1,0 1 0,-1-1 0,10-2 0,-13 2-95,0-1 0,0 1 0,0 0 0,0 0 1,0-1-1,0 1 0,0-1 0,0 0 0,0 0 0,0 0 0,-1 1 0,1-2 0,-1 1 1,0 0-1,0 0 0,1 0 0,-1 0 0,0-1 0,0-2 0,5-20-2708,-5 2-1675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4121,'0'0'6285,"5"-1"-5897,46-10-209,93-34 0,-70 20-55,-62 21-139,0 0 0,-1-1 0,1-1 1,16-9-1,-6-8-4598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3345,'0'0'3925,"18"-1"-3327,54 2 44,-70-1-584,0 0-1,-1 1 1,1-1 0,-1 0 0,1 1 0,-1 0 0,1-1-1,-1 1 1,1 0 0,-1 0 0,0 0 0,1 0-1,-1 0 1,0 0 0,0 0 0,0 0 0,1 0 0,-1 1-1,0-1 1,-1 0 0,1 1 0,0-1 0,0 1-1,-1-1 1,1 1 0,-1-1 0,1 1 0,-1-1 0,1 1-1,-1 0 1,0-1 0,0 1 0,0 1 0,0 2 91,0 0 1,0 0-1,0 0 1,-1 0-1,0 0 1,0 0-1,-3 8 1,1-6-94,-1-1 0,0 0 0,0 0 0,-1 0 0,-8 9 0,10-13-50,0 1-1,0 0 1,0 1-1,0-1 1,0 0-1,1 1 1,0 0-1,-1-1 1,1 1-1,0 0 1,1 0-1,-1 0 1,1 0-1,0 1 1,0-1-1,0 0 1,1 1-1,-1-1 1,1 0-1,1 9 1,-1-12-6,1 0 1,-1 0-1,1 0 0,0 0 1,0 1-1,-1-1 0,1-1 1,0 1-1,0 0 1,0 0-1,0 0 0,0 0 1,0-1-1,0 1 0,0 0 1,0-1-1,1 1 0,-1-1 1,0 1-1,0-1 1,1 0-1,-1 0 0,0 1 1,0-1-1,3 0 0,36 2-164,-35-2 64,-5 0 42,1 0 0,-1 0 0,1 0-1,-1 0 1,1 0 0,-1 0 0,1 0 0,-1 0 0,1 0-1,-1-1 1,1 1 0,-1 0 0,1 0 0,-1 0-1,0-1 1,1 1 0,-1 0 0,1-1 0,-1 1-1,0 0 1,1-1 0,-1 1 0,1 0 0,-1-1-1,0 1 1,0 0 0,1-1 0,-1 1 0,0-1 0,0 1-1,0-1 1,1 1 0,-1-1 0,0 1 0,0-1-1,0 1 1,0-1 0,0 1 0,0-1 0,0 1-1,0-1 1,0 1 0,0-1 0,0 1 0,0-1 0,0 1-1,-1-1 1,1 1 0,0-1 0,-1-7-1618,1-10-4128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8386,'0'0'3409,"-1"12"-3305,-3 55 47,6 78 0,1-27 910,-3-99-906,-1-10-111,1 0-1,0 0 0,1 0 1,0 0-1,0 1 0,4 9 1,-4-16-65,0 0 0,1 0 0,-1-1 0,1 1 0,0-1 0,0 1 0,-1-1 0,2 0 0,-1 0 0,0 0 0,0 0 0,1 0 0,-1 0 0,1 0 0,-1-1 0,1 1 1,0-1-1,0 0 0,0 0 0,-1 0 0,1 0 0,6 0 0,-4 1-139,-1-1 1,1 0-1,0-1 0,0 1 1,-1-1-1,1 0 0,0 0 1,-1-1-1,6 0 0,-8 0-27,0 0 0,0 0 0,0 0 0,0 0 0,0-1 0,0 1 0,-1-1-1,1 1 1,0-1 0,-1 1 0,1-1 0,-1 0 0,0 0 0,1 0 0,-1 0-1,0 0 1,0 0 0,1-4 0,10-23-2832,3 0-1905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7738,'0'0'3735,"8"-1"-3766,23-6-224,0-1-1,-1-1 1,0-2-1,30-16 1,-71 27-4287,-9 5 1432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0 119 184,'0'0'10232,"14"-10"-9615,44-31-137,-52 37-434,-1 2-1,0-1 1,1 0 0,0 1-1,-1 0 1,1 0-1,0 1 1,0 0 0,0 0-1,0 0 1,0 1-1,12 0 1,20-3-101,-34 3 8,-3-1-23,1 1 1,-1 0-1,0 0 1,0 0 0,0-1-1,1 1 1,-1 0-1,0-1 1,0 1-1,0-1 1,0 0-1,0 1 1,0-1 0,0 0-1,0 0 1,0 0-1,1-1 1,-2 1-179,1 1 1,-1-1-1,0 0 1,0 0-1,0 0 1,0 0-1,0 0 0,0 0 1,0 0-1,0 0 1,-1 0-1,1 0 1,0 0-1,0 0 1,-1 0-1,1 0 1,-1 0-1,0-1 1,-9-11-5804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8146,'0'0'4161,"79"-34"-4161,-43 26-112,-7 0-8,-5 8-305,-10 0-207,-11 0-784,-3 8-1777,0 0-1784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0 178 264,'0'0'10765,"1"0"-10732,-1 0 0,1 0 0,-1 0 0,1 0 0,-1 0 0,1 0 0,0 0 0,-1 1 0,1-1 0,-1 0 0,1 0 0,-1 1 0,1-1 0,-1 0 0,1 0 0,-1 1 1,0-1-1,1 0 0,-1 1 0,1-1 0,-1 1 0,0-1 0,1 1 0,-1-1 0,0 0 0,0 1 0,1-1 0,-1 1 0,0 0 0,7 13 128,-1 1 1,-1-1 0,-1 1-1,4 19 1,8 23-105,9-4-90,-20-44 22,0 0-1,-1 1 0,0-1 1,-1 1-1,1-1 0,2 19 1,-5-21 15,11 72 143,-11-72-142,1 0-1,0 0 1,0-1-1,1 1 1,-1-1 0,1 0-1,1 0 1,-1 0-1,6 6 1,-9-11-8,1 0 0,-1 0 1,1 0-1,0-1 0,-1 1 0,1 0 0,0-1 0,0 1 1,0 0-1,-1-1 0,1 1 0,0-1 0,0 1 0,0-1 1,0 0-1,0 1 0,0-1 0,0 0 0,0 0 0,0 0 1,0 0-1,2 1 0,-3-2-3,1 1-1,0-1 1,0 1 0,-1-1 0,1 1-1,0-1 1,-1 0 0,1 1 0,-1-1-1,1 0 1,-1 1 0,1-1-1,-1 0 1,1 0 0,-1 0 0,0 1-1,0-1 1,1 0 0,-1 0 0,0-1-1,4-47-206,-4 46 210,12-349-52,-9 137 468,12 228-518,-9-1 90,-1 0-1,0 1 1,-1-1-1,-1 1 1,0 0 0,-1 0-1,2 24 1,-5 103 162,-1-67 122,2-61-255,0-4 0,0 0 1,0-1-1,1 1 0,0 0 0,3 13 1,-3-18-17,1 0 1,-1 0-1,1 0 0,0 0 1,0 0-1,0 0 1,1 0-1,-1-1 1,1 1-1,-1-1 1,1 1-1,0-1 1,0 0-1,0 0 1,4 2-1,-3-2 1,0 0 0,0 0 0,0 1 0,0 0 0,-1 0-1,1 0 1,-1 0 0,0 0 0,0 1 0,0 0 0,0-1 0,3 8-1,-6-11 3,0 0 0,0 0 0,1 0 0,-1 1 0,0-1 0,0 0-1,0 0 1,1 0 0,-1 0 0,0 0 0,0 0 0,0 0-1,1 0 1,-1 0 0,0 0 0,0 0 0,1 0 0,-1 0-1,0 0 1,0 0 0,0 0 0,1 0 0,-1 0 0,0 0-1,0 0 1,0 0 0,1 0 0,-1 0 0,0 0 0,0 0-1,0 0 1,1-1 0,-1 1 0,0 0 0,0 0 0,0 0-1,0 0 1,1 0 0,-1-1 0,0 1 0,0 0 0,0 0-1,0 0 1,0-1 0,0 1 0,0 0 0,1 0 0,-1 0-1,0-1 1,0 1 0,0 0 0,0 0 0,0-1 0,0 1 0,0 0-1,0 0 1,0-1 0,5-14-16,9-40-9,2-3-68,-3 0 1,-2-1 0,6-107-1,-17 64 415,0 102-331,3 39-3907,-3-20 2202,0-1-1042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2:5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0 406 264,'0'0'9426,"0"-11"-9225,0-27-56,0 7 2431,36 36-2244,-26 0-353,-1 0-1,0 0 1,-1 1 0,1 1-1,-1-1 1,0 1 0,0 1-1,-1-1 1,0 1 0,-1 1-1,0-1 1,0 1 0,0 0-1,-1 0 1,-1 1 0,0 0-1,0 0 1,0 0 0,-2 0-1,1 0 1,-1 1 0,-1-1-1,0 1 1,0 17 0,-2-26 33,0-1-1,0 0 1,0 0 0,0 0 0,0 1 0,0-1 0,0-1 0,-1 1-1,1 0 1,0 0 0,-1 0 0,1-1 0,0 1 0,-1 0 0,1-1 0,-1 1-1,1-1 1,-1 0 0,1 0 0,-1 1 0,1-1 0,-1 0 0,1 0 0,-1 0-1,1-1 1,-1 1 0,-2-1 0,-2 2 32,0-2-1,0 1 1,0-1-1,0 0 1,0 0 0,-9-4-1,9 1-47,0 0 0,1-1 1,0 0-1,0 0 0,0 0 0,1-1 0,-1 1 1,1-1-1,0 0 0,1 0 0,0-1 0,0 1 0,0-1 1,1 0-1,0 1 0,-2-15 0,-1-6-157,1 1-1,1-1 1,1-30-1,2-54 192,1 109-22,-1 0 0,1 1 1,0-1-1,0 0 0,0 0 1,0 1-1,0-1 0,0 1 1,0-1-1,0 1 0,1-1 1,-1 1-1,0-1 0,1 1 1,-1 0-1,1 0 0,0 0 0,-1 0 1,1 0-1,0 0 0,3-1 1,47-16-9,-43 15 2,20-6-268,-1-2 0,0-1 0,30-18 0,26-27-3690,-41 23-559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 3121,'0'0'5162,"-24"-31"1810,39 255-8339,-15-186 1187,1-11 8,0 1 1,-2-1-1,-2 0 1,0 0-1,-2 0 0,-11 39 1,15-63 187,-19-53-5349,11 23 944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1 564 784,'0'0'6009,"9"-10"-5628,17-17-183,-1 2 1734,38-50 1,-59 55-1046,-4 20-863,0-1 0,0 0 0,0 1 0,0-1 0,0 1 0,0-1 0,0 0 0,0 1 0,0-1 0,0 0 0,0 1 0,0-1 0,0 1 0,1-1 0,-1 0 0,0 1 1,0-1-1,1 1 0,-1-1 0,0 1 0,1-1 0,-1 1 0,1-1 0,-1 1 0,0 0 0,1-1 0,-1 1 0,1-1 0,-1 1 0,1 0 0,-1-1 0,1 1 0,0 0 0,-1 0 0,1 0 0,-1-1 0,2 1 0,37-10 52,1 1-1,0 2 0,46-2 0,125 5 518,30-2-154,-115-5-220,254-29 131,-300 27-291,-1-4-1,131-45 1,-95 14-44,-78 30-6,0 2-1,2 1 1,0 3 0,56-12 0,-75 23-15,1 0-1,0 2 1,0 0-1,-1 2 1,1 0 0,37 11-1,-32-7 6,1-1-1,53 4 1,-54-9 11,0-1 1,0-1 0,0-1 0,0-1 0,0-1 0,-1-2-1,47-16 1,-51 15-9,-1 1-1,1 1 1,1 0 0,-1 2-1,34-1 1,111 8 14,-44 1-10,-93-5-4,40 1 17,112-15 0,-127 9-26,-1 2-1,75 6 0,-27-1-139,-6-1 17,104-2-235,-187 0 222,0-1 0,0 0 0,0 0 0,0-1 0,-1-1 0,19-8 1,-28 6-2372,-7 1-1260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12 271 5569,'0'0'7891,"-2"-10"-7768,0 4-120,0-1 0,0 0 0,1 0 0,-1-1 0,2 1 0,-1 0 0,1 0 0,0 0 0,1-1 0,0 1 0,0 0 0,0 0 0,1 0 0,0 0 0,0 0 1,1 0-1,4-8 0,-4 13-33,0 1 0,-1 0 1,1 0-1,0 0 1,0 0-1,0 0 0,0 1 1,0-1-1,0 1 1,0 0-1,0 0 0,0 0 1,0 0-1,0 1 1,4 0-1,7 0-43,11-3-45,0-2 0,0 0 0,-1-1 1,1-2-1,-1 0 0,-1-2 0,31-15 0,-22 10-429,1 1 0,0 2 0,39-8-1,-67 19 965,-2 0-1477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4865,'0'0'6160,"0"6"-6088,0 371 1550,1-376-1627,-1 0 1,1 0 0,-1 0-1,1 0 1,-1 0 0,1 0-1,0 0 1,-1-1-1,1 1 1,0 0 0,0 0-1,-1-1 1,1 1 0,0 0-1,0-1 1,0 1 0,0-1-1,0 1 1,0-1-1,0 0 1,0 1 0,0-1-1,0 0 1,0 0 0,0 0-1,0 1 1,0-1 0,0 0-1,2-1 1,41 2-449,-35-1 289,5 0-60,-8 1 33,-1-1 0,1 1 1,0-1-1,0 0 0,0-1 1,-1 0-1,1 0 0,0 0 1,-1 0-1,1-1 0,-1 0 1,0 0-1,1-1 1,-1 1-1,0-1 0,0 0 1,-1 0-1,1-1 0,6-6 1,31-38-2387,-24 24 629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5249,'0'0'3235,"25"-17"-2545,85-57-471,-91 61-210,2 0-1,-1 1 1,2 2 0,-1 0 0,2 1 0,-1 1 0,1 1 0,29-5 0,-1 9-4221,-46 3 2892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1 888,'0'0'8994,"8"0"-8994,1 0-120,3 0-704,0 0-848,-1 0-193,4 2 481,0 12-8,-3-4 39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 2817,'0'0'8557,"-6"-3"-8230,-1-1-255,5 3-42,0 0 0,0 0-1,0 0 1,0 0 0,0 0-1,-1 0 1,1 1-1,0-1 1,0 1 0,-1-1-1,1 1 1,-3 0 0,3 0-34,1 1 1,0 0 0,-1-1 0,1 1 0,0 0-1,0 0 1,-1 0 0,1 0 0,0 0 0,0 0-1,0 0 1,0 1 0,0-1 0,1 0 0,-1 0-1,0 1 1,0-1 0,1 1 0,-1-1 0,0 3-1,-14 38 39,12-30-20,-17 40 72,8-23-55,-12 49 0,24-77-63,0 0 1,0-1-1,0 1 1,1 0-1,-1 0 0,0 0 1,1 0-1,-1 0 0,0 0 1,1-1-1,-1 1 1,1 0-1,-1 0 0,1-1 1,0 1-1,-1 0 1,1-1-1,0 1 0,0-1 1,-1 1-1,1-1 1,0 1-1,0-1 0,0 1 1,-1-1-1,1 0 0,0 1 1,0-1-1,0 0 1,0 0-1,0 0 0,0 0 1,0 0-1,0 0 1,0 0-1,1 0 0,46 3-215,-36-3 206,-5 0-66,1 0-1,0 1 1,-1 0 0,1 0 0,0 1-1,-1 0 1,0 0 0,13 6-1,-17-6 81,-1 0-1,1 0 0,-1 0 0,1 0 0,-1 1 0,0-1 0,0 0 0,0 1 0,0 0 1,0-1-1,-1 1 0,1 0 0,-1 0 0,0 0 0,0 0 0,0 0 0,0 0 1,0 0-1,-1 0 0,0 1 0,1-1 0,-1 0 0,-1 5 0,0-2 160,0-1-1,0 0 1,-1 0-1,0 1 1,0-1 0,0-1-1,-1 1 1,1 0-1,-1 0 1,0-1-1,-1 0 1,1 1-1,-1-1 1,0 0-1,0-1 1,0 1-1,0-1 1,-1 0 0,1 0-1,-9 4 1,2-1-381,0 0 1,-1 0 0,0-1 0,0 0-1,0-1 1,0-1 0,-25 4 0,21-7-2708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3593,'0'0'8463,"0"3"-8315,0 88 117,6 260-46,-5-348-227,-1-1 0,0 1 0,1 0 0,-1-1 0,1 1 0,0-1 0,0 0 0,0 1 0,0-1 0,0 0 0,1 1 0,-1-1 0,1 0 0,-1 0 0,1 0 0,0 0 0,0 0 0,0-1 0,0 1 0,0-1 0,0 1 0,0-1 0,0 1 0,1-1 0,-1 0 0,5 1 0,-1 0-124,0-1 1,0 0-1,0 0 1,0-1 0,0 1-1,0-2 1,0 1-1,0 0 1,0-1-1,-1 0 1,9-3-1,-9 2-111,-1 0-1,-1-1 0,1 0 1,0 0-1,-1 0 0,1 0 1,-1 0-1,0-1 0,0 1 1,-1-1-1,1 0 0,-1 0 1,1 0-1,1-6 0,2 0-943,9-18-3393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7362,'0'0'3566,"-6"15"-3561,-1 2-96,1 0-1,1 1 1,1 0 0,0 0 0,1 0-1,0 30 1,2 122-1,1-168-5,-1 1 0,1 0-1,-1-1 1,0 1 0,0 0-1,0-1 1,0 1 0,0-1-1,-1 1 1,1-1 0,-1 1-1,1-1 1,-1 0 0,0 0-1,0 0 1,0 0 0,0 0-1,0-1 1,-1 1 0,1 0-1,0-1 1,-1 0 0,1 0 0,-1 1-1,0-1 1,1-1 0,-1 1-1,0 0 1,0-1 0,1 1-1,-1-1 1,0 0 0,0 0-1,1 0 1,-1 0 0,0-1-1,-5 0 1,-4-4-4967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6665,'0'0'6434,"2"3"-6263,22 30-298,3-2 0,0-1 0,2-1 1,32 25-1,-44-41-37,50 45-309,-62-53 432,-1-1 0,0 1 0,0 0 0,0 1 0,0-1 0,-1 1 0,0-1 1,0 1-1,-1 0 0,1 0 0,1 7 0,-4-9-1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8706,'0'0'5049,"88"-5"-5217,-29-11-272,6-5-344,8 0-785,-17 5-2296,-20 8-31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22 2377,'0'0'5419,"0"-5"-4992,0 4-417,0 1 0,0-1 0,0 0 0,0 1-1,1-1 1,-1 0 0,0 1 0,0-1 0,0 0 0,0 1 0,-1-1 0,1 1-1,0-1 1,0 0 0,0 1 0,0-1 0,-1 1 0,1-1 0,0 0 0,-1 1-1,1-1 1,0 1 0,-1-1 0,1 1 0,-1-1 0,0 0 0,-14 11 1009,-10 10-36,-3-2-436,-10 6-152,-39 34-1,65-48-411,1 1-1,0 1 0,0 0 0,1 0 0,1 1 1,-16 27-1,14-18 187,-2-1 1,-1 1 0,0-2-1,-2 0 1,-33 33-1,53-50-335,13-4 90,17-3 78,-9-1 20,0 1 0,0 2-1,42 0 1,-39 2-18,0-1 1,45-8-1,-25-3-155,55-23-1,-64 21-42,0 1 1,64-12-1,-3 20-758,-80 6 385,0-2 1,-1 0-1,1-1 1,36-8-1,8-8 393,16-4-3974,-74 18 2459,-16 4-20,4 1 2052,-12-1-678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1032,'0'0'5055,"41"6"524,-40-3-5546,1 1 0,-1 0-1,0-1 1,0 1-1,0 0 1,0 0-1,-1 0 1,1-1-1,-1 1 1,0 0 0,0 0-1,0 0 1,-2 6-1,1 6 81,2 6-92,1 0 1,0 0 0,2 0-1,1-1 1,0 1 0,2-1-1,0-1 1,1 1 0,1-1-1,1 0 1,15 21 0,-24-40 3,-1 1 0,1-1 0,0 1 0,0-1 0,0 1 0,0-1 0,0 0 1,1 1-1,-1-1 0,0 0 0,0 0 0,1 0 0,-1 0 0,1 0 0,-1 0 0,4 1 0,-3-2 12,1 0-1,-1 0 0,0-1 0,1 1 0,-1-1 0,0 0 0,1 1 0,-1-1 1,0 0-1,4-3 0,4-1-156,3 1 113,0 0 0,1 0 0,-1 1 0,19-1 0,25-6-41,-11-2-277,75-31 1,-118 35-1468,-3 4 550,0-3-2566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1424,'0'0'6063,"54"-3"-3425,399-15-1135,-401 14-1431,-1-2 0,1-2 0,-1-3 0,71-24 1,43-9 37,24-7-136,-184 50-16,0 1 1,0-1-1,1 1 0,-1 0 0,0 0 0,11 2 0,11 1 197,-30-3-123,0 1 1,1-1-1,-1 1 1,0 0-1,1 0 1,-1 0-1,1 0 1,0 1-1,-1-1 1,1 1-1,0-1 1,0 1-1,0 0 1,0 0-1,0 0 1,0 0-1,-2 4 1,-27 42-182,29-45 175,-25 62-48,24-54 37,-1 0 0,0 0 0,-1 0-1,0-1 1,-1 0 0,0 0 0,-8 10-1,-103 125 172,115-142-178,-1-1 0,0 0 0,0 1 0,0-1 0,-1-1 0,1 1 1,0 0-1,-1-1 0,1 0 0,-1 1 0,1-2 0,-1 1 0,0 0 0,1-1 1,-6 1-1,5-1-25,1 0 1,-1 1-1,0 0 1,1 0-1,-1 0 0,0 0 1,1 0-1,-1 1 1,1-1-1,-6 4 1,1 11-393,7-15 376,1 1-1,-1-1 1,1 1 0,-1-1-1,0 1 1,0-1 0,0 1-1,0-1 1,0 0 0,0 1 0,0-1-1,0 0 1,0 0 0,0 0-1,-1 0 1,1 0 0,-2 1-1,0-1-453,1 0 0,-1 0 0,0 0-1,1 0 1,-1 0 0,0-1-1,0 1 1,0-1 0,-4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3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3689,'0'0'6312,"6"-13"-4725,-6 456-568,-2-415-948,-1 0 0,-1 1 0,-2-1 0,-10 32 0,-3 14-292,19-97-4910,0 0 746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3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2457,'0'0'10010,"0"19"-10158,5 507 1376,-19-434-1203,14-91 323,11-1-286,13-1 0,0-2 0,0-1 1,35-9-1,38-7-41,279-55-31,-224 41 3,1-5-17,-99 24 8,1 1 0,0 3 0,1 2 0,66-2 0,-107 12-142,23-1 507,-26-2-864,-13-1-1161,-18-6-538,-2-4-3406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3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1408,'0'0'7971,"0"-5"-7404,0-13 340,0 33 877,1 44-874,16 319-610,-15-339-276,9 56-1,-5-56 2,1 55-1,-7-93-84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1376,'0'0'8658,"24"-2"-4601,-8-10-4042,0 0 1,0 0-1,-2-2 0,1 0 1,18-24-1,-29 33-23,197-205 37,-76 84-37,-84 74-301,-40 51 105,13 6-9566,-13 0 5857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4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1280,'0'0'440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4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72,'156'-175'0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3:5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1008,'0'0'1091,"0"-7"626,0-7 5937,0 13-7645,1 1-1,-1-1 0,1 0 0,-1 0 0,1 1 1,-1-1-1,1 1 0,-1-1 0,1 0 0,0 1 1,0-1-1,-1 1 0,1-1 0,0 1 0,0 0 1,-1-1-1,1 1 0,0 0 0,0 0 0,0-1 1,0 1-1,-1 0 0,1 0 0,0 0 0,1 0 1,30-3 110,-24 3-101,256-18 120,-221 17-151,-1 3 0,0 1 1,0 2-1,42 10 1,-38-4-35,-21-6 7,-1 1 1,37 15 0,-61-20-142,1-1 1,0 1-1,-1 0 1,1-1 0,0 1-1,-1 0 1,1 0 0,-1 0-1,1-1 1,-1 1 0,0 0-1,1 0 1,-1 0 0,0 0-1,1 0 1,-1 0 0,0 0-1,0 0 1,0 0 0,0 0-1,0 0 1,0 0 0,0-1-1,0 1 1,-1 0 0,1 0-1,0 0 1,0 0 0,-1 1-1,0-1-44,-3 10-3630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65 2513,'0'0'6556,"0"-11"-5710,2-31-179,-2 31 544,-1 54-975,-10 140-18,-6 43-188,12-197 28,-1 1 0,-1-1-1,-2 0 1,-1-1 0,-21 44 0,7-33 183,17-30-190,1 0 0,1 0 0,-1 1 0,2 0 0,-5 11 0,6-7-30,1 1-1,1-1 1,1 28 0,0-29-9,0-13 313,38 0-232,14 0-160,5 2 68,1-2 0,0-4-1,0-1 1,104-25-1,-123 17 12,-27 8-17,1 0 0,0 1 0,0 1 0,1 0 0,19-1 0,-32 4 2,0 0 306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72 5601,'0'0'6414,"-4"-11"-6201,-14-37-137,13 36-39,3 12-50,1 1 14,0-1 0,1 1-1,-1 0 1,0-1 0,1 1 0,-1 0 0,1 0-1,-1 0 1,1 0 0,0-1 0,-1 1 0,1 0 0,0 0-1,-1 0 1,1 0 0,0 0 0,0 0 0,0 0-1,0 0 1,0 0 0,0 0 0,0 0 0,0 0-1,0 0 1,1 1 0,-1 4 11,-11 340 167,11-346-339,2-5-512,22-60-2469,-12 24-3306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4 122 704,'0'0'7318,"-4"0"-7078,6 0-138,40-1 840,0-2 0,52-10 0,-46 3-945,0-3 0,-1-1 0,64-29 0,-87 28-177,-24 15 167,0 0 0,0 0-1,0 0 1,0 0 0,0 0-1,1-1 1,-1 1 0,0 0 0,0 0-1,0 0 1,0 0 0,0-1 0,0 1-1,0 0 1,0 0 0,0 0 0,0-1-1,0 1 1,0 0 0,0 0 0,0 0-1,0-1 1,0 1 0,0 0-1,0 0 1,0 0 0,0 0 0,0-1-1,-1 1 1,1 0 0,0 0 0,0 0-1,0 0 1,0 0 0,0-1 0,0 1-1,-1 0 1,1 0 0,0 0 0,0 0-1,0 0 1,0 0 0,0 0 0,-1 0-1,1-1 1,0 1 0,0 0-1,0 0 1,-1 0 0,1 0 0,0 0-1,0 0 1,-1 0 0,-44-3-1933,42 3 1837,-40 0-2077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9298,'0'0'4465,"8"-8"-6137,16 19-145,-3-3-4032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45 8738,'0'0'4126,"-3"-10"-3911,-1-2-137,-4-11-249,4 26 60,0 20 80,-17 146 33,-9 117-977,22-210 453,7-72 279,1 0 0,-1-1 1,0 1-1,0 0 0,-1 0 1,1-1-1,-1 1 0,0-1 0,0 1 1,0-1-1,0 0 0,0 0 1,-1 0-1,0 0 0,1 0 1,-6 3-1,2-4-2251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71 178 6409,'0'0'6970,"-12"1"-6855,-46 7-11,65-9-119,-5 1 9,-5 0 8,194-16-226,-161 15 121,0 0 0,0-2 1,0-2-1,53-14 0,-70 15-454,0 0 0,1-1 1,-1-1-1,-1 0 0,1-1 0,-1 0 0,-1-1 1,1-1-1,-1 0 0,-1 0 0,1-1 0,11-15 1,-4-7-4871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5457,'0'0'4369,"179"-67"-4305,-126 65-56,-3-1-16,-3 3-16,-5 0-96,-4 0-248,-6 0-200,1 0 312,-1 3-264,12-3-192,-6 0-745,-8-11-1487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77 121 4673,'0'0'7119,"-2"0"-7110,1-1 1,0 1-1,-1-1 1,1 1-1,0-1 1,-1 1-1,1 0 1,0 0-1,-1-1 1,1 1-1,-1 0 1,1 1-1,0-1 1,-1 0-1,-1 1 1,-2 6-17,1 0 0,0 0 0,0 0 1,1 1-1,0 0 0,1 0 0,-1 0 0,1 0 1,1 0-1,-1 9 0,-1-4 5,-4 33-3,1 0 0,2 73 0,4-118-4,0 0 0,1 1 0,-1-1 1,1 0-1,-1 0 0,0 0 0,1 0 0,0 0 1,-1 0-1,1 0 0,0 0 0,-1 0 0,1 0 0,0 0 1,0 0-1,0 0 0,0-1 0,0 1 0,0 0 1,0-1-1,0 1 0,0-1 0,0 1 0,0-1 0,1 1 1,-1-1-1,0 0 0,0 0 0,0 1 0,1-1 1,-1 0-1,1 0 0,50 1-286,-38-2 298,-4 0-34,1 0-1,-1-1 1,0-1 0,0 1-1,0-2 1,-1 1-1,1-1 1,-1-1 0,0 0-1,0 0 1,0-1 0,-1 0-1,12-11 1,-5 4-13,-1 0 0,-1-1 1,0 0-1,-1-1 0,-1-1 0,15-25 1,-22 32 94,0 1 1,0-1-1,-1 1 0,0-1 1,-1 0-1,1 0 1,-2-1-1,0 1 1,0 0-1,0 0 1,-1-1-1,-1 1 1,1 0-1,-1 0 1,-3-12-1,2 15 5,0 0 0,-1 0 0,0 0 0,0 1-1,0-1 1,0 1 0,-1-1 0,0 1 0,0 0 0,0 0 0,-1 1 0,1-1-1,-1 1 1,0 0 0,-1 1 0,1-1 0,-1 1 0,1 0 0,-1 0-1,0 1 1,0-1 0,-8-1 0,1 1-37,1 0 0,-1 1 0,1 1 0,-1 0 1,0 0-1,1 1 0,-1 1 0,0 0 0,1 1 0,-1 0 0,-12 5 0,21-6-149,0 0 0,0 1-1,0 0 1,0 0 0,0 0-1,1 0 1,-1 0 0,0 1-1,1-1 1,0 1 0,0 0-1,0 0 1,0 1 0,0-1-1,1 0 1,-1 1 0,1 0 0,0-1-1,0 1 1,0 0 0,1 0-1,-1 0 1,1 0 0,0 1-1,0-1 1,0 0 0,1 0-1,0 1 1,0-1 0,0 0-1,0 1 1,0-1 0,1 0-1,0 0 1,1 5 0,-1-6-179,-1-1 0,1 1 0,0 0 0,0-1 0,1 1 0,-1-1 0,0 1 0,1-1 0,2 4 0,21 14-4043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86 127 4281,'0'0'5500,"-13"16"-5442,-39 52-55,49-60-10,-1 1-1,1-1 0,1 1 1,-1-1-1,2 1 1,-1 0-1,1 0 0,0 0 1,1-1-1,0 1 1,0 0-1,1 0 0,2 11 1,-1-7 33,2 8 715,0-34 684,2-6-1617,2-2 158,1 0 0,1 1 0,0 0-1,2 1 1,0 0 0,28-30 0,-7 12-93,76-63-1,-102 93 129,-3 3-4,0 1 1,1-1 0,-1 1 0,0 0 0,1 0 0,0 1 0,0-1-1,-1 1 1,11-3 0,-14 5 1,-1 0 0,0 0 0,1 0-1,-1 0 1,1 0 0,-1 0 0,0 0 0,1 0 0,-1 1-1,1-1 1,-1 0 0,0 0 0,1 0 0,-1 1 0,0-1-1,1 0 1,-1 0 0,0 1 0,1-1 0,-1 0 0,0 1 0,0-1-1,1 0 1,-1 1 0,0-1 0,0 0 0,0 1 0,1-1-1,-1 1 1,0-1 0,0 0 0,0 1 0,0-1 0,0 1-1,0-1 1,0 0 0,0 2 0,0 19 89,0-14-49,-23 297 998,17-126-2014,6-173-498,-1-9-674,1-26-5279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1512,'0'0'7763,"0"4"-7376,-50 686 2191,0 3-1991,50-603-222,0-89-26,1133 9-126,-535-2-178,-3 43-43,-514-39 5,364 39 42,-255-48-43,341-39 0,-179-15 18,414-47-919,-493 92 425,-94 6 600,-158-2-102,0-1-1,0 0 1,0-2 0,-1 0-1,1-2 1,26-11 0,118-66-1098,-80 38-850,-59 30 1155,-8 6-2912,-56 21 2622,-45 21 0,7 0 51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4:2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1296,'0'0'5433,"-20"14"-5353,-61 43 86,61-43 390,25-14-399,-1 1 0,1 0 1,-1-1-1,1 0 0,-1 0 0,1-1 1,7-1-1,-8 2-40,53-4 40,-1 3 0,0 2 0,0 2 0,1 3 0,58 15-1,71 11-11,266 10 0,195-42-36,-87-48 105,75-2-56,-487 48-158,0 6 0,230 37 0,-318-30-11,405 56 16,-456-67-9,-1 0 0,0 1 0,0 1 0,1 0 0,-1 0 0,0 0-1,9 5 1,-12-4-15,0 0 0,-1 0 0,0 0 0,0 1 0,0-1 0,0 1 0,0 0 0,-1 1 0,0-1-1,0 0 1,5 10 0,1 5 18,0 0 0,-1 0 1,-1 0-1,-1 1 0,-1 0 0,-1 1 0,0-1 0,-2 1 0,0-1 0,-1 1 0,-4 30 0,-5 16 427,-3-1 0,-24 79 0,-5 31 540,23-65-743,-1 122 1,14 114-331,4-262 43,0-66 58,1 10-54,-1 0 0,-1 1 0,-2-1-1,-1 0 1,-13 47 0,17-75 55,0 0-1,0 0 1,0 0-1,0 0 1,0 0 0,-1 0-1,1-1 1,0 1 0,-1 0-1,1 0 1,-1 0-1,1-1 1,-1 1 0,1 0-1,-1 0 1,1-1 0,-1 1-1,0-1 1,1 1-1,-1 0 1,0-1 0,1 1-1,-1-1 1,0 1-1,0-1 1,0 0 0,0 1-1,1-1 1,-1 0 0,0 0-1,0 0 1,0 1-1,0-1 1,0 0 0,0 0-1,-1-1 1,0 0-103,1 0 1,-1 0 0,1 0-1,-1 0 1,1-1 0,-1 1-1,1-1 1,0 1 0,0-1-1,0 1 1,0-1-1,0 0 1,0 0 0,0 1-1,0-1 1,0-2 0,-10-34-4824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9:57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0 536,'0'0'7668,"-8"32"-7656,-18 89 47,15-78-46,-6 56 1,5-4-19,-5 116-18,5-38-429,12-128 648,32-53-395,145-40 342,-174 48-506,32-4 893,-20 6-5004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49:59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38 184,'0'0'1732,"14"8"2628,44-7-3960,-27 1-262,57-6 0,-78 2-137,-1 0-1,1-1 1,-1 0 0,15-8-1,-17 7 10,1 1-1,0-1 0,0 1 0,0 1 1,0 0-1,0 0 0,16-1 281,-22 3-969,-2 0 563,1 0 1,-1 0 0,1 0 0,-1 1 0,1-1 0,-1 0-1,1 0 1,-1 1 0,1-1 0,-1 0 0,1 1 0,-1-1-1,1 0 1,-1 1 0,0-1 0,1 0 0,-1 1 0,0-1-1,1 1 1,-1-1 0,0 1 0,0-1 0,1 1 0,-1 0-1,-1 14-701,-1 0-693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1296,'0'0'9466,"4"0"-9211,15 0-134,0-1-1,0-2 1,0 1 0,0-2-1,-1-1 1,0 0 0,33-14 0,-13 7-418,-11 10-2783,-19 2-805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00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1 144,'0'0'1724,"0"9"-1410,-1 8 200,0 0-1,-1-1 1,-6 23 0,-2 4-78,2 0 0,1 1-1,3 0 1,0 59 0,1-44-131,-5-41-3809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02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0 464,'0'0'571,"-4"7"-172,-23 33 845,-2-2 1,-40 41 0,57-65-1220,4-6 112,5-5 11,0-1 0,0 1 0,0 0 0,1 0 0,0 0 0,-1 0 1,1 0-1,0 0 0,0 1 0,-1 3 0,47 6-154,50 5 100,-86-16-85,0 0-1,0-1 1,1 0 0,-1-1-1,10 0 1,-18 0-69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03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36 361 120,'0'0'5664,"-18"-40"-4256,13 24-1373,1 0-1,1 0 0,0-1 1,2 1-1,0-1 0,0 0 1,2 0-1,2-19 0,-1-22-39,-2 55-12,1-1-1,-1 0 1,1 1-1,0-1 1,0 1-1,0-1 1,0 1-1,0-1 1,1 1 0,0 0-1,-1 0 1,1-1-1,1 1 1,-1 1-1,0-1 1,1 0-1,-1 0 1,1 1-1,0 0 1,0-1-1,0 1 1,0 0-1,0 1 1,0-1-1,1 0 1,-1 1-1,0 0 1,6-2-1,6-1-338,1 1-1,-1 0 0,1 1 1,-1 0-1,21 1 0,-35 2 341,0 0 0,0 0 0,0 0 0,0 0 0,0 0 0,0 0 0,0 0 0,0 0 0,0 0 0,-1 0 0,1 0 1,-1 1-1,1-1 0,-1 0 0,1 0 0,-1 1 0,1-1 0,-1 0 0,0 1 0,0-1 0,0 0 0,0 1 0,0-1 0,0 0 0,-1 3 0,-1 38 8,-4-30 89,0-1 0,-1 1 0,0-1 0,-1 0 0,0-1 0,-1 0 0,0 0-1,0-1 1,-19 14 0,-26 29 85,50-47-402,-8 8 508,3-9-3256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05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1 188 200,'0'0'2443,"15"40"-85,-5-6-1927,-2 0 0,-1 1-1,-1 0 1,1 49 0,-7-81-429,0 0-1,1 0 1,0 0 0,0 0 0,-1 0-1,2 0 1,-1-1 0,0 1 0,1 0-1,1 2 1,-1-3 0,-1 1 0,0-1 0,0 0 0,1 1 0,-1-1 1,-1 1-1,1 0 0,0-1 0,0 5 0,-1-6 43,1-2-391,0 1 340,0-1-1,0 1 1,-1-1 0,1 1 0,0-1-1,0 0 1,-1 1 0,1-1 0,0 0-1,-1 0 1,1 0 0,-1 1 0,1-1-1,-1 0 1,1 0 0,-1 0 0,1 0-1,-1 0 1,0 0 0,0 0 0,1-1-1,7-32 36,-6 23-37,3-15 27,-1 1 0,1-32-1,-4 32-20,2 1 0,9-41 0,7 19-6,-15 38 6,-1 1 0,1-1 0,-1 0-1,0 1 1,-1-1 0,0-1 0,1-12-1,10 79-433,7 173 675,-9-152-190,-10-79-98,1 0 28,-2 0 1,1 0 4,1 0 6,0 0 10,1-1-1,-1 1 0,0-1 1,0 0-1,0 1 0,0-1 0,0 0 1,-1 0-1,1-1 0,0 1 1,0 0-1,-1-1 0,1 1 0,-1-1 1,1 1-1,-1-1 0,1 0 1,-1 1-1,0-1 0,0 0 0,0 0 1,0 0-1,0 0 0,0-3 1,20-64-23,-14 39 18,90-245 305,-95 266-302,0 3 3,-1 1-1,1 0 1,0 0-1,0 0 1,0 0-1,1 0 0,0 0 1,0 1-1,4-6 1,-6 10 181,-2 48-1266,0-45 870,0-1 0,0 0 0,0 1 0,0-1 0,0 0 0,0 1 0,-1-1-1,1 0 1,-1 0 0,0 0 0,0 0 0,-2 2 0,-5 2-2680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07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 1856,'0'0'1527,"-5"66"1021,-5-2-2325,2 0 1,2 102-1,4-127-118,-10 60 0,6-57 4,5-35-294,-3 14 817,4-21-619,0 1-1,0-1 0,-1 0 0,1 1 0,0-1 0,-1 0 0,1 1 0,0-1 1,-1 0-1,1 0 0,0 0 0,-1 1 0,1-1 0,0 0 0,-1 0 0,1 0 1,0 0-1,-1 0 0,1 0 0,-1 1 0,1-1 0,-1 0 0,1 0 0,0 0 1,-1 0-1,1-1 0,-1 1 0,1 0 0,0 0 0,-1 0 0,1 0 1,0 0-1,-1 0 0,1-1 0,-1 1 0,1 0 0,0 0 0,-1-1 0,1 1 1,0 0-1,0 0 0,-1-1 0,1 1 0,0 0 0,0-1 0,-1 1 0,1 0 1,0-1-1,-2-5-56,0 1 1,0 0 0,1-1 0,0 1-1,0-1 1,0 0 0,1 1 0,0-1 0,0 1-1,0-1 1,3-10 0,-2-3-38,-1 5 62,1 0 1,0 0 0,1 0 0,1 1 0,0-1-1,1 0 1,1 1 0,0 0 0,0 0 0,11-17 0,-13 24 11,1 0 0,0 0 1,1 1-1,-1-1 0,1 1 1,0 0-1,0 1 1,1-1-1,0 1 0,-1 0 1,1 0-1,1 1 1,-1-1-1,0 1 0,1 1 1,0-1-1,-1 1 1,1 1-1,0-1 0,0 1 1,0 0-1,8 0 0,-12 2 30,0 0-1,-1 1 1,1-1-1,0 0 1,-1 1-1,1 0 1,-1-1-1,0 1 1,0 0-1,1 0 1,-1 0-1,-1 1 1,1-1-1,0 0 1,0 1-1,-1-1 0,1 1 1,-1 0-1,0-1 1,0 1-1,0 0 1,1 4-1,20 68 555,-17-49-384,-3-14-151,-1-1-1,2 0 0,-1 0 0,2 0 0,-1 0 0,2-1 0,-1 1 1,1-1-1,1 0 0,0 0 0,0-1 0,12 14 0,-15-21-47,0 0-1,0 0 1,0 0-1,1-1 0,-1 1 1,0-1-1,1 0 1,-1 0-1,1 0 1,-1 0-1,1-1 0,0 1 1,-1-1-1,1 0 1,0 0-1,-1 0 1,1 0-1,0-1 0,-1 0 1,8-2-1,-1 0-127,-1 0 0,1-1 0,-1 0 0,1-1 0,-1 0 0,11-8 0,-8 4-606,-1-1 0,0 0 1,0-1-1,-1 0 0,0 0 0,8-14 1,-7 6-1014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08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1 172 568,'0'0'2575,"12"-1"-2211,16-1 114,198-19 2140,-186 15-2415,0-2-1,-1-2 1,71-27 0,-59 14-30,-25 10-125,0 1-1,2 2 1,49-13 0,-10 17-208,-40 6-2802,-28 4 1379,-6 5 270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10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24,'0'0'5447,"0"25"-4815,0 169 178,-1-192-1095,1 1-1,-1-1 0,0 0 1,0 0-1,1 0 0,-1 0 1,0 0-1,-1-1 0,1 1 0,0 0 1,0 0-1,-3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11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0 832,'0'0'3053,"-5"9"-2761,-15 24 398,-1-2 0,-2 0 0,-37 37 0,60-68-683,-1 1 0,1 0-1,-1-1 1,1 1-1,-1-1 1,1 1-1,-1 0 1,1-1-1,0 1 1,-1 0-1,1 0 1,0-1-1,-1 1 1,1 0-1,0 0 1,0 0-1,0-1 1,0 1-1,0 0 1,0 0-1,0 0 1,0-1-1,0 1 1,0 0-1,0 0 1,1-1 0,-1 1-1,0 0 1,0 0-1,1-1 1,-1 1-1,1 0 1,-1 0-1,0-1 1,1 1-1,-1-1 1,1 1-1,0 0 1,-1-1-1,1 1 1,-1-1-1,1 1 1,0-1-1,0 0 1,1 1-1,43 24-1,-28-17-5,-12-5-408,0 0 0,1-1 1,0 0-1,-1 0 1,1 0-1,0-1 1,0 1-1,0-1 1,0-1-1,0 1 1,10-2-1,-7 1-1943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12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8 784,'0'0'3152,"-3"-2"-2819,2 1-317,0 1 1,-1-1-1,1 1 1,0-1-1,0 1 1,0-1-1,0 1 1,0-1-1,-1 1 1,1 0-1,0 0 1,0 0-1,-1 0 1,1 0-1,0 0 1,0 0-1,-1 0 0,1 0 1,0 0-1,0 1 1,0-1-1,-1 1 1,1-1-1,0 1 1,0-1-1,0 1 1,0-1-1,0 1 1,0 0-1,0 0 1,0 0-1,0-1 1,0 1-1,0 1 1,-1 2-3,0-1-1,0 1 1,1-1 0,0 1 0,-1 0 0,1 0 0,1-1 0,-1 1 0,0 0 0,1 0 0,0 7 0,-2 17 155,1-20-136,1-1 0,-1 0-1,1 1 1,0-1 0,1 0-1,0 0 1,2 9 0,-2-15-41,1 0 1,0 0 0,-1 0-1,1 0 1,0-1 0,0 1-1,0-1 1,-1 1 0,1-1-1,0 0 1,0 0 0,0 0-1,0 0 1,0 0 0,2 0-1,34-2-321,-38 2 314,3-1-9,-1 1-1,1-1 1,0 1-1,-1-1 1,1 0-1,-1 0 1,0 0-1,1 0 1,-1 0-1,0-1 1,0 1-1,1-1 1,-1 1-1,0-1 0,-1 0 1,1 0-1,0 0 1,0 0-1,-1 0 1,3-5-1,-2 3 67,1-1-1,-2 1 0,1-1 1,0 0-1,-1 0 1,0 0-1,0 0 0,0 0 1,0-9 200,2 56-987,0 72 1240,-1-47 22,-5 70 1,-10-101 92,12-35-524,1 0 0,-1 0 0,1 0 0,-1 0 0,0 0 0,1 1 0,-1-1 1,0-1-1,0 1 0,0 0 0,1 0 0,-1 0 0,0 0 0,0 0 0,-1-1 0,1 1 0,0-1 0,0 1 0,0-1 1,0 1-1,0-1 0,-1 1 0,1-1 0,0 0 0,0 0 0,-1 0 0,0 1 0,-2-5-54,1 0-1,0 0 0,1 0 1,-1-1-1,1 1 0,0-1 1,0 1-1,0-1 0,0 0 1,1 0-1,-2-9 0,0 3 15,0 3-49,0 0 1,1 0-1,0-1 1,1 1-1,-2-16 1,4 20 2,-1 0 0,1 1 0,0-1 0,0 0 0,0 1 0,1-1 1,-1 0-1,1 1 0,0 0 0,0-1 0,0 1 0,0 0 0,1 0 0,5-5 0,-6 5 20,13-14-572,0 1-1,1 1 1,0 0 0,1 2 0,25-16-1,-19 15-1072,-5 1-423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20:50:13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72,'0'0'5457,"6"-32"-3083,3 24-2328,1 1 0,0 0 0,0 1 0,1 0 0,-1 0 0,1 1 0,0 1 1,1 0-1,11-3 0,16-1 227,56-5-1,7-1-83,-34 3-190,-68 11-6,0 19-2,-9 221 271,3-131-259,-3 29 59,-2 84-31,25-21-16,-11-177-19,-1-12 19,0 0-1,-1 0 0,-1 0 1,0 0-1,-2 21 1,-1-26-3,-1-1 1,1 1 0,-1-1 0,0 0 0,-1 0-1,1 0 1,-1 0 0,0-1 0,-12 10 0,4-3 31,5-3 36,-1-1 0,-1 0 1,1-1-1,-1 0 1,0 0-1,-1-1 0,0 0 1,0-1-1,0-1 0,-14 5 1,2-4 70,0-1 0,-1-1 0,1-1 0,-30-2 0,31 2 254,14-1-1085,26-1-6112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3697,'0'0'8688,"-2"-3"-8566,2 3-122,0 0 1,0 0-1,0 0 1,0 0-1,0 1 1,0-1 0,0 0-1,0 0 1,0 0-1,0 0 1,0 0-1,0 0 1,0 0-1,0 0 1,0 0-1,0 0 1,0 0 0,-1 0-1,1 0 1,0 0-1,0 0 1,0 0-1,0 0 1,0 0-1,0 0 1,0 0-1,0 0 1,0 0 0,0 0-1,-1 0 1,1 0-1,0 0 1,0 0-1,0 0 1,0 0-1,0 0 1,0 0-1,0 0 1,0 0 0,0 0-1,0 0 1,0 0-1,0 0 1,0 0-1,-1 0 1,1 0-1,0 0 1,0 0 0,0-1-1,0 1 1,0 0-1,0 0 1,0 0-1,0 14 7,5 17 15,1-14-62,1-1-1,1 0 0,0-1 0,20 28 0,-18-28-239,-6 3-3469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5:2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1136,'0'0'5071,"0"-7"-4281,0-14-387,0 4 2417,31 17-2895,1 2-22,-1 1 0,50 12 1,-47-8-229,66 5 0,-8-14-204,-64 0 339,0 2-1,0 0 0,54 8 1,-78-7 136,-1 0 1,0 0-1,0 0 0,0 0 1,0 0-1,0 1 1,0-1-1,0 1 1,0 0-1,0 0 1,-1 0-1,1 0 1,-1 0-1,1 1 0,-1-1 1,0 1-1,0 0 1,0-1-1,0 1 1,1 4-1,0 0-132,-1 0-1,0 0 1,0 1-1,-1-1 1,0 1-1,0-1 1,-1 14-1,0-21 36,-94-7-804,-110 5 1169,106 3 1030,92-1-1190,0-1 0,1 0-1,-1 0 1,0-1 0,0 1-1,1-1 1,-1 0 0,1-1-1,0 1 1,0-1 0,0 0-1,-6-5 1,5 4 182,0 0 1,0 1 0,-1-1-1,1 1 1,-1 0-1,-9-2 1,11 4-99,-4-1 55,13 1-243,17 1 49,770-12-2681,-784 12 2678,-5 1 5,0-1 0,0 0 1,0 1-1,0-1 0,-1 0 1,1 0-1,0-1 1,0 1-1,0 0 0,-1 0 1,1-1-1,0 1 0,0-1 1,-1 0-1,1 1 0,0-1 1,2-2-1,-4 3 11,0 0 0,0 0 0,0-1-1,0 1 1,0 0 0,1 0 0,-1-1-1,0 1 1,0 0 0,0-1 0,0 1 0,0 0-1,0 0 1,0-1 0,0 1 0,-1 0-1,1 0 1,0-1 0,0 1 0,0 0 0,0 0-1,0-1 1,0 1 0,0 0 0,-1 0-1,1-1 1,0 1 0,0 0 0,0 0 0,-1 0-1,1-1 1,0 1 0,0 0 0,0 0 0,-1 0-1,1 0 1,0 0 0,0-1 0,-1 1-1,1 0 1,0 0 0,0 0 0,-1 0 0,1 0-1,0 0 1,-1 0 0,1 0 0,0 0-1,0 0 1,-1 0 0,1 0 0,-16-3-171,16 3 160,-24-4-795,-2-1-791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5:3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1696,'0'0'5631,"0"-5"-4428,1-7 90,1 12-572,7 24-443,5 45-512,-6 20 237,-6 164 0,-3-214 15,-13 366 51,15-266 101,0-5-3413,17-133-403,-3-1 804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5:3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3321,'0'0'4942,"0"-3"-4674,0-9-136,0 9-120,12 5-119,-9 2 142,0 0-1,0 0 0,0 0 1,-1 1-1,0-1 0,0 1 0,0-1 1,0 1-1,-1 0 0,0 0 0,2 9 1,4 61 364,-6-66-365,-1 494 1096,-5-218-1128,6-232 6,0-24 2,-4 55 0,-2-59-1413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5:3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82 680,'0'0'9345,"0"-9"-8452,0-35 1026,9 39-1861,108-8-378,208 4 1,-244 10-72,-80-1 306,34 0-2298,-11 1 761,-16 0 768,-1-1-1,0 0 1,1 0-1,-1 0 1,10-3 0,-18 1-795,-8 2 969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5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4081,'0'0'5150,"7"-2"-4995,12-3-135,0 0 0,0 2 0,33-3 0,28 7 47,86-2 662,-178 19-2389,-2-7-1574,-1-3-1758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5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69 472,'0'0'1270,"7"-3"-545,25-8 342,-22 4 3277,-13-1-3541,-12 0-1068,-2 4 352,-1 1 0,0 1 0,0 1 0,-1 0 0,-22 3-1,-3-1 15,42 0-139,0 0-1,0 0 1,0 1 0,0-1-1,0 1 1,0-1-1,1 1 1,-1-1 0,0 1-1,1 0 1,-1 0 0,1 0-1,0 0 1,-1 0 0,1 0-1,0 0 1,0 1 0,1-1-1,-2 3 1,-18 29 432,15-30-70,-2 2-43,-1 1-1,1 0 0,1 0 1,-11 14-1,15-16-310,-1 0 0,1 0-1,1 0 1,-1 0 0,1 0 0,-1 1-1,2-1 1,-1 0 0,1 1-1,0 9 1,-1-3 14,1 1 0,1 0 0,0-1 0,0 1 0,2 0 0,3 12 0,-5-22-7,1 1 0,0 0 0,0-1 0,0 0 0,0 0 0,0 1 0,1-1 0,0-1 0,-1 1 0,1 0 0,0-1 0,0 1 0,0-1 0,1 0 0,-1 0 0,1 0 0,-1 0 0,1-1 0,-1 1 0,1-1 0,0 0 0,0 0 0,-1-1 0,5 1 0,14 3-110,1-2-1,-1-1 1,0 0-1,1-2 1,-1 0-1,26-6 0,-40 4 128,-1 0 0,1 0-1,-1-1 1,1-1 0,-1 1-1,0-1 1,-1 0 0,1-1-1,-1 1 1,0-1-1,-1-1 1,9-10 0,7-13 78,26-49 1,-40 66-114,-3 6 62,0-1 1,-1 1-1,0 0 1,-1-1-1,1 0 1,-1 0-1,-1 0 1,0 0-1,0 0 1,0 0-1,-1-15 1,-1 20-14,1 0 1,-1-1-1,0 1 1,0 0-1,0 0 0,0 0 1,-1 0-1,1 0 1,-1 0-1,1 0 1,-1 1-1,0-1 1,0 0-1,-1 1 0,1 0 1,0-1-1,-1 1 1,1 0-1,-1 0 1,0 1-1,0-1 1,0 0-1,0 1 0,0 0 1,0 0-1,0 0 1,0 0-1,0 0 1,0 0-1,-1 1 0,-5-1 1,0 1-150,0 0-1,0 0 1,0 1 0,0 0 0,0 0 0,0 1-1,1 0 1,-1 0 0,-11 6 0,-29 17-2152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5:4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0 217 544,'0'0'5355,"31"-16"-2932,4 14-2019,1-2 1,61-15-1,-7 2-417,104-5 89,308 4 0,-460 16-47,0-3 0,0-1 0,48-14 0,-48 10-24,0 1 0,1 3 0,51-2 0,133 26 19,-50-16-13,273-7 377,-402 0-380,85-20 0,-91 16-31,0 1 1,1 2-1,43-1 0,18 5 57,-41 0-25,1 2 0,101 14 1,-150-12 159,1-1 0,-1-1 1,19-2-1,22 1-256,-56 2 94,0 1-7,0-2-7,28 3 3608,1-1-3897,-6-2 269,0 0 0,1 2-1,-1 1 1,38 8 0,-15-2-45,1-2 1,0-2-1,0-2 0,79-6 1,-29 1-152,-52 2 107,-13-2 46,0 2 1,1 1-1,-1 1 0,0 2 1,-1 2-1,60 17 1,-61-13-37,1 0-1,0-2 1,1-2 0,49 5 0,129-7-767,-132-5 820,-71 2 42,0 0-1,0 0 0,0 1 0,0-1 0,0 2 0,0-1 0,-1 1 1,1 0-1,8 6 0,-7-4 9,-1-1 1,1-1-1,0 1 0,0-2 0,0 1 1,16 3-1,82 0 37,125-8 1,-61-2 1,-115 4-7,23 1-27,-1-3 0,94-15 0,-28-11 59,-59 9-67,1 5 0,152-8 0,59 6-8,43 19 200,-294-3 258,0-2 1,-1-1-1,0-3 0,48-12 1,-26 4-447,71-5 1,-63 10-78,-38 4 7,1 1 1,0 2-1,0 2 0,-1 1 0,62 11 1,-63-7 84,1-1 1,39-1-1,-40-2-25,0 1-1,51 10 0,-50-4 10,-9-1 8,0-1 0,0-2-1,46 2 1,-41-7-10,0 2 1,0 1-1,0 1 0,-1 2 0,1 1 1,40 13-1,-31-8-76,0-1 1,0-2-1,1-2 1,-1-2-1,1-2 1,51-3-1,-60 1 62,-20 1 2,-1 1 0,1 0-1,0 1 1,-1 0 0,0 1 0,0 1 0,0 0-1,0 1 1,13 8 0,-13-7 0,0 0 0,1-1 0,0-1 0,0 0 0,1-1 0,-1 0 0,23 3 0,60-3 12,-52-4 1,1 3 0,47 8 0,-54-5 2,0-1 0,0-2 0,0-2 0,69-6 0,-75-1 3,0-2 0,-1-1 0,53-23 0,-22 8-2,-31 13-123,-18 5-106,1 0 0,1 2 0,-1 0 0,1 0 0,0 1 0,26-1 0,-43 26-2086,-1-18 2011,0-1 1,-1 1-1,1-1 1,-1 1 0,0-1-1,0 0 1,0-1-1,0 1 1,0-1-1,-6 3 1,-19 8-3289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6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1395 304,'0'0'4414,"0"-5"-3100,0-32 3358,-12 74-4803,1 18 294,7-34-435,4-7 776,1-14-488,0 0 1,1 0 0,-1 0-1,0 0 1,0 0 0,1-1-1,-1 1 1,0 0 0,0-1-1,0 1 1,0-1 0,1 0-1,-1 1 1,0-1 0,0 0-1,0 0 1,1 0 0,376-195-17,-218 119-6,-64 30-100,-3-5 0,-2-3 0,-3-5 0,127-110 0,307-332-2292,-503 483 2139,0 1 1,2 1-1,0 1 1,30-19 0,-22 18-327,0-1 1,-2-2 0,-1-1 0,0-1 0,24-27 0,-48 46 530,1 1 0,-1-1 0,0 0 0,0 1 0,0-1 0,0 0 0,0 0 0,-1-1 0,0 1 0,1 0 1,-1 0-1,0-1 0,-1 1 0,1 0 0,0-5 0,-2 7 85,1 1 0,-1-1 0,1 1 0,-1-1 0,0 0 0,1 1 0,-1-1 0,0 1 0,0 0 0,0-1 1,1 1-1,-1-1 0,0 1 0,0 0 0,0 0 0,0 0 0,1-1 0,-1 1 0,0 0 0,0 0 0,0 0 0,0 0 0,0 0 0,0 1 0,1-1 0,-3 0 0,-33 7-24,-22 22-184,-2 10-532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6:4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6 170 40,'0'0'920,"-6"-169"-1512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6:5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0 256,'0'0'48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3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3329,'0'0'7772,"3"4"-7607,30 38-230,-25-33 31,0 1-1,0-1 1,-1 1 0,0 1-1,0-1 1,-1 1 0,-1 0-1,0 0 1,-1 1-1,0 0 1,0 0 0,2 16-1,-5 20 88,-1-32-12,0 0 0,0 0 0,2 0 0,0 0 0,0 0 1,2-1-1,0 1 0,10 22 0,-13-35 30,-1-2 78,-11-24 9,2 0-1,0-1 1,2 0 0,0-1-1,2 1 1,-3-34 0,4-1-188,6-91 0,2 115-47,2 1-1,1 0 0,2 1 0,1 0 0,2 0 0,16-33 1,-8 19 32,-18 43 59,0 1 0,0 0 1,0-1-1,0 1 0,0 0 0,1 1 0,0-1 1,-1 0-1,1 1 0,0-1 0,0 1 0,0 0 1,1 0-1,-1 0 0,0 1 0,1-1 1,-1 1-1,1 0 0,0 0 0,-1 0 0,6-1 1,9 0-41,1 0 0,-1 1 0,22 2 1,-16-1 26,-18 0-48,0 1 0,0-1 0,0 1 0,-1 0 1,1 1-1,0-1 0,0 1 0,-1 0 0,1 1 1,-1-1-1,0 1 0,0 0 0,0 1 0,9 6 1,-12-8-29,0 1 1,0-1-1,0 0 1,0 1 0,-1-1-1,1 1 1,-1-1 0,0 1-1,1 0 1,-1-1-1,0 1 1,-1 0 0,1 0-1,0 0 1,-1 0 0,0 0-1,1 0 1,-1 0-1,-1 0 1,1 0 0,0 0-1,-1 0 1,1-1 0,-1 1-1,0 0 1,0 0-1,0 0 1,0 0 0,0-1-1,-1 1 1,-3 4 0,-23 24-2256,-1-6-2393</inkml:trace>
  <inkml:trace contextRef="#ctx0" brushRef="#br0" timeOffset="1">489 576 5449,'0'0'3134,"0"19"-3199,2 64-142,-2-77 126,0 1 1,0-1-1,1 0 0,0 0 0,1 1 1,-1-1-1,1 0 0,0 0 0,1 0 1,-1-1-1,1 1 0,1-1 0,-1 1 0,1-1 1,-1 0-1,2 0 0,4 5 0,-8-10 109,-1 1 0,1-1 0,-1 1 0,1-1 0,0 1 0,-1-1 0,1 1 0,0-1 0,-1 0 0,1 0 0,0 1 0,0-1 0,-1 0 0,1 0 0,0 0 0,0 0 0,-1 0 0,1 0 0,0 0-1,0 0 1,-1 0 0,1 0 0,0 0 0,0 0 0,-1-1 0,1 1 0,0 0 0,-1 0 0,1-1 0,0 1 0,-1-1 0,1 1 0,0 0 0,-1-1 0,1 1 0,-1-1 0,1 0 0,-1 1 0,1-1-1,-1 1 1,1-1 0,-1 0 0,0 1 0,1-2 0,17-39 436,-14 30-313,74-165 362,-72 161 950,-6 24 4,-2 15-1435,1-20-24,1 0 0,0-1-1,0 1 1,1 0-1,-1 0 1,1-1 0,0 1-1,0 0 1,0-1 0,0 1-1,1-1 1,-1 1 0,1-1-1,0 0 1,4 5 0,-3-5-6,0-1 0,0 0 0,0 0 0,0 0 0,0-1 0,1 1 1,-1-1-1,1 0 0,-1 0 0,1 0 0,-1 0 0,1-1 0,-1 1 1,1-1-1,0 0 0,5 0 0,-8 0-14,-1 0 0,1 0 0,0 1-1,-1-1 1,1 0 0,0 1 0,-1-1 0,1 0 0,-1 1-1,1-1 1,-1 1 0,1-1 0,-1 1 0,1-1 0,-1 1-1,0-1 1,1 1 0,-1 0 0,0-1 0,1 1 0,-1-1 0,0 1-1,0 0 1,1-1 0,-1 1 0,0 0 0,0 0 0,0-1-1,0 1 1,0 0 0,0-1 0,0 1 0,0 0 0,0-1 0,0 1-1,-1 0 1,1-1 0,0 1 0,-1 1 0,1-2-28,-1 1 0,1 0 0,0-1 0,0 1 0,-1 0 1,1 0-1,0-1 0,0 1 0,0 0 0,0 0 0,0-1 0,0 1 1,0 0-1,0-1 0,0 1 0,1 0 0,-1 0 0,0-1 0,0 1 1,1 0-1,-1-1 0,0 1 0,1 0 0,-1-1 0,0 1 0,1-1 1,-1 1-1,1 0 0,-1-1 0,1 1 0,-1-1 0,1 1 0,0-1 1,-1 0-1,1 1 0,0-1 0,-1 0 0,1 1 0,0-1 0,1 0 1,6 0-1793,-2 0-2107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6:5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18 212 2961,'0'0'3123,"-2"-9"-3012,0-2-57,2 7 45,-1 0-1,1 0 0,-1 0 0,0 0 0,-1 1 0,1-1 0,-1 0 0,-3-6 0,5 9-61,0 0 1,0 1-1,0-1 0,0 0 0,0 1 1,0-1-1,0 0 0,0 0 0,0 1 0,0-1 1,1 0-1,-1 1 0,0-1 0,1 0 1,-1 1-1,0-1 0,1 0 0,-1 1 0,1-1 1,-1 1-1,1-1 0,-1 1 0,1-1 1,-1 1-1,1-1 0,-1 1 0,1 0 0,0-1 1,-1 1-1,1 0 0,0-1 0,-1 1 1,1 0-1,0 0 0,0 0 0,-1 0 0,1-1 1,1 1-1,27-6-171,73-9 125,118-32 1,-35 6 45,-91 29 18,0 3 0,170 8 1,-122 4-34,-75-4-22,-11-1 4,0 3-1,110 16 1,-43 3-2,250 6 0,-290-23 0,-18 2-7,119 28 0,-52-8 15,148 6-15,-89-12-15,-81-16 83,-65-3 130,-47 0-286,0 1 0,1-1 0,-1 1 0,0-1 1,1 1-1,-1 0 0,0 0 0,1 0 0,-1 0 0,1 0 1,-1 0-1,1 1 0,0-1 0,0 0 0,-1 1 0,1-1 0,-1 3 1,-5 4-1923,-2 1-2637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6:5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1 472,'0'0'0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6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1120,'0'0'6734,"-6"6"-6257,6 6-445,1 10 160,-1-1-1,0 0 1,-2 1-1,-1-1 1,0 0-1,-2 0 1,-13 38-1,7-31-102,0 0-1,2 0 1,2 1 0,0 0-1,2 0 1,1 0-1,0 53 1,4-75-112,1-1 0,0 0 0,0 1 1,1-1-1,0 0 0,0 0 0,1 0 1,-1-1-1,1 1 0,0-1 0,1 1 1,-1-1-1,1 0 0,0 0 0,0 0 1,1-1-1,-1 0 0,7 5 1,-8-8-119,0 0 1,1 0 0,-1 0-1,0 0 1,1-1 0,-1 1 0,0-1-1,1 0 1,-1 0 0,0 0 0,1-1-1,-1 1 1,0-1 0,1 0 0,-1 0-1,0 0 1,0 0 0,3-2 0,5-2-455,-1 0-1,0-1 1,17-12 0,12-13-1890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6:5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4489,'0'0'4869,"-5"-5"-4672,-11-12-262,14 16 24,14 15 38,-6-6-28,0 1 1,0 0-1,-1 0 0,0 1 1,-1-1-1,0 1 1,-1 0-1,0 0 0,0 0 1,-1 1-1,1 12 0,-1 4-61,-1 0-1,-1 0 1,-4 34 0,-9-1 168,10-47-206,-1 0 0,2 0 0,0 0 0,0 14 0,4-18-2108,8-5-1939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6:5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3393,'0'0'1652,"8"8"-1559,-3-3-121,0 1 0,0-1 0,0 1 0,-1 0 0,0 0-1,0 1 1,0-1 0,-1 1 0,0 0 0,0 0 0,-1 0-1,0 0 1,0 1 0,-1-1 0,0 0 0,0 10 0,-10 39 3871,-26-81-2568,35 90-289,-15-184-1260,16 114 255,0 1 0,0 0 0,0 0 1,0 0-1,1-1 0,0 1 0,-1 1 0,1-1 0,1 0 0,-1 0 0,0 1 0,6-6 0,0 0-28,-1 1 1,1 1-1,0 0 0,11-8 0,-18 15 46,0-1-1,0 1 1,0-1-1,1 1 1,-1-1 0,0 1-1,0 0 1,0 0-1,1 0 1,-1 0 0,0 0-1,0 0 1,1 0-1,-1 0 1,0 0 0,0 0-1,0 1 1,1-1-1,-1 0 1,0 1-1,0-1 1,0 1 0,0 0-1,0-1 1,0 1-1,0 0 1,0 0 0,0-1-1,0 1 1,0 0-1,0 0 1,-1 0-1,1 0 1,0 0 0,-1 0-1,2 2 1,26 50-78,-20-36 66,-6-13 8,-1 0 1,1-1-1,0 0 0,0 1 1,0-1-1,0 0 0,0 0 0,1 0 1,-1 0-1,1 0 0,0-1 1,0 1-1,0-1 0,0 0 0,1 0 1,-1 0-1,0 0 0,1-1 1,-1 1-1,1-1 0,0 0 0,-1 0 1,1 0-1,0 0 0,0-1 1,-1 0-1,1 0 0,0 0 0,5 0 1,2 0-283,-1 1 0,1-2 1,0 0-1,-1 0 0,1-1 0,-1 0 1,1 0-1,-1-1 0,0-1 0,0 0 1,0 0-1,17-11 0,3-8-2341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9 359 1632,'0'0'3566,"0"-11"-2425,-8-116 4652,8 127-5873,7 17-209,16 29 86,26 70 1,-39-85 391,-6-17-177,0 1 1,1-1-1,1 0 1,1 0-1,0-1 1,11 18-1,-17-30-23,0 0-1,1 0 0,-1-1 0,0 1 0,0 0 0,0 0 0,0-1 0,1 1 0,-1-1 0,0 1 0,1-1 0,-1 1 0,0-1 0,1 0 0,-1 0 0,1 1 0,-1-1 0,0 0 0,1 0 0,-1-1 0,0 1 0,1 0 0,-1 0 1,1-1-1,-1 1 0,0-1 0,1 1 0,-1-1 0,0 1 0,0-1 0,0 0 0,1 0 0,-1 1 0,0-1 0,0 0 0,0 0 0,0 0 0,1-2 0,43-48-1,-37 40 19,9-11 2,-1-1 0,-1-1 0,-2 0 0,0-1 0,13-37 0,35-137 55,-47 147-47,-12 49-23,-1 3-18,-1 27-1180,0 327 1116,-1-352 88,1-1 0,0 0 0,0 0 0,0 0 0,1 0 0,-1 0 0,0 0 0,0 0 0,0 0 0,1 0 0,-1 1 0,1-1 0,-1 0 0,1-1 0,-1 1 0,1 0 0,0 0 0,-1 0 0,1 0 0,0 0 0,0 0 0,-1-1 0,1 1 0,0 0 0,0-1 0,0 1 0,0-1 0,0 1 0,0-1 0,0 1 0,2 0 0,-2-1 33,1 0 1,0 0-1,-1 0 0,1 0 1,0-1-1,-1 1 1,1 0-1,0-1 0,-1 1 1,1-1-1,-1 1 0,1-1 1,-1 0-1,1 0 1,-1 1-1,1-1 0,-1 0 1,0 0-1,0-1 1,1 1-1,0-2 0,18-20 92,-2-2 1,-1 0-1,-1 0 0,21-48 0,39-119-141,-52 124 1,-18 59-175,-1 11-1031,1 18-1139,-5-5-246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0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62 784,'0'0'7303,"0"-4"-6704,0 2-534,1 0 0,-1-1 1,0 1-1,0-1 0,-1 1 0,1-1 0,0 1 1,-1 0-1,1-1 0,-1 1 0,0 0 1,0-1-1,0 1 0,0 0 0,0 0 0,0 0 1,-1 0-1,-1-3 0,-1 3 10,0 0 0,1 1 0,-1-1 0,0 1-1,1 0 1,-1 0 0,0 1 0,0-1 0,0 1 0,0 0 0,0 0-1,-5 1 1,4-2-75,0 2 0,0-1-1,0 1 1,0 0-1,0 0 1,0 0 0,1 0-1,-1 1 1,0 0 0,1 0-1,-1 0 1,1 1 0,0-1-1,0 1 1,0 0-1,0 0 1,0 0 0,-5 8-1,5-6-1,0 1 0,0 0 0,1 0 0,0 0 0,0 0 0,1 0 0,0 1 0,0-1 0,0 1 0,1 0 0,0-1-1,0 1 1,1 11 0,-1-8-7,2-1-1,-1 1 0,1 0 0,1-1 0,-1 1 1,2-1-1,-1 1 0,2-1 0,3 9 0,-5-14 2,0-1-1,1 1 0,-1-1 0,1 0 0,-1 0 0,1 0 0,0 0 0,0 0 0,1-1 0,-1 0 0,1 1 0,-1-1 0,1 0 0,-1-1 0,1 1 0,0 0 0,0-1 1,0 0-1,0 0 0,0 0 0,0-1 0,0 1 0,0-1 0,6 0 0,2-1-169,0 1-1,-1-2 1,1 0 0,0 0-1,-1-1 1,0 0 0,1-1 0,-1 0-1,0-1 1,-1 0 0,0-1-1,1 0 1,-2-1 0,1 0 0,13-13-1,22-20-1593,-9 0-871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1 888,'0'0'9566,"0"35"-9945,-2-20 565,0 1-1,-1 0 1,-1-1-1,-1 0 1,0 0-1,0 0 0,-2-1 1,0 0-1,-10 16 1,4-6-118,1 1 1,-9 26 0,10-10-259,2 1 1,1 1-1,3-1 1,1 1-1,3 47 0,1-87 19,0-1 0,0 1-1,0 0 1,0 0-1,0 0 1,0 0-1,-1 0 1,1 0 0,-1-1-1,0 1 1,0 0-1,0-1 1,0 1-1,0 0 1,-1-1 0,1 1-1,-1-1 1,0 0-1,1 1 1,-1-1-1,0 0 1,0 0 0,-4 2-1,-6-2-3535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1688,'0'0'6884,"4"-2"-6539,28-14-74,0 2 0,1 1 1,42-10-1,9-4-76,45-24-55,-72 26-139,1 3 0,61-14 0,-100 32-39,0 2 1,0 0 0,27 1-1,-48 19-409,0-11 112,-1-2-1,0 1 0,0 0 0,-1-1 1,1 1-1,-1-1 0,-1 0 0,-7 8 0,-17 12-4673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7962,'0'0'3687,"2"9"-3672,0 4-18,17 127 62,-18-123-45,0-1 0,-1 1 0,-1 0 0,-1-1 0,0 1 0,-9 28 1,5-27 39,1-1 0,0 1 1,2 0-1,0 1 1,-1 31-1,4-48-56,0 0-1,1 0 0,-1-1 1,1 1-1,-1 0 1,1-1-1,0 1 0,0-1 1,0 1-1,0-1 0,0 1 1,0-1-1,0 1 1,0-1-1,1 0 0,-1 0 1,0 0-1,1 0 1,-1 0-1,1 0 0,-1 0 1,1 0-1,0 0 0,-1-1 1,1 1-1,0-1 1,-1 1-1,1-1 0,0 0 1,0 1-1,3-1 1,69 2 12,-57-2-15,15 0-364,-1-2 1,0-1-1,1-1 0,60-17 1,-74 15-475,0-1 1,0-1 0,0-1-1,-1 0 1,24-17-1,-10 2-2894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40,'0'0'7378,"0"-4"-6282,0-21 3397,36 23-3572,85 3-869,181-7 6,-277 2-36,0 1 0,1 2 0,-1 0 0,0 2 0,0 1 0,1 1 0,28 7 0,-24-3-10,1-2 1,0-1 0,0-1-1,0-2 1,0-1 0,0-1-1,61-12 1,-55 10 37,0 2 0,50 4-1,-56-1-10,-1-1 0,1-1-1,0-2 1,38-7 0,13-14-59,-56 15 21,-1 1 1,1 0-1,42-3 0,-81 9-509,0 1-1,0 1 0,0 0 1,0 1-1,0 0 0,0 1 1,-15 5-1,-24 8-3512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1400,'0'0'4779,"32"-4"-3342,-22 3 2061,275 7-2965,190-5-337,-463-2-26,-1-1 0,1-1 0,19-6 1,15-4-2078,-15 10-5757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3137,'0'0'3496,"153"-66"-3392,-130 66 48,4 0-88,-4 0-56,1 0 153,-1 0-161,-5 0 16,3-3-8,-1-18-8,-2 2-457,-6-2-2119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6409,'0'0'4121,"176"-64"-4065,-123 48-112,-3 6-120,-11 7-288,-13 3-728,-11 0-1353,-12 11-383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25 3065,'0'0'5481,"-12"-5"-5292,-37-12-122,46 16-58,-1 1-1,1-1 1,0 1-1,-1 0 1,1 0 0,-1 0-1,1 0 1,0 1 0,-1 0-1,1-1 1,0 1-1,-1 0 1,1 1 0,0-1-1,-4 3 1,-40 30 322,35-24-128,2-2-146,1 0 0,0 0 0,1 1 0,0 0 0,0 0 0,1 1 1,0 0-1,0 0 0,1 1 0,1-1 0,0 1 0,0 1 0,1-1 0,1 1 0,-1 0 0,2-1 0,0 1 0,0 0 1,1 13-1,2-24-60,0 0 1,0 0-1,0-1 0,0 1 1,1 0-1,-1 0 1,0-1-1,0 1 1,1 0-1,-1-1 1,0 1-1,1-1 1,-1 0-1,0 1 1,1-1-1,-1 0 1,0 0-1,1 0 1,-1 0-1,1 0 0,-1 0 1,0-1-1,1 1 1,1-1-1,3 1-1,93-2 35,-35 0-68,89 7 0,-148-4 35,1 0-1,-1 0 1,0 0 0,0 1-1,1 0 1,-1 0 0,0 0-1,0 1 1,-1-1 0,1 1-1,-1 0 1,1 1 0,-1-1 0,0 1-1,0 0 1,0 0 0,-1 0-1,1 0 1,4 9 0,-5-7 3,0 1 0,0-1 0,0 1 1,-1 0-1,0 0 0,0 0 0,-1 1 0,0-1 1,0 0-1,-1 0 0,0 1 0,0-1 0,-1 0 1,-1 11-1,0-14 27,1 0-1,-1 0 1,0-1 0,0 1-1,0 0 1,-1-1 0,1 0 0,-1 1-1,0-1 1,0 0 0,0 0 0,0 0-1,-1-1 1,1 1 0,-1-1-1,1 0 1,-1 0 0,0 0 0,0-1-1,-4 2 1,-5 2 261,1-1-1,-1 0 1,-1-1-1,1 0 1,-16 0 0,2-1 118,0-2 0,1 0 0,-32-5 0,45 2-351,0 0-1,0 0 1,0-1-1,1 0 1,-1-1-1,1-1 1,1 0 0,-16-11-1,1 1-503,24 15-213,2 5-590,0 0 801,1 1-1,0 0 1,0 0 0,0-1 0,1 1 0,0 0-1,0-1 1,2 5 0,11 18-3848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6313,'0'0'4973,"-3"27"-4911,-29 204-48,-1-80 706,14-71-374,17-73-322,0-1 0,1 1 1,0-1-1,1 1 0,0-1 0,-1 1 0,2 0 1,-1-1-1,1 1 0,0-1 0,4 11 1,-4-14-26,1 0 0,-1-1 0,1 1 1,0 0-1,0-1 0,0 1 0,1-1 1,-1 1-1,0-1 0,1 0 0,0 0 1,-1 0-1,1-1 0,0 1 0,0-1 1,0 1-1,0-1 0,0 0 0,0 0 1,1 0-1,-1-1 0,0 1 1,0-1-1,5 0 0,14 2-232,0-2 0,-1 0 1,1-1-1,0-2 0,-1 0 0,0-1 1,0-1-1,0-1 0,0-1 0,32-15 0,-2-2-3233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7802,'0'0'4037,"-8"18"-4025,-4 10-58,2-1 1,1 2 0,2-1 0,-6 35 0,12-44 48,-2-1 1,0 1-1,-1 0 0,-1-1 0,-1 0 0,-1 0 1,0 0-1,-1-1 0,-1 0 0,0-1 1,-22 29-1,24-35-124,6-8 0,0 0 1,0 0-1,0-1 1,0 1-1,0 0 1,0-1-1,0 1 1,0-1-1,-1 0 1,1 1-1,0-1 1,-1 0-1,0 0 1,1 0-1,-1 0 1,1 0-1,-5 2 1,6-11-4949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9058,'0'0'5257,"-4"9"-5274,2-5 6,0 1 1,1-1-1,0 0 0,0 1 1,0-1-1,1 1 1,0-1-1,-1 0 1,1 1-1,1-1 1,-1 1-1,1-1 0,0 1 1,2 7-1,3 4-81,0-1-1,1-1 0,14 23 0,66 89-789,-58-86 719,0 1 1,-3 1 0,22 49 0,-42-70-192,-5-12-3095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5577,'0'0'5193,"185"-40"-5537,-96 16-552,14 0-928,-24 8-625,-26 11-223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99 4369,'0'0'5585,"-12"-12"-5235,-36-36-61,47 47-278,-1 0 1,1-1-1,-1 1 0,0 1 1,0-1-1,1 0 0,-1 0 1,0 1-1,0-1 0,0 1 1,0-1-1,0 1 0,0 0 1,0 0-1,0 0 0,0 0 1,1 0-1,-1 0 0,0 0 1,0 1-1,0-1 0,0 1 1,0-1-1,0 1 0,1 0 1,-1 0-1,0 0 0,0 0 1,1 0-1,-1 0 0,1 0 1,-1 1-1,1-1 0,0 0 1,-1 1-1,1-1 0,0 1 1,0 0-1,-1 1 1,-2 1 29,-10 10-15,0-1-1,2 1 1,0 1 0,0 1 0,1-1 0,1 2-1,1-1 1,0 1 0,2 1 0,0-1 0,0 1-1,2 1 1,0-1 0,1 1 0,1 0 0,1 0-1,0 0 1,2 0 0,1 22 0,0-36-76,0 0 0,0-1 1,0 1-1,1 0 0,0-1 0,0 0 0,0 1 1,0-1-1,0 0 0,1 0 0,0 0 1,0 0-1,0-1 0,0 1 0,1-1 1,-1 0-1,1 0 0,0 0 0,0 0 0,0-1 1,0 0-1,0 1 0,1-1 0,-1-1 1,1 1-1,-1-1 0,8 2 0,9 1-135,0 0-1,0-1 0,0-2 1,38-1-1,-49-1 172,0-1 1,0 0-1,-1-1 0,1 0 1,-1-1-1,1 0 0,-1 0 0,-1-1 1,1 0-1,0 0 0,-1-1 1,0 0-1,-1-1 0,1 0 1,10-13-1,-6 7 39,0-1-1,-1-1 1,-1 0 0,0-1 0,-2 0-1,1 0 1,10-32 0,-15 34 94,0 1 0,-2 0 0,1-1 0,-2 0 0,0 0 0,0 1 1,-4-28-1,2 35-85,0 0 1,0 0 0,-1 0 0,1 0-1,-2 0 1,1 0 0,-1 1-1,0-1 1,0 1 0,0 0-1,-1-1 1,1 2 0,-1-1-1,-1 0 1,1 1 0,-1 0 0,1 0-1,-1 0 1,-7-4 0,-4 0-15,-1 1 0,0 0 0,0 2 0,0-1 0,-1 2 0,0 1 0,0 0 1,0 1-1,0 1 0,0 0 0,0 2 0,-26 3 0,40-4-58,0 1 0,0-1 0,0 1 0,0 0 0,0 0 0,0 1 0,0-1 0,0 1 0,0 0 0,1 0 0,-1 0 0,1 0 0,-1 1 0,1-1 0,0 1 0,0 0 0,0 0 0,0 0 0,1 0 0,-1 1 0,1-1 0,0 1 0,0 0 0,0-1 0,-2 9 0,0 3-484,1 0 1,0 0-1,2 1 1,0-1 0,1 25-1,0-24-102,0 27-1963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138 126 4201,'0'0'780,"-6"21"-709,-47 174 2527,51-185-2366,0-1 0,0 1 0,1 0 1,1 0-1,0 0 0,0 0 0,0-1 1,1 1-1,1 0 0,4 17 0,-4-22-257,0-1-1,1 1 1,-1 0-1,1-1 1,0 0-1,0 0 1,0 0-1,0 0 1,1 0-1,0-1 1,0 1-1,0-1 1,0 0-1,0 0 1,0-1-1,1 1 1,0-1 0,-1 0-1,1 0 1,0-1-1,0 1 1,7 0-1,-5-1-23,-1 0 0,1 0 0,0-1 0,-1 0 0,1-1 0,0 1 0,-1-1 0,1 0 0,-1-1 0,1 0 0,-1 0 0,0 0 0,0-1 0,1 1 0,-2-2 0,1 1 0,0-1 0,-1 1 0,1-2 0,-1 1 0,0 0 0,-1-1 0,1 0 0,-1 0 1,0-1-1,0 1 0,4-9 0,1-1 26,-1 0 1,-1-1 0,0 0 0,-1 0 0,-1 0 0,-1-1 0,0 0 0,-1 0 0,2-28 0,-5 31 83,0 0 1,-1 0-1,0 1 0,-1-1 1,0 0-1,-1 1 1,-1 0-1,-10-25 0,10 30 39,-1 0-1,0 0 1,0 0-1,-1 0 1,0 1-1,0 0 1,-1 0-1,0 1 1,0 0-1,0 0 1,-1 0-1,0 1 1,-16-8-1,18 10-71,0 0 0,0 0 0,0 1-1,0-1 1,0 1 0,-1 1-1,1-1 1,-1 1 0,1 0-1,-1 1 1,1 0 0,-1 0-1,1 0 1,-1 1 0,1-1 0,-1 2-1,1-1 1,-1 1 0,1 0-1,0 0 1,0 1 0,0-1-1,0 1 1,0 1 0,1-1-1,0 1 1,-1 0 0,1 0 0,1 1-1,-1 0 1,1-1 0,-1 1-1,1 1 1,-4 6 0,0 2-82,0 0 1,1 1-1,1 0 1,0 0-1,1 1 1,0 0-1,2 0 0,0 0 1,0 0-1,2 0 1,0 1-1,2 32 1,1-32-535,1 0 0,1 0 1,1-1-1,0 1 0,0-1 0,16 29 1,11 10-4424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33 457 4097,'0'0'2258,"0"5"-2408,-5 44 964,3 1 0,8 93 0,-6-139-780,1 0-1,0-1 1,0 1-1,1 0 1,-1-1 0,1 0-1,0 1 1,0-1-1,0 0 1,0 0-1,1 0 1,-1 0 0,1 0-1,-1 0 1,1-1-1,0 1 1,0-1-1,0 0 1,1 0 0,-1 0-1,0 0 1,1-1-1,0 1 1,-1-1-1,1 0 1,0 0 0,-1 0-1,1 0 1,0-1-1,0 0 1,4 0-1,5 1-23,1-1-1,0-1 0,0 0 0,-1-1 1,1 0-1,-1-1 0,22-8 0,-6 0-77,-1-2 0,-1-1 0,0-1 0,-1-1 0,-1-2 0,0 0 0,-1-2 0,41-44 0,-60 57 114,0 0-1,-1 0 1,0-1-1,0 1 1,-1-1-1,0 0 1,0 0-1,0 0 1,-1 0-1,-1-1 1,1 1-1,-2 0 1,1-1-1,-1 1 1,0-1-1,-1 1 1,1-1 0,-2 1-1,-2-10 1,-1 0 225,-1 0-1,0 0 1,-2 0 0,0 1 0,-1 0 0,0 0 0,-17-20 0,-1 2 144,-63-64 0,76 86-349,-1 0 1,1 1 0,-2 1 0,0 0-1,0 1 1,-1 1 0,-23-10-1,35 17-109,0 1-1,0 0 0,0 0 1,-1 0-1,1 1 0,0-1 1,0 1-1,0 0 1,0 1-1,-1-1 0,1 1 1,0 0-1,0 1 0,0-1 1,0 1-1,-8 4 0,2 0-439,1 1 0,0-1-1,1 2 1,-1-1 0,-15 18-1,-23 30-5153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 6057,'0'0'6514,"-4"-3"-6369,4 2-142,-1 1 0,1-1 0,-1 0 0,1 1 0,-1-1 0,0 1 0,0-1 0,1 1 0,-1-1 0,0 1 0,0 0 0,1-1 0,-1 1 0,0 0 0,0 0 0,0 0 0,0-1 0,0 1 0,1 0 0,-1 0 0,0 0 0,-1 0 0,-12 20-6,8-9-2,-19 34-64,-4 5 240,-21 53-1,42-85-107,2 0 1,0 1-1,2-1 1,0 1-1,0 0 0,2 0 1,0 19-1,2-34-63,0 1 0,1-1-1,-1 0 1,1 0 0,0-1 0,0 1-1,1 0 1,-1 0 0,1 0 0,0-1-1,0 1 1,0-1 0,0 1 0,1-1-1,4 5 1,-1-2-4,0 0 0,1-1 0,0 1 0,0-2 0,1 1 0,15 7-1,-1-4-27,0 0-1,1-1 0,0-1 1,37 4-1,-24-5-96,-1-2 1,1-2-1,-1-1 0,66-8 0,-89 6-217,1-1-1,0 0 1,-1-1 0,1 0-1,-1-1 1,0 0 0,0-1-1,-1-1 1,0 0 0,0 0-1,-1-1 1,0 0 0,0-1-1,0 0 1,-1 0-1,9-14 1,-1-9-3473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1696,'0'0'8593,"-3"2"-8036,-14 7-496,1 1 0,1 0 0,0 1 0,0 1 0,1 0-1,-21 24 1,-4 2 12,-174 178 368,183-181-335,3 1 0,1 1 0,1 1 0,-33 70 0,57-104-103,-9 25-9,9-28 5,1-1 1,0 1-1,0 0 0,0-1 0,0 1 1,0-1-1,0 1 0,0 0 0,0-1 1,1 1-1,-1-1 0,0 1 0,0-1 1,0 1-1,0 0 0,1-1 1,-1 1-1,0-1 0,1 1 0,-1-1 1,0 0-1,1 1 0,-1-1 0,1 1 1,-1-1-1,1 1 0,-1-1 0,0 0 1,1 0-1,0 1 0,-1-1 1,1 0-1,-1 0 0,1 1 0,-1-1 1,1 0-1,-1 0 0,1 0 0,0 0 1,-1 0-1,1 0 0,-1 0 0,1 0 1,0 0-1,14-1 21,-1-1 0,0-1 0,1 0 0,-1-1 0,0-1-1,-1 0 1,1 0 0,-1-2 0,19-11 0,-16 9-19,0 0 0,1 1 0,0 1 0,0 1 0,30-7 0,-25 11 1,-1 0-1,34 2 0,-42 2-103,0-2 0,0 0 0,0 0 1,0-1-1,0-1 0,-1 0 0,1-1 0,0 0 0,20-9 0,-23 7-339,-1 0-1,1 0 1,-2-1-1,1 0 0,-1 0 1,14-14-1,-9 2-2576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7602,'0'0'3811,"1"14"-3787,21 367-12,-26-330 86,0-3-4009,4-41-324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3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8042,'0'0'1647,"-15"4"-3244,11 0 1518,1 0 0,-1 0-1,1 0 1,0 1 0,0-1-1,-2 7 1,-12 16 318,-51 50 1461,-37 48 370,90-105-1886,1 0-1,1 1 0,1 1 0,-13 33 1,21-48-192,1 1-1,1 0 1,0 0 0,0 0 0,0 0 0,1 0 0,0 0 0,1 0-1,-1 0 1,2 1 0,-1-1 0,1 0 0,1 0 0,-1 0 0,1 0-1,1 0 1,-1 0 0,1-1 0,1 1 0,-1-1 0,1 0 0,1 0-1,-1 0 1,1-1 0,0 1 0,1-1 0,-1 0 0,9 6 0,8 4-283,1-1 1,0-1-1,1-1 1,1-1-1,0-1 0,0-2 1,1 0-1,0-2 1,1 0-1,0-2 1,-1-1-1,38 0 1,-61-4 300,0-1 0,0 1 0,0-1 0,0 0 0,0-1 0,0 1 0,-1 0 0,1-1 0,0 1 0,-1-1 0,1 0 0,-1 0 0,1 0 0,-1 0 0,0 0 0,0-1 0,0 1 0,0-1 0,0 1 0,0-1 0,-1 0 0,0 0 0,1 0 0,-1 0 0,0 0 0,0 0 0,-1 0 0,2-3 0,2-13 91,0-1-1,-1 1 1,1-22-1,-2 21 22,-1 0 0,-1 0 0,-1 0 0,0 0 0,-7-32 0,6 47-90,0-1 1,0 1-1,0 0 0,0 0 1,-1 0-1,0 0 0,0 0 1,0 1-1,-1-1 0,1 1 1,-1 0-1,0 0 0,0 0 1,-1 1-1,1-1 0,-1 1 1,0 0-1,0 1 0,0-1 1,0 1-1,0 0 0,0 0 1,-1 0-1,-9-1 0,8 1-20,-1 1 0,1 0 0,-1 0-1,1 1 1,-1 0 0,0 0 0,1 0-1,-1 1 1,1 1 0,-1-1 0,1 1-1,0 0 1,0 1 0,-1 0 0,2 0-1,-1 0 1,0 1 0,1 0 0,-1 0-1,1 1 1,-6 6 0,4-3-75,1 0 1,0 1-1,1 0 1,0 0-1,0 1 1,1 0-1,0 0 1,0 0-1,1 1 1,1-1-1,0 1 1,0 0-1,1 0 1,-1 12-1,2-12-420,0 1 0,1-1 0,0 0-1,1 1 1,0-1 0,0 0 0,5 13-1,12 12-3837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4369,'0'0'7084,"-1"0"-7070,1 0 0,-1 0 0,1 0 0,-1 0 0,1 0 0,0 0 0,-1 0 0,1 0 0,-1 0 0,1 0 0,-1 0 0,1 0-1,-1 0 1,1 0 0,-1 0 0,1 0 0,-1 0 0,1 1 0,0-1 0,-1 0 0,1 0 0,-1 1 0,1-1 0,0 0 0,-1 1 0,-7 27 32,2 1 0,0 0 1,-2 53-1,4-35 2,-2 38-36,6 93 0,1-168-58,0-1-1,0 0 1,1 0-1,1-1 1,-1 1 0,1 0-1,1-1 1,6 14-1,9 21-2098,-18-41 444,-2-7-1224,-1-13-1687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3 269 3833,'0'0'5874,"-1"-25"-5249,-1-2-523,6-50 0,-4 73-105,2 0 1,-1 0 0,0 1-1,1-1 1,-1 0 0,1 1 0,0-1-1,1 1 1,-1-1 0,0 1-1,1 0 1,0 0 0,0 0 0,0 0-1,0 1 1,0-1 0,0 1 0,1 0-1,-1 0 1,1 0 0,-1 0-1,1 1 1,7-3 0,2-1-33,17-8-215,2 2 0,-1 1 0,2 2 0,-1 1 0,1 1 0,0 2 0,0 1 0,1 2 0,38 3 0,-67-1 273,1-1 1,0 1-1,-1 0 1,1 0 0,0 1-1,-1 0 1,0 0-1,1 0 1,-1 0 0,0 1-1,0 0 1,0 0-1,0 0 1,-1 1-1,0-1 1,1 1 0,-1 0-1,0 1 1,-1-1-1,1 1 1,-1-1-1,0 1 1,0 0 0,0 0-1,-1 1 1,0-1-1,0 0 1,0 1 0,-1-1-1,1 1 1,-1 0-1,-1-1 1,1 1-1,-1 0 1,0 0 0,0-1-1,-1 1 1,0 0-1,0 0 1,0-1-1,0 1 1,-1-1 0,-3 8-1,-1-1 220,0 0 0,-1 0 0,0 0-1,0-1 1,-2 0 0,1 0 0,-1-1 0,-15 13-1,-92 71 768,99-81-909,-78 46-315,89-59-4519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216 164 3633,'0'0'3770,"-28"14"-3031,-88 47-374,111-58-353,1-1-1,-1 1 0,0 1 1,1-1-1,0 0 0,0 1 1,0 0-1,0 0 0,0 0 1,1 1-1,0-1 0,0 1 1,0 0-1,0 0 0,1 0 1,0 0-1,0 0 1,0 0-1,1 0 0,0 1 1,0-1-1,0 1 0,0-1 1,1 1-1,0-1 0,0 1 1,2 10-1,-1 6-49,1-15 94,0-1 0,1 1 0,-1-1 0,1 1 0,1-1 0,-1 0 0,1 0 0,1-1 0,-1 1 0,1-1 0,-1 0 0,2 0 0,-1 0 0,10 7 0,-12-11-51,-1 0 0,1 0-1,-1 0 1,1 0 0,0 0-1,-1 0 1,1-1-1,0 1 1,0-1 0,-1 0-1,1 0 1,0 0 0,0 0-1,-1 0 1,1-1-1,0 1 1,0-1 0,-1 0-1,1 0 1,-1 0 0,1 0-1,-1 0 1,1 0 0,-1-1-1,1 1 1,-1-1-1,0 0 1,0 1 0,0-1-1,2-3 1,6-4 15,-1-1 0,0-1-1,-1 1 1,13-22 0,-15 20-22,0 0 0,0 0 0,-1-1-1,-1 0 1,0 0 0,-1-1 0,0 1 0,-1-1-1,1-18 1,-3 21 2,0 0 1,0 1-1,-1-1 1,-1 0-1,0 0 0,0 1 1,-1 0-1,0-1 0,-1 1 1,0 0-1,-1 1 0,-7-12 1,2 6-6,6 10 32,0 1 0,1-1-1,0 0 1,0 0-1,0-1 1,0 1 0,1 0-1,0-1 1,0 0-1,0 1 1,1-1 0,-1-10-1,2 15-35,0 0 0,1 0-1,-1 0 1,1 0 0,-1 0-1,1 0 1,-1 0 0,1 0-1,0 1 1,0-1 0,-1 0-1,1 0 1,0 1 0,0-1-1,0 1 1,0-1 0,-1 0-1,1 1 1,0 0 0,0-1-1,0 1 1,0 0 0,0-1-1,0 1 1,0 0 0,1 0-1,-1 0 1,0 0 0,0 0-1,0 0 1,0 0 0,1 1-1,1-2-4,-1 1-1,1 0 1,0 1-1,-1-1 1,1 0-1,0 1 1,-1 0-1,1 0 1,-1-1-1,1 1 1,-1 1-1,1-1 1,3 3-1,5 10 37,0 1 0,0 0-1,-2 0 1,0 1 0,0 1-1,-2-1 1,7 23 0,-3-12 0,23 44 0,-3-26 30,-22-34-32,-1 0-1,-1 0 1,0 1-1,0 0 1,9 24-1,-17-35-74,1 0 1,0 0-1,-1-1 0,1 1 0,-1 0 1,1 0-1,-1 0 0,1 0 0,-1-1 1,1 1-1,-1 0 0,0-1 0,1 1 1,-1 0-1,0-1 0,0 1 0,0-1 1,1 1-1,-1-1 0,0 0 0,0 1 0,0-1 1,0 0-1,0 1 0,0-1 0,0 0 1,0 0-1,0 0 0,1 0 0,-1 0 1,0 0-1,-2 0 0,2 0-126,-22 1-3588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1072,'0'0'6642,"159"-42"-6818,-94 23 232,3 4-56,-9-4-552,3 8-537,-21-2-287,-15 8-961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3633,'0'0'7745,"-56"178"-7745,56-136 56,20-2-112,4-8-176,2-6-56,-5-10-120,-6-5-56,-9-6 80,-30-10-624,-3-9-3377</inkml:trace>
  <inkml:trace contextRef="#ctx0" brushRef="#br0" timeOffset="1">0 22 6161,'0'0'3682,"28"18"-3571,92 59-170,-108-70-65,0-1 0,0 0-1,1 0 1,0-1 0,0-1-1,23 5 1,-27-8-278,0 1 1,0 1-1,-1 0 0,1 0 0,10 6 1,-19-9 391,0 0-1,-1-1 1,1 1 0,0 0 0,-1 0 0,1 0-1,-1 0 1,1 0 0,0 0 0,-1 0 0,1 0-1,0 0 1,-1 0 0,1 0 0,-1 0 0,1 0-1,0 0 1,-1 0 0,1 1 0,0-1 0,-1 0 0,1 0-1,0 0 1,-1 1 0,1-1 0,0 0 0,-1 0-1,1 1 1,0-1 0,0 0 0,-1 0 0,1 1-1,0-1 1,0 0 0,0 1 0,-1-1 0,1 0-1,0 1 1,0-1 0,0 0 0,0 1 0,0-1-1,0 1 1,0-1 0,0 0 0,0 1 0,0-1 0,0 0-1,0 1 1,0-1 0,0 1 0,0-1 0,0 0-1,0 1 1,0-1 0,0 0 0,1 1 0,-1-1-1,0 0 1,0 1 0,0-1 0,1 0 0,-1 1-1,0-1 1,0 0 0,1 0 0,-1 1 0,0-1-1,1 0 1,-18 0-1578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6769,'0'0'5515,"-1"10"-5480,0-2-36,0 1-1,1-1 1,0 1 0,1-1 0,-1 0 0,2 1 0,-1-1 0,1 0-1,0 0 1,1 0 0,0 0 0,8 15 0,8 9-65,-6-11 3,-1 0-1,10 25 0,-19-39-130,0-1-1,-1 1 1,-1 0-1,1 0 1,-1 0-1,0 0 1,0 0-1,-1 0 0,0 1 1,0-1-1,-3 12 1,-6-2-2691,-7-3-3543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5145,'0'0'5099,"-13"2"-4810,-38 7-230,50-9-59,0 1 0,0-1 0,0 1 0,0-1 0,0 1 0,0 0 0,0 0 0,0-1 0,0 1 0,0 0 0,1 0 0,-1 0 0,0 0 0,1-1 0,-1 1 0,1 0 0,-1 0 0,1 1 0,-1-1 0,1 0 0,-1 0 0,1 0 0,0 0 0,0 0 0,0 2 0,1 29-5,-1-23 4,-1 16 4,1-18-1,-1 0 0,1 0 0,0-1 0,1 1 0,1 9 1,-1-14-3,-1-1 0,1 1 1,0 0-1,-1 0 0,1-1 1,0 1-1,0 0 1,0-1-1,1 1 0,-1-1 1,0 1-1,1-1 0,-1 0 1,0 0-1,1 1 0,0-1 1,-1 0-1,1 0 0,0-1 1,-1 1-1,1 0 1,0 0-1,2 0 0,93 21-17,-72-18 3,0 1 0,-1 2 0,0 0 0,0 1 0,30 16 0,-52-23 33,0 0 0,0 0 1,0 0-1,0 0 0,0 0 0,0 1 1,0-1-1,-1 1 0,1-1 0,-1 1 1,1 0-1,-1-1 0,1 1 0,-1 0 0,0 0 1,0 0-1,0 0 0,0 0 0,0 0 1,-1 0-1,1 1 0,-1-1 0,1 0 1,-1 0-1,0 0 0,1 5 0,-2-4 72,-1 1-1,1-1 1,0 0-1,-1 0 0,0 1 1,0-1-1,0 0 0,0 0 1,0-1-1,0 1 1,-1 0-1,0-1 0,1 1 1,-1-1-1,-5 3 1,0 1 16,2-1-32,0 0 1,-1 0-1,0-1 1,1 0-1,-2 0 1,1 0-1,0-1 1,-1 0-1,1-1 1,-16 3-1,22-5-146,0 0 0,0 0-1,0 0 1,0 0-1,1 0 1,-1-1 0,0 1-1,0 0 1,1-1 0,-1 1-1,0-1 1,1 1 0,-1 0-1,0-1 1,1 0 0,-1 1-1,1-1 1,-1 1 0,0-1-1,1 0 1,0 1 0,-1-1-1,0-1 1,-5-10-2491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5705,'0'0'4463,"20"-16"-4418,70-50 4,-78 61-50,0 0 0,0 0 0,0 1 0,1 0 0,-1 1-1,1 1 1,0 0 0,0 0 0,0 2 0,0-1 0,0 2 0,20 2-1,14-1-3,-47-2 0,0 0-1,1 0 0,-1 0 1,0 0-1,1 0 1,-1 0-1,0 0 0,1 0 1,-1 0-1,0 0 1,1 0-1,-1 0 0,0 0 1,1 0-1,-1 0 1,0 0-1,1 0 0,-1 0 1,0 1-1,1-1 0,-1 0 1,0 0-1,0 0 1,1 1-1,-1-1 0,0 0 1,0 0-1,1 1 1,-1-1-1,0 0 0,0 0 1,0 1-1,1-1 1,-1 0-1,0 1 0,0-1 1,0 0-1,0 1 1,0-1-1,-8 15-587,-20 9-1225,2-13-668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6689,'0'0'5079,"0"15"-5022,0 4-45,-1-1-35,0-1-1,2 0 0,0 1 1,0-1-1,2 0 0,0 0 1,8 21-1,38 68-412,-47-106 393,-1 0 0,1 0 0,-1 0 1,1 0-1,-1 0 0,1 0 0,-1 0 1,1-1-1,-1 1 0,0 0 0,1-1 1,-1 0-1,1 1 0,-1-1 0,0 0 1,0 1-1,2-3 0,18-19-1426,3-11-1055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65 217 6969</inkml:trace>
  <inkml:trace contextRef="#ctx0" brushRef="#br0" timeOffset="1">65 217 6969,'-65'-55'2009,"65"47"-1393,0 0-352,9-11 152,24-4-416,17-7 120,6 4-120,2 2-184,-8 8 80,-11 8-48,-19 8-192,-11 0-112,-9 11 40,-20 34 16,-22-3-888,-8-5-2833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4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9738,'0'0'2681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8:0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2473,'0'0'3506,"-8"14"-2938,-2 3-45,-1 0 1,-1-1 0,0 0-1,-1-1 1,-27 25 0,30-31-379,0 1 0,1 0 1,0 1-1,0 0 0,1 0 0,1 1 1,0 0-1,-7 16 0,-4 17-130,-13 50-1,19-54-103,-24 54-1,35-94 21,0 1 0,0-1 0,0 0 0,0 0 0,0 0 0,0 0 0,0 0 0,-1 0 0,1 0 0,0 0 0,-1 0 0,1-1 0,0 1 0,-1 0-1,1-1 1,-1 1 0,1-1 0,-1 0 0,0 1 0,1-1 0,-1 0 0,1 0 0,-1 0 0,0 0 0,1 0 0,-1-1 0,1 1 0,-1 0 0,1-1 0,-1 1 0,-2-2 0,-14-7-4375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8:0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9602,'0'0'5093,"2"-2"-4949,12 6-208,26 20-247,-1 1 0,64 56 1,-93-73 235,12 11-159,0 0 0,-1 1 1,29 36-1,-44-48-147,0 1 1,0 0-1,-1 0 1,0 1-1,-1-1 1,0 1-1,-1 0 1,0 0-1,0 1 1,-1-1-1,0 0 1,-1 1-1,0 11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8:0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8634,'0'0'2448,"156"-74"-2440,-100 68-8,-3 1-104,-3 5-8,-12 0-224,-5 0-128,-7 0-264,-5 0-528,-9 0-617,-6 0-759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8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1143 245 5193,'0'0'2773,"-26"-15"-1698,-3-2-769,-133-69 1409,149 81-1550,0 0 0,0 1 0,0 1 0,0 0 0,0 1 0,-1 0 0,0 1 0,1 1 0,-1 0 0,1 1 0,-26 4 0,9 2-54,0 1 1,0 2-1,1 0 0,-28 16 1,-179 98 120,198-100-219,1 1 0,1 2 0,-63 61 0,85-72-17,2 1-1,0 0 1,0 1-1,2 0 1,0 1-1,2 0 1,0 0-1,0 1 1,2 0-1,1 0 1,0 0-1,2 1 1,0 0-1,0 41 1,4-19 9,1-1 1,3 0-1,1 1 0,2-2 1,2 1-1,21 56 1,-8-41-38,2 0 1,3-1 0,44 65-1,-49-86-114,2-1-1,2-1 1,1-2-1,1 0 1,59 45-1,-75-67 130,0 0 0,1-1 0,0-1 0,0 0 0,1-1 0,-1 0 0,1-1 0,1-1 0,27 4 0,-19-6-25,-1-1 0,1 0 0,0-2 0,0-1 0,42-9 0,-3-6-40,0-3 0,-1-3 0,99-52 0,-88 38 63,-1-3 1,-3-4 0,90-72-1,-123 85-4,-1-2 0,-2-1 0,-1-1 0,-2-2-1,-1-1 1,-3-1 0,29-55 0,-33 48 33,-2-1 1,-2-1 0,-2-1-1,-2 0 1,-3 0-1,-1-2 1,-3 1-1,-2-1 1,-2 0-1,-5-60 1,0 89 107,0-1 0,-2 1 1,0 0-1,-2 0 0,0 0 0,-2 1 1,0 0-1,-1 0 0,-1 1 0,-14-21 0,16 29-56,0 1 0,0 0 0,-2 1 0,1-1 0,-1 2 0,-1-1 0,1 1 0,-2 1 0,1 0 0,-1 1 0,0 0 0,-1 1-1,0 0 1,0 1 0,0 0 0,0 1 0,-20-3 0,17 4-80,-1 1 0,1 1 1,-1 1-1,0 0 0,-23 3 0,31-1-23,-1 1 1,1-1-1,-1 1 0,1 1 0,0 0 0,1 0 1,-1 1-1,1 0 0,0 0 0,0 1 1,-9 8-1,-17 20-963,2 1 0,2 2 0,-29 43 0,1 11-4266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0 312,'0'0'3567,"3"6"-3148,-1-2-175,-1 0-1,1 0 0,0 1 1,-1-1-1,0 1 1,0-1-1,-1 1 0,1 0 1,-1-1-1,0 1 0,0 0 1,0-1-1,-1 1 1,1 0-1,-1-1 0,-1 1 1,1-1-1,0 1 1,-4 5-1,-14 48 504,13-36-551,-1-1 1,-1 0-1,-1 0 1,-1-1-1,-17 27 1,25-44-154,-1-1 1,1 1-1,-1-1 1,0 1-1,0-1 1,0 0-1,0 0 1,-1 0-1,1-1 1,0 1-1,-1-1 1,1 1-1,-1-1 1,1 0-1,-1-1 1,0 1-1,1-1 1,-1 1-1,0-1 1,0 0-1,1-1 1,-1 1-1,-7-2 1,9 1-61,-1 1 0,0-1 1,0 0-1,0 0 1,0 0-1,1 0 1,-1-1-1,1 1 1,-1-1-1,1 1 1,-1-1-1,1 0 0,0 0 1,0 0-1,0 0 1,0-1-1,0 1 1,0-1-1,1 1 1,-1-1-1,1 1 0,0-1 1,0 0-1,0 1 1,0-1-1,0 0 1,0 0-1,1 0 1,-1 0-1,1-3 0,0-43-4355,0 23-1510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5097,'0'0'4416,"19"-13"-4356,64-36-35,-78 46-23,0 1 1,0-1-1,0 1 0,0 1 0,0-1 0,1 1 1,-1 0-1,1 0 0,-1 0 0,1 1 1,-1 0-1,1 0 0,-1 0 0,11 2 1,5 1-8,38 2-64,45 2-1429,-96-7 1115,0-1 0,-1 1 0,1-2 1,0 1-1,-1-1 0,1 0 0,-1-1 0,0 1 0,1-1 1,9-7-1,8-8-3466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5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5705,'0'0'2663,"23"-9"-2489,159-66 417,-134 67-1682,-34 7-394,1-1-975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7146,'0'0'3952,"118"0"-3968,-71 0-40,-3 0-392,-6-3-624,-20 3-560,-9 0-1057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7:5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5033,'0'0'3958,"-16"10"-3878,-50 35-72,63-41-8,-1 0 0,1 0 0,0 1-1,0-1 1,0 0 0,0 1 0,1 0-1,0-1 1,0 1 0,0 0 0,0 0-1,1 1 1,0-1 0,0 0 0,0 7-1,-4 16 233,-1-10-125,1 0 0,1 0 0,1 0 0,1 1 0,0-1 0,2 22 0,0-31-72,0-1 0,1 0 0,1 0 0,0 0 0,0 0 0,0 0 0,1 0 0,0-1 0,0 1-1,1-1 1,0 0 0,1 0 0,-1 0 0,1-1 0,0 1 0,8 6 0,-1-3-80,0-1-1,0-1 1,1 0-1,0 0 1,0-2-1,1 1 1,-1-2-1,1 0 1,1 0-1,-1-2 1,1 0-1,-1 0 1,1-1 0,0-1-1,0 0 1,0-2-1,0 1 1,28-6-1,-38 5 43,0 0-1,0-1 1,0 1 0,0-1-1,-1 0 1,1 0-1,0 0 1,-1-1 0,0 0-1,1 1 1,-1-2 0,0 1-1,-1 0 1,1-1-1,0 0 1,-1 0 0,0 0-1,0 0 1,0 0 0,-1-1-1,1 1 1,-1-1-1,0 0 1,0 1 0,-1-1-1,1 0 1,0-7-1,-1 4 52,0 0-1,-1 0 0,0 0 0,0 0 0,0 0 1,-1 0-1,-1 1 0,1-1 0,-1 0 0,0 1 1,-1-1-1,0 1 0,0 0 0,-1-1 0,1 2 1,-2-1-1,-5-7 0,4 5 13,-1 1-1,0 0 1,-1 0 0,0 1 0,0 0-1,0 0 1,-1 1 0,0 0-1,0 1 1,-1 0 0,1 0 0,-1 1-1,0 0 1,-1 1 0,1 0-1,0 1 1,-19-3 0,25 6-90,0-1 1,0 1-1,0 0 0,0 0 1,0 0-1,0 0 1,1 0-1,-1 1 0,0 0 1,1 0-1,-1 0 0,1 0 1,0 0-1,0 1 1,0 0-1,0-1 0,-4 7 1,-4 4-599,1 1 0,-15 28 0,19-32 230,-25 50-3746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38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339 154 2937,'0'0'5279,"-7"1"-5020,-22 0-136,21 0-76,-21 2 3097,21 3-3135,0 1 0,1 0 0,-1 0 0,1 0 0,1 1 0,-1 0 0,1 0 0,1 1 0,0-1 0,0 1 0,0 0 0,-3 11 0,-14 23 104,12-23-21,0-1 0,1 2 0,1-1 1,1 1-1,1 1 0,-7 41 0,7-4-96,2 79 0,5-128-23,0-1 0,0 0 1,0 1-1,1-1 0,1 0 0,0 0 0,0-1 1,7 14-1,43 65-367,-4-8 208,-7 13 177,-27-57-14,1 0 0,2-2 0,32 47 1,-47-76-24,-1 0 0,1 0 0,0-1 0,1 0 0,-1 1 1,1-1-1,-1-1 0,1 1 0,0 0 0,0-1 1,0 0-1,0 0 0,0 0 0,1 0 0,-1-1 0,0 1 1,1-1-1,0 0 0,-1-1 0,1 1 0,-1-1 1,1 0-1,8-1 0,-6 0-21,0-1 1,0-1-1,-1 1 1,1-1-1,0 0 1,-1-1-1,0 0 1,0 0-1,0 0 0,0 0 1,-1-1-1,0 0 1,0 0-1,6-9 1,11-13 43,-2-1 0,-1-2 0,-1 0 1,-1 0-1,-2-2 0,-1 0 0,14-51 1,-16 37 147,-3-1 0,-1 0 0,-3-1 0,-1-93-1,-6 121-31,-1 0 0,0 0 0,-2 0 0,0 0-1,-2 1 1,0-1 0,-1 2 0,0-1 0,-2 1-1,-16-24 1,-6-4 342,-3 2 0,-61-63 0,94 105-421,-27-28 362,-61-48-1,81 71-312,0 1-1,0 0 1,-1 0 0,0 1-1,0 1 1,0-1 0,0 2-1,-1-1 1,0 1-1,1 1 1,-1 0 0,-15 0-1,21 2-60,-1 1-1,1 0 1,-1 0-1,1 1 1,0 0-1,0-1 1,0 2-1,0-1 1,0 1-1,0 0 1,1 0-1,-1 0 1,1 0-1,0 1 1,0 0-1,0-1 1,0 2-1,1-1 1,-4 6-1,-7 11-183,0 1 0,-17 40 0,28-55 120,-12 28-1317,2 1 1,1 1-1,-9 58 1,20-91 1049,-9 45-5650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490 151 1816,'0'0'4739,"1"0"-4523,-1 0 0,1 0 0,0 0 0,-1 0 0,1 0 0,0 0 0,0 0 0,-1 0 0,1 0 0,0-1 0,-1 1 0,1 0 0,0 0-1,-1-1 1,1 1 0,0 0 0,-1-1 0,1 1 0,-1-1 0,2 0 0,-2-17-221,-3-37-48,2 52 51,1 0 0,-1 1 0,0-1 0,0 0 0,-1 1-1,1-1 1,0 1 0,-1 0 0,0-1 0,1 1 0,-1 0 0,0 0 0,0 0 0,0 0 0,0 0 0,-1 1-1,-3-3 1,-5-2 15,-1 2-1,0-1 1,0 2-1,-1-1 1,1 2-1,-1 0 1,1 0-1,-21 0 1,14 2 17,0 1 0,0 0 1,0 1-1,0 1 1,-21 6-1,29-5-10,0 0 1,1 1-1,-1 0 0,1 0 0,0 1 0,0 1 1,1 0-1,-1 0 0,2 1 0,-1 0 1,1 0-1,0 1 0,1 0 0,0 0 1,-8 15-1,7-9-27,1 0 0,0 1 0,1 0 0,1 0 0,0 1 0,1-1 1,1 1-1,1 0 0,-1 33 0,3-42 17,0 28-246,7 62 0,-4-84 168,-1-1-1,2 0 1,0 0 0,1-1 0,0 1-1,1-1 1,0 0 0,8 12 0,-7-14 27,-1-1 58,0 0-1,0-1 1,15 16 0,-18-22-62,-1 0 1,1 1-1,0-1 1,1 0 0,-1-1-1,0 1 1,0-1 0,1 1-1,-1-1 1,1 0-1,-1 0 1,1 0 0,-1-1-1,1 1 1,5-1-1,4 0-390,1-1 0,-1 0 0,0-1 0,0 0 0,0-1-1,-1 0 1,1-1 0,-1-1 0,0 0 0,0-1 0,0 0-1,20-14 1,1-2-1971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96 1256,'0'0'5692,"-5"-13"-5248,-15-41-78,19 52-330,0 0 1,0 0-1,0 1 0,0-1 1,0 1-1,0-1 1,0 1-1,0-1 1,-1 1-1,1-1 1,-1 1-1,1 0 1,-1 0-1,1 0 1,-1 0-1,0 0 0,1 0 1,-1 0-1,0 1 1,0-1-1,0 1 1,0-1-1,-2 0 1,-38 5 300,36-3-290,-6 2-12,0 1 0,0 0 0,1 1 0,0 0 0,-1 1 0,2 0 0,-1 1 0,-19 15 0,8-3 197,1 0 1,-33 41 0,46-50-185,1 2-1,1-1 1,0 1-1,0-1 1,1 2-1,0-1 1,1 0-1,1 1 1,0 0-1,1 0 1,0 0-1,1 0 1,0 0-1,1 0 1,2 15 0,-1-13-60,1 0 1,1 0-1,0 0 1,1 0-1,0 0 1,1-1 0,1 0-1,0 0 1,1-1-1,1 1 1,0-2 0,17 22-1,-20-29-111,1 0 1,-1 0-1,1-1 0,1 1 0,-1-1 1,0-1-1,1 1 0,0-1 0,-1 0 0,1-1 1,1 0-1,-1 0 0,0 0 0,0-1 0,1 0 1,-1 0-1,1-1 0,-1 0 0,0-1 0,1 1 1,-1-1-1,10-3 0,1 0-319,0-1-1,0-1 1,-1-1-1,0-1 1,-1 0-1,1-1 1,24-18-1,-4-2-1194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2905,'0'0'9283,"22"0"-9732,139-11-728,-71 3-176,-87 8 1216,-2 0 45,1 0 0,-1 1-1,0-1 1,0 0 0,1 0-1,-1 0 1,0-1 0,1 1 0,-1 0-1,0 0 1,0-1 0,0 1 0,1 0-1,-1-1 1,0 1 0,0-1 0,0 0-1,0 1 1,0-1 0,0 0-1,0 0 1,0 0 0,0 1 0,0-1-1,0 0 1,-1 0 0,1 0 0,0 0-1,0-2 1,-1-4-1371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3993,'0'0'4621,"11"-1"-4522,30-2-91,0 2 0,77 8 1,-37-3 99,-55-5-89,-23 1-75,1-1 1,-1 1 0,0-1 0,0 0 0,0 0 0,0-1 0,0 1 0,0-1 0,0 1 0,-1-1 0,1 0-1,0 0 1,-1 0 0,1 0 0,-1 0 0,0-1 0,2-2 0,5-4-763,10-10-1596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4689,'0'0'3678,"0"-8"-3569,0-45 1225,5 50-1203,-1-1 0,0 1 0,1 1 0,0-1 0,0 0-1,6-1 1,-7 2-63,18-7-139,0 1-1,1 1 1,0 1 0,0 1-1,1 0 1,-1 2-1,1 1 1,31 2 0,-54 0 34,-1 1 1,1-1 0,-1 0 0,1 1 0,-1-1 0,1 1 0,-1-1-1,1 1 1,-1 0 0,1-1 0,-1 1 0,1-1 0,-1 1 0,0 0-1,1-1 1,-1 1 0,0 0 0,0-1 0,0 1 0,0 0 0,1 0-1,-1-1 1,0 1 0,0 0 0,0 0 0,0-1 0,-1 1 0,1 0-1,0-1 1,0 1 0,-1 1 0,-4 25-114,-27 33 770,24-48-618,1 0 0,0 1 0,1-1 0,0 1 1,1 0-1,1 1 0,0-1 0,1 1 0,0 0 1,-1 25-1,7-36-170,0-1 0,0 0 0,0 0 0,1-1 0,-1 1 0,1-1 0,-1 0 0,1 0 0,5 1 0,13 6 103,-14-4-83,0 0 0,-1 1 0,0 0 0,0 1 0,0 0 0,0 0 0,-1 0 0,0 1 0,0-1 0,-1 2 0,9 13 0,-14-20 207,1 0-1,-1 0 1,0 0-1,0 0 1,1 0-1,-1 0 1,0 0 0,0 0-1,0 0 1,0 0-1,0 0 1,0 0 0,0 0-1,0 0 1,-1 0-1,1 0 1,0 0-1,-1 0 1,1 0 0,-1 0-1,1 0 1,-1 0-1,1 0 1,-1 0 0,1 0-1,-1 0 1,0-1-1,0 1 1,1 0-1,-1-1 1,0 1 0,0 0-1,0-1 1,0 1-1,-1 0 1,-41 15 1128,26-11-792,-138 58 1777,154-63-2123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4833,'0'0'887,"4"-6"-783,14-17 221,-14 17 1617,-7 46 659,-1-12-2947,1 0 1,1 0 0,2 37-1,1-24-2624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5249,'0'0'2053,"0"-3"-1970,0 5-169,-2 37 1236,-7 39 1,5-46-1067,1-1 0,1 52-1,3-76-70,0 1 0,0-1-1,1 0 1,0 0 0,0 0-1,1-1 1,0 1 0,0 0-1,1-1 1,-1 0 0,7 7-1,-9-12-59,1 0 0,-1-1-1,1 1 1,0 0-1,0-1 1,-1 1-1,1-1 1,0 0-1,0 1 1,0-1-1,-1 0 1,1 0-1,0 0 1,0 0-1,0-1 1,0 1-1,-1 0 1,4-2-1,29-12-123,-27 10 255,0-1-1,-1-1 1,0 1 0,0-1 0,0 0 0,0-1-1,-1 1 1,0-1 0,-1 0 0,0 0 0,0-1-1,0 1 1,-1-1 0,0 0 0,0 0-1,-1 0 1,0 0 0,-1-1 0,0 1 0,0 0-1,0-1 1,-2-15 0,1 23 137,0 1-231,1 0-1,0-1 0,0 1 0,0 0 1,-1 0-1,1 0 0,0 0 1,0 0-1,0 0 0,-1 0 0,1 0 1,0 0-1,0 0 0,0 0 0,0 0 1,-1 0-1,1 1 0,0-1 1,0 0-1,-1 1 0,1-1 0,0 1 1,0-1-1,-1 1 0,1-1 1,0 1-1,-1-1 0,1 1 0,-1-1 1,1 1-1,-1 0 0,1-1 0,-1 1 1,1 0-1,-1 0 0,1 1 1,16 26-452,-15-18 463,0-1 0,-1 0 0,0 0 0,-1 1 0,0-1 1,0 1-1,-1-1 0,0 0 0,0 1 0,-1-1 0,-1 0 1,1 0-1,-7 12 0,-9 46 36,16-34-826,2-32 643,0 0-1,0 0 0,0 0 1,0-1-1,0 1 1,0 0-1,0 0 0,0 0 1,0 0-1,1 0 1,-1-1-1,0 1 1,0 0-1,1 0 0,-1 0 1,1-1-1,-1 1 1,1 0-1,-1 0 0,1-1 1,-1 1-1,1-1 1,0 1-1,-1 0 0,1-1 1,0 1-1,0-1 1,-1 0-1,3 1 0,6 0-1914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0 656,'0'0'6289,"-3"7"-4356,-6 25-1810,2 0 0,-6 56 0,11-62-366,-2 0 0,0 0 0,-2-1 0,-1 1 1,-15 35-1,21-58 214,0 1 0,-1-1 0,1 0 0,-1 0 1,0 0-1,0 0 0,0 0 0,-1 0 1,1-1-1,-1 1 0,1-1 0,-1 1 0,0-1 1,0 0-1,0 0 0,0 0 0,0-1 0,0 1 1,-1-1-1,1 0 0,-6 2 0,9-21-1785,10-6-62,8-3-582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5297,'0'0'7064,"12"0"-6909,1 10-220,-1 0 0,0 1 0,-1 0 0,0 1 0,14 21 1,-23-32 36,-1 1 0,0 0 0,0-1 0,0 1 0,0 0 0,0 0 0,0 0 1,-1-1-1,1 1 0,-1 0 0,1 0 0,-1 0 0,1 0 0,-1 0 0,0 0 0,0 0 1,0 0-1,0 0 0,-1 0 0,1 0 0,0 0 0,-1 0 0,1 0 0,-1 0 0,0 0 1,0 0-1,0-1 0,0 1 0,0 0 0,0-1 0,0 1 0,0 0 0,-1-1 1,1 0-1,-1 1 0,1-1 0,-1 0 0,-1 2 0,-8 5-435,-1-1 1,1 1-1,-1-2 1,-19 8-1,19-9-332,-38 17-2935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3673,'0'0'4382,"1"3"-4473,5 8 23,1-1-1,0 1 0,1-2 1,0 1-1,1-1 0,0 0 1,20 15-1,1 2-248,-17-14 227,-1 1 1,-1 1 0,0 0 0,0 0 0,-1 1 0,13 28 0,4 20-2938,-27-60 980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5873,'0'0'1729,"156"-21"-3330,-109 18-55,-12-2-481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5881,'0'0'543,"9"22"-1095,2 0 555,-1-3 3,-2 0 0,0 0 0,-1 1 1,0 0-1,6 37 0,-12-48 138,0 0 0,-1 1 0,0-1 0,0 1-1,-1-1 1,0 1 0,0-1 0,-1 0 0,-5 16 0,15-46-1401,-4 9 1133,2-1 1,-1 1 0,13-19 0,-16 28 119,0 0 1,0 0-1,1 0 1,-1 0-1,1 1 1,0-1 0,-1 1-1,1 0 1,1 0-1,-1 0 1,0 0-1,0 0 1,1 0 0,-1 1-1,1 0 1,-1 0-1,1 0 1,-1 0-1,5 0 1,-2 0-53,-1 1 1,0 0-1,1 0 0,-1 0 1,1 1-1,-1 0 0,0 0 1,1 0-1,-1 1 1,0-1-1,0 1 0,0 1 1,0-1-1,0 1 1,7 5-1,-6-3-11,-2 0 0,1 0 1,0 1-1,-1-1 0,0 1 0,-1 0 1,1 1-1,-1-1 0,0 0 0,0 1 1,2 13-1,-2-9 580,0 1 0,-1 0 0,-1 0 1,0 0-1,-1 13 0,3-25-519,0 0 1,0 0-1,-1-1 0,1 1 0,0-1 0,0 0 1,0 0-1,0 0 0,-1 0 0,1 0 1,5-4-1,14-14-1073,-1-2-964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17 423 1824,'0'0'6894,"-15"-6"-5794,15-3-802,0 3-266,-1 0 1,1 0-1,0 1 1,0-1-1,1 0 1,0 0-1,0 1 1,0-1-1,1 0 1,0 1-1,0-1 1,0 1-1,0 0 1,1 0-1,0 0 1,0 0-1,6-6 1,21-20-54,1 1 0,1 1 0,2 2 1,1 1-1,1 2 0,1 2 0,1 1 0,1 1 0,1 3 0,43-13 1,-62 23 8,0 2 0,1 0 0,0 2 1,0 0-1,0 1 0,0 2 1,0 0-1,35 5 0,-52-3 5,0 0 0,0-1 1,0 2-1,0-1 0,-1 1 0,1-1 0,-1 1 0,0 0 0,0 1 0,0-1 0,0 1 0,0 0 1,-1 0-1,0 0 0,5 8 0,5 9 29,-2 0 0,11 28 0,0-2 32,-18-39-47,1 0 1,0-1 0,0 1 0,1-1 0,0-1 0,0 1 0,1-1 0,0 0 0,0 0 0,0-1 0,1 0 0,0 0 0,0-1 0,0 0 0,0 0 0,0-1 0,12 3 0,4-1-55,0-1 1,0 0-1,1-2 1,-1-1-1,31-3 1,-43 1-66,0 0 0,0-1 0,0-1 0,-1 0 0,1 0 0,-1-2 1,0 1-1,0-1 0,-1-1 0,19-12 0,-23 14-158,1-1 0,-1 1 0,-1-1 0,1-1 0,-1 1 0,0-1 0,0 0-1,-1 0 1,1-1 0,-1 1 0,-1-1 0,1 0 0,-1 0 0,-1 0 0,1 0 0,-1-1 0,2-11 0,-3-11-3878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2985,'0'0'2360,"0"-5"-1728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5033,'0'0'5293,"0"-24"-4774,0-80-206,0 89-269,1-1-1,1 1 0,0 0 1,1 0-1,1 0 0,0 0 1,12-28-1,0 13-41,1 1 0,20-29 0,-2 6 41,-25 36-30,-3 6 10,-1 0 1,0-1-1,0 0 0,-1 0 0,6-20 1,2 43-123,-2 12 55,-1 2 0,-1-1 1,-1 2-1,-1-1 0,-2 1 0,4 48 1,-5 3-78,-7 86 1,-8-44-994,-9-117-3072,11-3 1082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221 123 3633,'0'0'6249,"2"-15"-5589,2-6-421,-2 8 101,0-1-1,0 0 1,-2-17 0,0 30-307,-1 0 1,1 0-1,-1 0 1,1 0-1,-1 0 1,0 1-1,1-1 0,-1 0 1,0 1-1,0-1 1,1 0-1,-1 1 1,0-1-1,0 1 0,0-1 1,0 1-1,0-1 1,0 1-1,0 0 1,0-1-1,0 1 0,0 0 1,0 0-1,0 0 1,0 0-1,0 0 1,0 0-1,0 0 1,0 0-1,0 0 0,0 0 1,0 0-1,0 1 1,0-1-1,-2 1 1,-1 0-44,-1 0 0,0 0 0,0 0 1,1 1-1,-1 0 0,1-1 0,-5 4 0,-4 7-3,0 0 0,2 0 0,-1 2 0,2-1-1,0 1 1,0 1 0,1 0 0,1 0 0,1 1-1,0 0 1,1 0 0,-4 19 0,0 3-10,2 0 0,2 0 0,2 0 0,0 54 0,4-88-10,0-1 0,1 1 0,0-1 0,0 1 1,0-1-1,0 0 0,0 1 0,1-1 0,-1 0 0,1 0 0,0 0 1,0 0-1,0-1 0,0 1 0,0 0 0,1-1 0,-1 1 1,1-1-1,0 0 0,0 0 0,0 0 0,0 0 0,0-1 1,0 1-1,0-1 0,0 1 0,1-1 0,-1 0 0,0-1 0,6 2 1,13 2-425,-1-1 0,1-1 0,36-1 1,-50-1 235,4 0-397,0 0 1,0 0-1,0-2 1,0 1-1,0-2 1,0 0 0,0 0-1,14-7 1,11-8-3619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6889,'0'0'4737,"88"-8"-4785,-59 5 48,1 3-168,-7 0-472,1 0-304,-6 0-432,5 8-24,-8-2-385,0-4-759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6545,'0'0'2401,"174"-53"-6290,-139 53 2057,-14 0-921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6769,'0'0'2490,"1"-23"-1519,2-19-631,2 0-1,14-61 1,-8 63 52,5-55 0,-1 136-1057,-7 12 402,-2 1 0,-3-1 1,-6 98-1,-1-110 643,-13 56 1,-1 0-1291,14-30-3225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1 282 360,'0'0'10169,"2"-9"-9473,10-33 268,-3 68-907,0 0 0,2 0 1,1-2-1,1 1 0,17 23 0,-16-28-61,-2 1 1,0 0 0,-1 1 0,-1 1-1,-1-1 1,-1 2 0,5 24-1,-9-14-10,-1 65 0,-3-69 4,0-730-30,1 699 20,1 0 0,-1 0 0,1 0 0,-1 0 1,1 1-1,0-1 0,-1 0 0,1 1 0,0-1 1,0 1-1,0 0 0,-1-1 0,1 1 1,0 0-1,0 0 0,0 0 0,-1 1 0,3-1 1,2 0-43,30-1-431,1-3 0,0 0 0,-1-3-1,0-1 1,52-18 0,-63 15-1936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 2897,'0'0'7336,"0"0"-7314,0 0 0,0 0-1,1-1 1,-1 1 0,0 0 0,0 0 0,0 0 0,0 0 0,0 0 0,0-1-1,0 1 1,0 0 0,0 0 0,0 0 0,0 0 0,0-1 0,0 1-1,0 0 1,0 0 0,0 0 0,0 0 0,0-1 0,0 1 0,0 0 0,0 0-1,0 0 1,0 0 0,0 0 0,0-1 0,0 1 0,0 0 0,-1 0-1,1 0 1,0 0 0,0 0 0,0 0 0,0-1 0,0 1 0,0 0 0,-1 0-1,1 0 1,0 0 0,0 0 0,0 0 0,0 0 0,0 0 0,-1 0-1,1 0 1,0 0 0,0 0 0,0 0 0,0 0 0,0 0 0,-1 0 0,1 0-1,0 0 1,0 0 0,-8 11 0,1 0 0,0 0-1,1 1 1,1 0 0,0 1-1,-5 18 1,2-9-26,-69 254-384,76-267 322,-1 0 1,-1 0-1,0 0 0,0-1 1,0 1-1,-1-1 0,-1 0 0,1 0 1,-1 0-1,-7 8 0,11-15-386,2-15-4217,6-6 356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4489,'0'0'7398,"0"0"-7401,0 0 0,0 0 1,0 0-1,0 0 1,0 0-1,0 1 0,0-1 1,0 0-1,0 0 1,0 0-1,0 0 1,0 0-1,0 0 0,0 1 1,0-1-1,0 0 1,0 0-1,0 0 0,0 0 1,0 0-1,-1 1 1,1-1-1,0 0 1,0 0-1,0 0 0,0 0 1,0 0-1,0 0 1,0 0-1,0 0 0,-1 1 1,1-1-1,0 0 1,0 0-1,0 0 1,0 0-1,0 0 0,0 0 1,-1 0-1,1 0 1,0 0-1,0 0 0,0 0 1,0 0-1,0 0 1,0 0-1,-1 0 1,10 9 1,-1 0 0,-1 0 0,0 1 1,0 0-1,-1 1 0,0-1 0,-1 1 1,8 23-1,-4-2-6,9 62 0,-13-58-85,16 57-1,-20-90-30,-1-1 1,1 0-1,0 1 1,0-1-1,-1 0 0,2 1 1,-1-1-1,0 0 0,0 0 1,1 0-1,-1 0 0,1 0 1,-1 0-1,1 0 1,0-1-1,0 1 0,0-1 1,0 1-1,0-1 0,0 0 1,0 0-1,1 1 0,-1-2 1,3 2-1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5065,'0'0'4281,"109"-21"-4273,-89 21-8,1 0-48,-6 0-496,-4 0-472,-2 0 31,-3 2-71,0-2-856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2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5577,'0'0'-336,"11"-23"423,84-166 117,-85 166 785,-1-2 0,9-34 0,4-13-137,-19 107-3757,1 16 3454,-2-46-534,1 0 1,-1 0-1,1 0 1,0-1-1,1 1 0,-1-1 1,1 1-1,0-1 1,0 0-1,1-1 1,-1 1-1,1-1 1,-1 0-1,8 4 0,-5-2 1,0 0-1,0 0 0,0 1 1,10 11-1,-14-11-54,1 1 0,-1 0 0,0 0 0,0 0 0,-1 0 1,0 0-1,-1 0 0,1 1 0,-1-1 0,0 12 0,-1 0-104,0 0 0,-5 36-1,5-52 241,-1 0 0,1 0 0,-1-1 0,1 1 0,-1 0 0,0 0-1,0 0 1,0 0 0,-1-1 0,1 1 0,-1-1 0,1 1 0,-1-1-1,0 1 1,0-1 0,0 0 0,0 0 0,0 0 0,0 0 0,-4 2-1,1-2 138,-1 0-1,0-1 0,0 1 0,0-1 0,0 0 1,0-1-1,-1 1 0,-9-2 0,15 1-212,0 0 0,0 1-1,-1-1 1,1 0-1,0-1 1,0 1 0,-1 0-1,1 0 1,0 0-1,0-1 1,0 1 0,0-1-1,0 1 1,-1-1 0,1 1-1,0-1 1,0 0-1,0 1 1,0-1 0,0 0-1,1 0 1,-1 0 0,0 1-1,0-1 1,0 0-1,0-1 1,-2-32-2643,3 23 664,0 3-1620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3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5161,'0'0'618,"7"-5"-141,33-17 2453,-23 10 260,6-5-3373,16 0-265,0 2 0,2 2-1,-1 1 1,2 3 0,-1 1 0,1 2-1,63-1 1,-107 7 419,0 1 1,0 0-1,1 0 0,-1 0 0,0-1 0,0 2 0,1-1 1,-1 0-1,1 0 0,-1 0 0,1 1 0,-2 1 0,-7 6 283,-30 16 496,17-10-508,0 1 0,-39 33 0,60-46-312,0 0 0,0 0 1,1 0-1,-1 0 0,0 0 0,1 1 0,0-1 1,0 0-1,0 1 0,0-1 0,1 1 0,-1-1 0,1 1 1,0-1-1,0 1 0,0-1 0,1 7 0,0 6-133,1-14 188,0-1 0,0 1 0,0-1 0,0 0 0,0 0 0,0 0 1,1 0-1,-1 0 0,0 0 0,1-1 0,-1 1 0,0-1 0,1 0 0,-1 0 0,4 0 1,3 1-44,-6 0 60,14 2-35,0 0 0,0 2 0,0 0-1,28 12 1,-41-15 8,0 0-1,-1 1 1,1-1 0,-1 1-1,1-1 1,-1 1-1,0 0 1,0 0-1,0 1 1,-1-1-1,1 0 1,-1 1-1,1 0 1,-1 0-1,-1-1 1,1 1-1,0 0 1,-1 0-1,0 1 1,0-1-1,0 0 1,0 0 0,-1 0-1,0 8 1,0-9 152,-1 1 0,-1-1 0,1 1 1,0-1-1,-1 1 0,0-1 1,1 0-1,-1 0 0,-1 0 0,1 0 1,0 0-1,-1-1 0,1 1 1,-1-1-1,0 1 0,0-1 0,0 0 1,0 0-1,0 0 0,-1 0 1,1-1-1,-7 3 0,-9 4 291,0-1 0,-38 9-1,31-12-101,0-1 0,-48-2 0,73-1-313,0 0-77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3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29 2801,'0'0'3691,"-6"-5"-3442,1 2-140,0 0-1,0 0 0,0 1 0,0-1 0,0 1 1,0 0-1,-1 1 0,1-1 0,0 1 0,-1 0 1,0 1-1,1-1 0,-1 1 0,1 0 0,-1 1 1,0-1-1,1 1 0,-1 0 0,1 0 0,0 1 1,-1 0-1,-8 4 0,4-1-20,1 0 0,0 1 1,0 0-1,0 1 0,1 0 1,0 0-1,0 1 0,1 0 0,0 1 1,0-1-1,1 1 0,0 0 0,1 1 1,0-1-1,0 1 0,1 0 0,0 1 1,1-1-1,0 1 0,1-1 0,-2 21 1,-3 15-61,0-7-67,2 1 1,1 0 0,3 59-1,2-96-50,0 0 0,0-1 0,0 1-1,0 0 1,0-1 0,0 1-1,1 0 1,-1-1 0,1 0 0,0 1-1,0-1 1,0 0 0,0 0-1,0 0 1,0 0 0,0 0 0,1-1-1,-1 1 1,1 0 0,-1-1-1,1 0 1,0 0 0,-1 0 0,1 0-1,0 0 1,0 0 0,5 0-1,9 2-488,0-1-1,0 0 0,22-2 1,-37 0 527,6 0-65,1 0 0,-1-1-1,1 0 1,-1 0 0,0-1 0,1 0-1,-1 0 1,0-1 0,0 0-1,-1-1 1,1 0 0,8-6-1,-12 7 161,1 0 0,-1-1-1,-1 0 1,1 0 0,0 0-1,-1 0 1,0-1 0,0 1-1,0-1 1,-1 0 0,0 0-1,0 1 1,0-2 0,0 1 0,-1 0-1,1 0 1,-2 0 0,1-1-1,0 1 1,-1-8 0,0 10 83,1 0 0,-1 0 0,0 1 0,0-1 0,-1 0 1,1 0-1,0 1 0,-1-1 0,0 0 0,1 1 1,-1-1-1,0 0 0,0 1 0,-1-1 0,1 1 1,0 0-1,-1-1 0,0 1 0,1 0 0,-1 0 1,0 0-1,0 0 0,0 0 0,0 0 0,-1 1 1,1-1-1,0 1 0,-1 0 0,1-1 0,-1 1 1,1 0-1,-1 0 0,0 1 0,1-1 0,-1 1 0,0-1 1,0 1-1,1 0 0,-6 0 0,3-1-118,0 1-1,-1 0 0,1 0 1,0 1-1,-1-1 1,1 1-1,0 0 0,0 0 1,-1 1-1,1 0 0,0 0 1,1 0-1,-1 0 1,0 1-1,-7 5 0,8-4-82,1-1 1,0 1-1,0 0 0,0-1 0,1 1 0,-1 0 0,1 1 0,0-1 0,0 0 1,0 1-1,1-1 0,0 1 0,0-1 0,0 1 0,0 0 0,1-1 0,-1 1 1,2 6-1,-2-6-452,2 0 0,-1 0 1,0 0-1,1 0 0,0 0 1,0 0-1,1 0 0,-1-1 1,1 1-1,0 0 0,4 6 1,-2-2-1172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3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 5129,'0'0'4488,"-3"-2"-4295,2 1-178,1 0 1,-1 1-1,0-1 0,0 0 1,1 1-1,-1-1 0,0 0 1,0 1-1,0-1 0,0 1 1,0 0-1,0-1 0,0 1 1,0 0-1,0-1 0,0 1 1,0 0-1,0 0 0,0 0 1,0 0-1,0 0 0,0 0 1,0 0-1,0 0 0,0 1 1,0-1-1,-1 1 0,-1 1 18,1 0-1,0 1 1,0-1 0,1 1-1,-1-1 1,0 1 0,1 0-1,0 0 1,-1-1 0,0 5-1,-5 14-18,0 0 0,1 0 0,1 1 0,-4 43-1,5 92-684,4-135 570,1-21 72,0 0-1,0 0 1,0 0-1,0 0 1,0 0-1,0-1 1,0 1-1,1 0 1,-1-1-1,0 1 1,0-1-1,1 1 0,-1-1 1,0 0-1,1 0 1,-1 1-1,0-1 1,1 0-1,-1 0 1,0 0-1,1 0 1,-1-1-1,2 1 1,39-2-205,-40 2 234,8-2-118,1 0 0,0 0 0,-1-1 0,1 0 0,-1-1 0,0-1 1,0 1-1,0-1 0,-1-1 0,16-11 0,-20 13 83,0 0-1,0 0 0,0-1 1,0 0-1,-1 0 0,1 0 1,-1 0-1,-1-1 0,1 1 1,-1-1-1,0 0 0,0 0 1,-1 0-1,1-1 0,-1 1 1,-1-1-1,1 1 0,0-12 1,-2 12 192,0 0 0,0 0 0,-1-1 0,0 1 0,0 0 0,0 0 0,-1 0 1,0 0-1,0 0 0,0 1 0,-1-1 0,0 1 0,0-1 0,0 1 0,-1 0 0,1 0 0,-1 0 0,-1 1 1,1-1-1,0 1 0,-1 0 0,0 0 0,0 1 0,0 0 0,-1-1 0,1 2 0,-1-1 0,-9-3 0,9 4-198,0 0 0,0 0-1,-1 0 1,1 1-1,0 0 1,-1 0-1,1 0 1,-1 1-1,1 0 1,-1 0-1,-9 2 1,14-1-81,-1-1 1,1 1-1,0 0 0,-1 0 1,1 0-1,0 0 0,0 1 1,-1-1-1,1 1 0,0-1 1,0 1-1,0-1 0,1 1 1,-1 0-1,0 0 0,1 0 1,-1 0-1,1 0 0,0 1 1,0-1-1,0 0 0,0 1 1,0-1-1,0 0 0,0 1 1,1-1-1,-1 1 1,1-1-1,0 1 0,0 2 1,-1 21-1844,1-6-319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 2865,'0'0'6600,"-22"-7"-5309,19 10-1291,-1-1-1,1 1 1,0 0 0,0 0 0,0 0 0,0 0 0,0 1 0,1-1 0,-1 1 0,1 0 0,0 0-1,0-1 1,1 1 0,-1 0 0,1 1 0,-2 7 0,-1 1 4,2 1 1,-1 0-1,0 27 1,3-37-25,0-1 1,0 1-1,0 0 1,0-1-1,1 1 0,-1 0 1,1-1-1,0 1 1,0-1-1,1 1 1,-1-1-1,1 0 1,-1 1-1,1-1 1,0 0-1,0 0 1,0 0-1,1 0 1,-1-1-1,1 1 1,-1 0-1,1-1 1,0 0-1,0 0 1,0 0-1,0 0 1,1 0-1,-1-1 0,0 1 1,1-1-1,-1 0 1,1 0-1,-1 0 1,1-1-1,5 1 1,3 2-70,0-2 0,0 1 0,0-2 0,0 0 0,1 0 0,14-3 0,-24 3 89,-1 0 0,1 0 0,0-1 0,0 0 0,-1 1 0,1-1 0,0 0 0,-1 0 0,1 0 0,-1-1-1,0 1 1,1 0 0,-1-1 0,0 0 0,0 0 0,0 1 0,0-1 0,0 0 0,0-1 0,0 1 0,-1 0 0,1 0 0,-1-1 0,0 1 0,0-1 0,1 1 0,-2-1 0,1 1 0,0-1 0,0 0 0,-1 0 0,1-4 0,-1-1 63,-1 1 0,1-1 0,-1 1 0,-1-1 1,1 1-1,-1-1 0,0 1 0,-1 0 0,0 0 0,-4-7 1,5 11-16,0-1 0,0 1 0,0 0 1,-1 1-1,1-1 0,-1 0 0,0 1 1,0-1-1,0 1 0,0 0 0,0 0 0,-1 0 1,1 0-1,0 1 0,-1-1 0,1 1 1,-1 0-1,0 0 0,1 0 0,-1 1 1,0-1-1,-7 1 0,10 0-238,0 0 0,-1 0 0,1 0 0,0 0 0,0 1 0,-1-1-1,1 0 1,0 1 0,0-1 0,0 1 0,0-1 0,0 1 0,-1-1 0,1 1 0,0 0 0,0-1 0,0 1 0,1 0 0,-1 0-1,0 0 1,0 0 0,0 0 0,1 0 0,-1 0 0,0 0 0,1 0 0,-1 0 0,1 0 0,-1 1 0,1-1 0,-1 2-1,-5 10-3495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74 3145,'0'0'5608,"3"-15"-5402,10-44-155,-88 188 2808,64-99-2890,1 0 0,1 1 0,-6 40 0,-1 5-364,15-72 336,0-1 0,0 0 0,-1 0 0,1 0 0,-1 0 0,1 0 0,-1 0 0,0-1 0,0 1-1,0 0 1,0-1 0,-1 1 0,1-1 0,-1 0 0,0 0 0,1 0 0,-1 0 0,-3 1 0,5-3-230,10-3-1943,3-6 1877,0-1 1,0-1-1,-1 0 1,0 0-1,-1-1 0,-1-1 1,0 1-1,0-2 1,-1 1-1,-1-1 1,7-17-1,-8 16 1117,-1 0 1,-1 0-1,-1-1 0,0 1 1,0-1-1,-1-26 1,-2-4 3040,12 47-3829,0 0-1,0 1 1,0 0-1,0 1 1,-1 1-1,1 0 1,-1 0-1,0 1 1,0 0-1,-1 1 1,1 1 0,-1-1-1,-1 2 1,1-1-1,-1 1 1,0 1-1,-1-1 1,0 2-1,-1-1 1,0 1-1,0 0 1,-1 0-1,0 1 1,6 15 0,-10-17-20,2-1 1,-1 0-1,1 0 1,0 0-1,1 0 0,-1-1 1,8 9-1,-33-15-11520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8010,'0'0'3072,"7"0"-3178,218-7-2096,-223 6 1987,1 1 0,0-1-1,-1 0 1,1 0 0,-1 0 0,1 0 0,-1-1-1,0 1 1,1-1 0,-1 1 0,0-1 0,0 0-1,0 0 1,0 0 0,-1 0 0,4-4 0,7-12-3365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1792,'0'0'7819,"3"5"-7388,0 0-383,3 5 112,-1-1 1,0 1-1,-1-1 1,0 1-1,0 0 1,-1 1-1,0-1 1,1 16-1,-4 12 489,-2-1 0,-12 74-1,12-104-636,1 1-1,0-1 1,1 0-1,0 1 0,1 14 1,0-20-13,-1 1-1,1-1 1,0 0 0,0 1 0,0-1-1,0 0 1,0 0 0,0 1 0,1-1-1,-1 0 1,1 0 0,-1 0 0,1-1 0,0 1-1,0 0 1,0-1 0,0 1 0,0-1-1,0 0 1,3 2 0,10 4-73,1-1 0,-1-1-1,1 0 1,1-1 0,-1 0 0,30 1 0,-8-3-442,71-6 0,-104 4 413,-1-1 0,1 1 1,-1-1-1,0 0 0,1 0 0,-1 0 1,0-1-1,0 1 0,0-1 0,0 0 1,0 0-1,0-1 0,4-2 0,-6 2-149,0 1-1,0-1 0,0 0 1,-1 0-1,1 1 1,-1-1-1,0 0 0,1 0 1,-1 0-1,-1 0 0,1-1 1,0 1-1,-1 0 0,1 0 1,-1 0-1,0-1 1,0 1-1,-1-5 0,-2-16-3704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35 6513,'0'0'3018,"-3"-5"-2876,1 2-73,0 1 0,1 0 0,-2 0-1,1 0 1,0 0 0,0 0 0,-1 0 0,1 0 0,0 1 0,-1-1 0,0 1 0,1 0 0,-1 0 0,0 0 0,0 0 0,0 0 0,0 1 0,1-1-1,-1 1 1,0 0 0,0 0 0,0 0 0,0 0 0,0 0 0,0 1 0,0-1 0,0 1 0,-4 1 0,0 0-53,0 0 0,0 1 0,0-1 0,0 1 0,0 1 0,1-1 0,0 1 0,-1 1 0,1-1 0,1 1 0,-1 0 0,1 0 0,0 0 1,0 1-1,0 0 0,1 0 0,0 0 0,0 1 0,1-1 0,-1 1 0,1 0 0,1 0 0,-1 0 0,1 0 0,1 0 0,-1 1 0,1-1 0,0 11 0,1-15-33,0 0 1,1 0-1,-1 0 0,1 0 0,-1 0 0,1 0 1,0 0-1,0 0 0,0 0 0,1-1 0,-1 1 0,1 0 1,-1-1-1,1 1 0,0-1 0,0 0 0,0 1 1,0-1-1,0 0 0,1 0 0,-1-1 0,4 3 0,5 3-119,1-1 0,1-1 0,-1 0 0,14 3 0,-13-4 57,-1 0 0,1 1 0,14 8 0,31 31-154,-55-42 210,0 1 0,0 0 0,0 0 0,-1 0-1,0 0 1,1 1 0,-1-1 0,0 1 0,0-1 0,-1 1 0,1-1 0,-1 1 0,0 0 0,0 0 0,1 8 0,-3-11 20,1 0 0,-1 0 0,0 0 0,1 0 1,-1 0-1,0 0 0,0 0 0,0 0 0,0-1 1,0 1-1,0 0 0,0 0 0,0-1 0,0 1 1,0-1-1,0 1 0,0-1 0,-1 1 0,1-1 1,-2 0-1,-30 10 227,29-9-211,-10 2 209,0-1 0,-1 0 0,1-1 0,-1 0 0,-21-2 0,35 1-221,0 0-1,0-1 1,0 1-1,0 0 1,0 0-1,0-1 1,0 1-1,1 0 1,-1-1 0,0 1-1,0-1 1,0 1-1,1-1 1,-1 0-1,0 1 1,0-1-1,1 0 1,-1 1-1,1-1 1,-1 0-1,1 0 1,-1 0-1,1 1 1,-1-1-1,1 0 1,0 0-1,-1 0 1,1-1-1,-2-30-838,3 21-3,-1-10-1659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3473,'0'0'5497,"94"-32"-5489,-77 32 48,-2 0-56,-3 0 0,0 0-72,-1 0-24,1 0-472,-3 0-817,0-5-991</inkml:trace>
  <inkml:trace contextRef="#ctx0" brushRef="#br0" timeOffset="1">1 242 9026,'23'-172'1488,"-23"169"-600,0 0 1073,0-2-1657,0 0-184,12-3-120,20-3-72,7-2-48,8 2-496,-3 3-536,0 6-425,-12 2-1079,-14 0-425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5945,'0'0'3894,"13"-5"-1496,57-19-2354,-41 17-406,0 2-1,0 1 0,0 1 0,1 1 1,57 5-1,-86-3 321,0 0 1,1 1 0,-1-1-1,0 0 1,0 1-1,1-1 1,-1 1 0,0-1-1,0 1 1,0-1-1,0 1 1,0 0-1,0 0 1,0 0 0,0-1-1,0 1 1,0 0-1,0 0 1,-1 0 0,1 0-1,0 0 1,-1 1-1,1-1 1,0 0-1,-1 0 1,0 0 0,1 1-1,-1-1 1,0 0-1,1 0 1,-1 1 0,0-1-1,0 0 1,0 3-1,0-2 105,-1 1-1,1-1 1,0 0-1,-1 0 1,1 1-1,-1-1 1,0 0-1,0 0 0,0 0 1,0 0-1,0 0 1,0 0-1,-1 0 1,1 0-1,0 0 1,-1-1-1,0 1 1,-2 2-1,-14 6 494,-1 0 0,-31 12-1,-27 14-168,76-36-401,1 0 1,0 0 0,-1 1-1,1-1 1,-1 0 0,1 0-1,0 1 1,-1-1 0,1 0-1,0 1 1,-1-1-1,1 0 1,0 1 0,-1-1-1,1 1 1,0-1 0,0 1-1,0-1 1,-1 0-1,1 1 1,0-1 0,0 1-1,0-1 1,0 1 0,0-1-1,0 1 1,0-1-1,0 1 1,0-1 0,0 1-1,0-1 1,0 1 0,0-1-1,0 1 1,0-1 0,1 0-1,-1 1 1,0-1-1,0 1 1,0-1 0,1 1-1,-1-1 1,0 0 0,1 1-1,-1-1 1,0 0-1,1 1 1,-1-1 0,0 0-1,1 1 1,-1-1 0,1 0-1,-1 0 1,1 0-1,-1 1 1,1-1 0,-1 0-1,0 0 1,2 0 0,29 14-315,-28-13 187,6 2-19,5 1-19,-1 1 0,0 0 0,0 1 1,18 11-1,-27-14 175,0 1 0,0-1 1,-1 1-1,1-1 0,-1 1 1,0 0-1,0 0 0,0 0 1,0 1-1,-1-1 1,0 1-1,0-1 0,0 1 1,0 0-1,-1 0 0,1 7 1,0-4 14,0 1-39,0 1 0,-1 0 0,0 0 0,-1 14 0,0-22 53,0 0 0,-1 1 0,1-1 0,-1 0-1,1 0 1,-1 1 0,0-1 0,0 0 0,0 0 0,0 0 0,0 0-1,0 0 1,-1 0 0,1 0 0,-1-1 0,1 1 0,-1 0 0,0-1-1,0 1 1,1-1 0,-1 0 0,0 0 0,-4 2 0,-48 19 888,-74 19 0,74-25-416,86-18-3868,-4-9-1029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75 3041,'0'0'4161,"6"-13"-4153,15-36 2,-15 36 129,-31 25 1639,10-1-1471,0 1 1,1 0-1,1 1 1,0 0-1,0 1 1,-12 19 0,18-23-325,2-1 1,-1 1-1,1 0 1,1 0-1,0 1 1,0 0-1,1-1 1,0 1-1,1 0 1,0 0-1,0 20 1,2-23-150,0 1 0,0-1-1,1 1 1,0-1 0,0 1 0,1-1 0,4 11 0,-4-15-60,0 0-1,1 0 1,-1 0 0,1 0-1,0-1 1,0 1 0,1-1-1,-1 0 1,1 0 0,0 0-1,-1-1 1,1 1 0,0-1-1,8 4 1,-9-5 194,0 1 0,0 0 0,0-1 1,0 0-1,0 0 0,1 0 0,-1 0 0,0 0 0,0-1 0,1 0 1,-1 1-1,0-1 0,0 0 0,1 0 0,-1-1 0,0 1 1,1-1-1,-1 0 0,0 0 0,0 0 0,0 0 0,0 0 0,0-1 1,0 1-1,0-1 0,0 0 0,0 0 0,4-4 0,-4 2 231,0 0 1,0-1-1,0 0 0,-1 1 0,1-1 0,-1 0 0,0 0 0,-1 0 0,1-1 1,-1 1-1,0 0 0,0 0 0,-1-1 0,1 1 0,-1-1 0,0 1 0,-2-8 1,1 10-101,0 0 1,-1 1-1,1-1 1,-1 1-1,0-1 1,0 1-1,0 0 1,0 0-1,0 0 1,0 0-1,0 0 1,-1 0-1,1 1 1,-1-1-1,1 1 1,-1-1 0,0 1-1,1 0 1,-1 0-1,0 0 1,0 1-1,0-1 1,0 1-1,1 0 1,-7-1-1,6 1-164,1-1 0,-1 1 1,0-1-1,1 1 0,-1 0 0,1 0 0,-1 0 0,0 0 0,1 1 1,-1-1-1,1 1 0,-1-1 0,0 1 0,1 0 0,0 0 0,-1 0 0,1 0 1,-1 1-1,1-1 0,0 0 0,0 1 0,0 0 0,0 0 0,0-1 0,0 1 1,1 0-1,-1 0 0,0 1 0,-1 2 0,1 45-3188,2-30 877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38 8210,'0'0'3902,"-15"-1"-3877,-44 2-299,59 0 255,-1-1 0,0 0 0,0 1 0,0-1 0,0 1 0,0-1 0,1 1 1,-1-1-1,0 1 0,0-1 0,1 1 0,-1 0 0,0 0 0,1-1 0,-1 1 0,1 0 1,-1 0-1,1 0 0,-1-1 0,1 1 0,-1 0 0,1 0 0,0 0 0,0 0 1,-1 0-1,1 0 0,0 0 0,0 1 0,1 32-670,0-24 352,-2 11-145,0-10 438,1-1 1,0 1-1,0 0 0,3 11 1,-3-20 22,0 0 0,1-1 0,-1 1 0,0 0 0,1-1 0,0 1 0,-1-1 0,1 1 0,0-1 0,0 1 0,0-1 0,0 0 0,0 1 0,0-1 0,0 0 0,0 0 0,0 1 0,1-1 0,-1 0 0,0 0 0,1-1 0,-1 1 0,1 0 0,-1 0 0,1-1 0,-1 1 0,1-1 0,0 1 0,-1-1 0,1 0 1,0 0-1,2 1 0,4-2-33,0 0 0,0 0 1,0-1-1,0 0 1,0-1-1,0 1 1,0-1-1,0-1 1,-1 0-1,0 0 0,0 0 1,0-1-1,10-9 1,-12 10 153,0 0 0,-1 0 0,0 0-1,0-1 1,0 0 0,0 0 0,-1 0 0,0 0 0,0 0 0,0-1 0,-1 1 0,0-1 0,0 0-1,0 1 1,-1-1 0,0 0 0,0 0 0,0 0 0,-1-11 0,-1 14-34,0 0-1,0 1 1,-1-1 0,1 0 0,-1 1 0,1-1-1,-1 1 1,0 0 0,0 0 0,0-1-1,0 1 1,-1 1 0,1-1 0,0 0 0,-1 0-1,1 1 1,-1-1 0,0 1 0,0 0 0,1 0-1,-1 0 1,0 0 0,0 1 0,-6-2 0,-8-1 19,0 0 1,-32-1 0,25 2-74,7 1-42,-1 1 0,-34 3 0,51-3-18,0 1 1,0-1-1,0 1 0,0-1 0,0 1 1,0-1-1,0 1 0,0-1 0,0 1 1,1 0-1,-1-1 0,0 1 0,1 0 0,-1 0 1,0 0-1,1 0 0,-1 0 0,1-1 1,-1 1-1,1 0 0,-1 0 0,1 0 0,0 0 1,0 0-1,-1 0 0,1 0 0,0 1 1,0-1-1,0 0 0,0 0 0,1 1 1,-1 1-403,0 0 1,0 0-1,0 0 1,1 0 0,0 0-1,0 0 1,0 0-1,0 0 1,2 5 0,11 6-4338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8970,'0'0'2538,"-4"-6"-3210,-10-11 218,14 17 439,-1 1 1,1-1 0,0 0 0,-1 0 0,1 0 0,0 0-1,-1 1 1,1-1 0,0 0 0,-1 0 0,1 1 0,0-1-1,-1 0 1,1 1 0,0-1 0,0 0 0,-1 1 0,1-1-1,0 0 1,0 1 0,0-1 0,0 0 0,-1 1 0,1-1-1,0 1 1,0-1 0,0 0 0,0 1 0,0-1 0,0 1-1,0 0 1,-2 59-613,2-39 576,-1 9 29,0-21-9,1 0 0,0 0 0,0 1 0,1-1-1,0 0 1,3 11 0,-3-18 19,-1 0 0,1 0-1,1 1 1,-1-1 0,0 0-1,0 0 1,1 0 0,-1 0-1,1-1 1,0 1 0,0 0-1,-1-1 1,1 1 0,0-1-1,0 1 1,0-1 0,1 0-1,-1 0 1,0 0 0,0 0-1,1 0 1,-1-1 0,0 1-1,1-1 1,-1 1 0,1-1-1,-1 0 1,3 0 0,8 1-125,-1-1 1,1-1 0,-1 0 0,0 0-1,1-1 1,18-6 0,-28 7 146,1 0 0,-1 0 0,0 0 0,0-1 0,0 1 0,0-1 0,0 0 0,0 0 0,0 0 0,0 0 0,-1-1 0,1 1 0,-1-1 0,0 1 0,1-1 0,-1 0 0,-1 0 0,1 0 0,0 0 0,-1 0 0,1-1-1,-1 1 1,0 0 0,0-1 0,-1 1 0,1-1 0,0 1 0,-1-6 0,0 1 329,0 0-1,0 0 1,-1 0 0,0 0-1,-1 0 1,0 0-1,0 0 1,0 1-1,-7-13 1,6 15-221,0 0 0,0 0 0,-1 1 0,0 0 0,0-1 0,0 2 1,-1-1-1,0 0 0,1 1 0,-1 0 0,0 0 0,0 0 0,-1 0 0,-6-1 0,5 1-105,1 1-1,-1 1 1,1 0-1,-1-1 1,0 2-1,-11-1 1,16 1-53,0 0 0,0 0 1,0 0-1,0 0 1,0 0-1,0 1 1,0-1-1,0 1 0,0-1 1,0 1-1,0 0 1,0 0-1,0 0 1,0 0-1,1 0 1,-1 0-1,0 0 0,1 1 1,-1-1-1,1 0 1,0 1-1,-1-1 1,1 1-1,0 0 1,-2 2-1,1 6-576,0 0 1,0 1-1,1-1 1,1 19-1,0 3-3557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7498,'0'0'745,"-7"3"-825,-1 2 111,1 0-1,-1 0 0,1 1 1,0 0-1,1 0 1,0 1-1,0 0 1,0 0-1,0 1 1,1-1-1,1 1 1,-7 13-1,2-4 377,0 1 0,-14 37 0,21-49-394,0 0 0,0 0 0,1 1 1,0-1-1,0 1 0,1-1 0,0 1 0,0-1 1,0 1-1,1-1 0,-1 1 0,2-1 1,1 8-1,-1-12-23,-1 1 1,1-1-1,-1 1 1,1-1-1,0 0 1,0 0 0,0 1-1,1-2 1,-1 1-1,0 0 1,1 0-1,-1-1 1,1 1-1,-1-1 1,1 0-1,0 0 1,3 1-1,54 12-109,-52-12 93,67 6-1212,1-2 0,132-9 1,-194 2 1018,3 1-79,0-1 0,31-7 0,-42 6 201,-1 1 1,0-1 0,0 0-1,0 0 1,0-1 0,0 1-1,0-1 1,-1 0-1,1 0 1,-1-1 0,0 1-1,5-7 1,9-17-1041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4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7818,'0'0'6466,"1"-9"-6288,-1 7-175,0 0 0,0 0 0,0-1 0,1 1 0,0 0 0,-1 0 0,1-1 0,0 1 1,0 0-1,0 0 0,0 0 0,0 0 0,1 0 0,-1 1 0,0-1 0,1 0 0,0 0 0,-1 1 0,1-1 0,3-1 1,1 0 9,0 1 0,0 0 1,0 0-1,1 0 1,-1 1-1,0 0 0,1 0 1,7 1-1,410-5-54,-233 7 66,598-29-87,-407 9-308,-314 16 172,-25 2-440,1-2 1,-1-2-1,55-12 0,-97 16 515,1 0-1,-1 0 1,1-1-1,-1 1 1,1-1-1,-1 1 0,1-1 1,-1 1-1,1-1 1,-1 0-1,1 0 1,-1 1-1,0-1 0,0 0 1,0 0-1,1-1 1,-1 1-1,0 0 1,0 0-1,0 0 0,-1-1 1,1 1-1,0 0 1,0-1-1,0-1 1,-1 2-53,-1 0 0,1-1 0,-1 1 1,1 0-1,-1 0 0,1 0 1,-1 0-1,0 0 0,1-1 0,-1 1 1,0 1-1,0-1 0,0 0 1,0 0-1,0 0 0,0 0 0,0 1 1,0-1-1,0 0 0,0 1 1,0-1-1,-1 1 0,1-1 1,0 1-1,0 0 0,-1-1 0,1 1 1,-2 0-1,-24-6-2638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5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1 232,'0'0'6207,"1"6"-1683,1 29-4069,14 205 674,-8-174-993,-3 1 1,-3-1-1,-3 1 0,-10 68 0,7-102-138,2 1-1,2-1 0,3 39 1,0-45-20,-2 0 0,-1 0 0,-1 1 0,-1-1 1,-9 39-1,8-56-37,1 1 0,-1-1-1,2 1 1,-1 0 0,1 19 0,37-32-49,23-19 181,-30 10-55,0 1 0,1 2 0,41-7 0,290-1 109,-8 1-76,155-4 1,-414 19-48,-36-3-15,-1-3 0,-1-2 0,65-18 0,-64 12-2,1 3 1,0 2 0,69-1-1,176 21 29,-219-8-110,0 3 0,139 29 0,-194-31 103,0-1 1,1-1 0,-1-2 0,1-1-1,-1-2 1,47-9 0,-36 5-18,1 3 1,60-1-1,-92 6-1,0 1 0,0 0 0,0 1 0,-1 0 0,1 0 0,-1 1 0,0-1 0,0 2 0,12 8 0,-10-7 12,-1 0 0,0-1 0,1 0 0,0 0 0,0-1 0,19 4 0,5-4 8,0-3 1,-1 0 0,1-2 0,44-7-1,52-1-5,-119 9-12,-1 2 0,1-1 1,18 6-1,26 4 18,159-14 37,57 4-75,-254 2 25,1 0 0,-1 1 0,17 6 0,-19-4 3,1-2 0,-1 0-1,1-1 1,19 1 0,5-4 18,0-2-1,-1-1 1,77-17 0,-81 14-33,0 2 0,1 2 0,48 3 0,-54 1 32,1-2 0,-1-1 1,1-2-1,-1 0 0,31-9 1,-27 1-36,0 2 0,0 2 1,0 1-1,67-3 0,-81 9 29,7 1-69,0-1 0,0-1-1,1-2 1,-2 0-1,53-15 1,-47 7-339,42-13 883,-24 17-5684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5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128 269 3489,'0'0'5878,"-14"-7"-5290,-5-3-408,8 4-2,-1 1 0,1-1 0,-25-5-1,35 10-159,0 1 0,0-1 0,0 1 0,1 0 0,-1 0 0,0-1 0,0 1 0,0 0 0,0 0 0,0 0 0,0 0 0,0 0 0,0 0 0,0 0 0,1 0 0,-1 1 0,0-1 0,0 0 0,0 0 0,0 1 0,0-1 0,0 1 0,1-1 0,-1 1 0,0-1 0,-1 1 0,2 0-16,1 0-1,-1-1 0,0 1 1,0-1-1,0 1 0,0-1 1,0 1-1,1-1 0,-1 1 1,0-1-1,0 1 1,1-1-1,-1 1 0,0-1 1,1 1-1,-1-1 0,1 1 1,-1-1-1,1 0 0,-1 1 1,0-1-1,1 0 0,-1 1 1,1-1-1,-1 0 0,1 0 1,0 0-1,-1 1 1,1-1-1,-1 0 0,1 0 1,-1 0-1,1 0 0,-1 0 1,1 0-1,0 0 0,-1 0 1,1 0-1,0 0 0,28 2 248,-1 0 0,34-3-1,43 2-59,53 17-122,169 10 92,255-37 184,-214 0-232,-331 8-108,746-40 116,-308 16-119,-315 23 0,174-24 0,-106-15 5,119-13-13,-146 33-21,288-14-1337,-287 53 1345,-148-19-466,-1-2-1,103-21 1,-110 17 427,1 2-1,-1 2 1,64 5 0,-23 0-468,-66 30 1145,-20-13-484,-1 1 0,0 0 0,-2-1 0,0 1 0,-1-1 1,-1 0-1,-1 0 0,-8 23 0,4-13 9,1 0-1,-5 41 1,10-51-175,1 0-1,1 0 1,0 1-1,2-1 1,0 0-1,1 0 1,1 0-1,8 29 1,-6-37 43,0 1 0,-1-1 0,-1 1 0,0 0 0,-1 0 0,0 0 0,0 1 0,-2-1-1,1 0 1,-2 1 0,1-1 0,-2 0 0,0 1 0,0-1 0,-1 0 0,-1 0 0,0-1 0,-10 23 0,4-16 168,-44 97 611,48-101-780,2 0 0,0 1 0,0-1 0,2 1 0,-1 0 0,1 22 0,17 176-681,-15-212 505,-4-16-2722,-1-10-2853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8570,'0'0'2980,"30"-21"-2962,101-64-40,-107 71 5,0 2 0,1 0 0,0 2 0,1 1 0,39-9 0,-3 1 7,-31 8-519,-64 20-1451,-10 4-493,-6 1-2315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1688,'0'0'8149,"7"23"-7869,0-12-245,1 1 0,-2 0 1,0 0-1,0 1 0,-1 0 1,-1 0-1,0 0 0,0 0 1,-2 1-1,0-1 0,0 1 1,-1 0-1,-1 0 0,0-1 0,-1 1 1,-1 0-1,0 0 0,0-1 1,-2 0-1,-5 18 0,-7 15 101,2 1-1,3 1 1,2 0-1,-6 84 1,12 199-98,4-308-30,2 78-40,-6 314 1281,-4-289-1177,11 137 1,4-150-37,4 110 635,-13-199-708,0 29 91,1-50-72,0-1-1,0 1 0,0-1 1,1 1-1,-1 0 0,1-1 1,0 1-1,0-1 0,0 1 1,0-1-1,0 0 0,0 1 1,1-1-1,1 3 0,-2-4-114,0-7-423,0 0 1,0 0 0,-1 0-1,1 0 1,-2-12-1,1 12-504,0-25-4033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1:5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16,'0'0'9362,"-6"3"-8813,-20 8-296,26-11-224,-1 0 0,1 0 0,-1 0 1,1 0-1,-1 0 0,1 1 0,-1-1 1,1 0-1,0 0 0,-1 1 0,1-1 1,0 0-1,-1 0 0,1 1 0,-1-1 1,1 0-1,0 1 0,0-1 0,-1 1 1,1-1-1,0 0 0,0 1 0,-1-1 1,1 1-1,0-1 0,0 1 0,0-1 1,0 0-1,0 1 0,0-1 0,0 1 1,0-1-1,0 1 0,0-1 1,0 1-1,0-1 0,0 1 0,0-1 1,0 1-1,0-1 0,0 0 0,1 1 1,-1-1-1,0 1 0,0-1 0,0 1 1,1-1-1,-1 0 0,0 1 0,1-1 1,-1 0-1,0 1 0,1-1 0,-1 0 1,1 1-1,18 10 538,7-5-430,1-1-1,1-1 0,-1-2 1,0-1-1,53-4 0,-7 1-16,107 1-84,369 16 0,374 74-25,-794-79 10,1-7 0,0-5 1,171-24-1,-147 7-62,0 7 1,305 16 0,142 3-447,-374-8 388,-10 11-273,0-27-605,2 0 355,-210 16 613,-1 1 0,1 0 0,-1 0 0,1 1 1,-1 0-1,0 1 0,1 0 0,-1 0 0,0 1 0,0 0 0,0 0 0,-1 1 0,1 0 1,7 6-1,-6-5-342,-1 1 0,1-1 0,1-1 0,-1 0 0,0 0 0,1-1 0,0 0 0,0 0 0,0-1 0,0-1 0,0 0 0,18 0 0,10 0-3502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7762,'0'0'4689,"0"4"-4568,13 61-55,-8-44-45,-1 1 0,-1 0 1,1 24-1,-4-33 73,0-1 1,-1 0-1,0 1 1,-1-1 0,-1 0-1,0 1 1,0-2-1,-1 1 1,-1 0-1,-7 14 1,5-12-45,1 0 0,0 0-1,-5 23 1,10-34-50,0-1-1,0 1 1,1-1 0,-1 1-1,1-1 1,-1 1-1,1-1 1,0 1-1,0-1 1,0 1 0,0-1-1,0 1 1,1 0-1,-1-1 1,1 1 0,0-1-1,0 0 1,0 1-1,0-1 1,0 0-1,0 1 1,1-1 0,-1 0-1,1 0 1,-1 0-1,1 0 1,0 0-1,0-1 1,2 3 0,8 1-64,0-1 0,0 0 0,0-1 0,0 0 1,0-1-1,20 1 0,82-4-817,-52 0 204,-60 0 624,1 1 0,-1 0-1,1-1 1,-1 1-1,0-1 1,1 1 0,-1-1-1,0 0 1,0 0 0,1 0-1,-1-1 1,0 1 0,0 0-1,0-1 1,-1 1 0,1-1-1,0 0 1,0 0 0,-1 1-1,1-1 1,1-4 0,21-49-3490,-21 46 2586,6-20-3683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6129,'0'0'3046,"13"-10"-2494,38-29-98,-46 36-305,-1 1 1,1-1-1,0 1 0,0 0 1,0 1-1,0-1 1,1 1-1,-1 0 0,0 0 1,1 0-1,-1 1 0,0 0 1,1 0-1,-1 0 1,10 3-1,10-1-228,-4-2 69,-2 1-193,0-1 0,-1-1 1,1 0-1,0-1 0,-1-1 0,1-1 0,29-10 1,-47 13 21,0 1 0,0 0 1,0-1-1,0 1 1,0-1-1,0 0 1,0 1-1,0-1 0,0 0 1,0 1-1,0-1 1,0 0-1,0 0 0,-1 0 1,1 0-1,0-1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4849,'0'0'4625,"6"0"-1943,24-2-2497,78-9-1134,-113 0-1572,-8 3 299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5297,'0'0'5865,"109"0"-6297,-59-2-896,-12-6-1193,-12 2-2648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1608,'0'0'8697,"-6"7"-8629,4-5-67,0 1 0,-1 0 0,1 0 0,0 0 0,1 0 0,-1 1 0,0-1 0,1 0-1,0 1 1,0-1 0,0 1 0,0-1 0,1 1 0,-1-1 0,1 1 0,0 0 0,0-1 0,0 1 0,0-1 0,1 1 0,-1 0 0,1-1 0,0 1 0,0-1 0,0 0 0,1 1 0,2 3 0,2 5-2,1-1 0,1 0 0,0-1 0,0 0 0,1 0 0,18 15 0,-24-22 25,1 1 0,0-1 0,0 0 0,1-1 0,-1 1 0,0-1 0,1 0 0,-1 0 0,1 0 0,0-1 0,0 1 0,0-1 0,0 0 0,0-1 0,0 1 0,0-1 0,0 0 0,0 0 0,0 0 0,9-3 0,-9 1-23,0-1 1,-1 0-1,1 0 0,-1 0 1,0 0-1,1 0 0,-2-1 1,1 0-1,0 0 0,-1 0 1,0 0-1,0-1 0,0 1 1,0-1-1,-1 0 0,1 0 1,2-10-1,-1 2 48,0 0 1,0-1 0,-1 1-1,-1-1 1,1-26-1,-3 36 58,-1 0-1,1 0 1,-1 0-1,0 0 0,0 0 1,0 0-1,0 0 1,-1 0-1,-2-5 0,3 8-104,1 0 0,-1 0 0,0 0 0,1 1-1,-1-1 1,0 0 0,0 0 0,0 1 0,1-1-1,-1 0 1,0 1 0,0-1 0,0 1-1,0-1 1,0 1 0,0-1 0,0 1 0,0 0-1,0-1 1,0 1 0,-1 0 0,1 0-1,0 0 1,0 0 0,0 0 0,0 0 0,0 0-1,0 0 1,0 1 0,0-1 0,0 0-1,0 1 1,0-1 0,0 0 0,0 1 0,0-1-1,0 1 1,0 0 0,0-1 0,0 1 0,0 0-1,0 0 1,1-1 0,-2 2 0,-5 6-719,1 0 0,-1 1 1,1-1-1,1 1 1,-9 18-1,-4 13-5530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48 115 5385,'0'0'6467,"-5"-11"-5939,-17-29-323,17 30-161,5 19-31,2-1-1,-1 1 1,1 0-1,0 0 0,1-1 1,5 13-1,-4-13-18,-1 1 0,1 0-1,-2 0 1,0 0 0,0 1-1,1 14 1,-5 13 36,2-9 250,14-58-126,-9 13-133,0-1 0,-1 0 0,-1 0 0,2-36 1,-5 49 19,1 0-1,-1-1 1,0 1 0,0 0 0,-1-1 0,1 1 0,-1 0 0,-1 0 0,1-1 0,-1 1 0,1 0 0,-2 0 0,1 1 0,0-1 0,-1 0 0,0 1 0,0-1 0,0 1 0,-1 0 0,1 0 0,-6-4 0,9 8-35,-1 0 0,1-1 0,-1 1-1,1 0 1,-1-1 0,1 1 0,-1 0 0,1 0 0,-1-1 0,0 1-1,1 0 1,-1 0 0,1 0 0,-1 0 0,0 0 0,1 0 0,-1 0-1,1 0 1,-1 0 0,1 0 0,-1 0 0,0 0 0,1 1 0,-1-1-1,1 0 1,-1 0 0,1 1 0,-1-1 0,1 0 0,-1 1 0,1-1-1,-1 0 1,1 1 0,-1-1 0,1 1 0,0-1 0,-1 1 0,1-1-1,0 1 1,-1 0 0,-7 25-97,7-21 103,-4 15-22,1 1 0,1 0-1,0 38 1,2-54-17,1 0-1,1 1 1,-1-1 0,1 0-1,0 1 1,0-1 0,1 0-1,-1 0 1,1 0-1,0 0 1,1 0 0,-1 0-1,1-1 1,0 1 0,0-1-1,0 0 1,1 0-1,-1 0 1,1 0 0,6 4-1,-4-4-383,1 0 0,0 0 0,0-1 0,0 0 0,0 0 0,0 0 0,1-1 0,11 2 0,-39-4-2536,-12 0-3191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5153,'0'0'2977,"1"24"-2961,9 184 1009,-11-163 346,-11 56 0,6-57-1235,-1 55 0,7-92-136,0 12 7,0-1-1,1 1 1,6 23-1,-7-38-11,1 0 0,0 1-1,1-1 1,-1 0 0,1 0-1,0 0 1,0 0 0,0 0-1,1 0 1,-1-1 0,1 1 0,0-1-1,0 0 1,0 0 0,0 0-1,0 0 1,1 0 0,0-1 0,6 4-1,-7-4-15,0-1 0,1-1-1,-1 1 1,1 0 0,-1-1-1,1 0 1,-1 0 0,1 0-1,-1 0 1,1 0-1,-1-1 1,1 1 0,-1-1-1,0 0 1,1 0 0,-1-1-1,0 1 1,0-1 0,1 1-1,-1-1 1,0 0 0,-1 0-1,1 0 1,0-1 0,2-2-1,9-8-187,-1-1 1,-1 0-1,15-23 0,-16 22-202,15-22-1449,-4 4-1175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7042,'0'0'3731,"18"0"-3599,247 0-108,-262 0-72,1 0 0,0-1 0,-1 0 1,1 0-1,-1 0 0,1 0 0,-1 0 0,0-1 0,1 0 1,-1 0-1,0 0 0,5-4 0,35-34-1118,-25 21-76,9-8-1536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3569,'0'0'8194,"189"-125"-8194,-145 93-537,-18 11-911,-14 11-3633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4689,'0'0'6108,"37"0"-5528,-28 0-498,6 0 115,1 0 0,-1-1 0,25-5 0,-37 5-376,-1 1-1,1-1 0,-1 1 1,1-1-1,-1 0 0,1 0 1,-1 0-1,0 0 0,1-1 0,-1 1 1,0-1-1,0 1 0,0-1 1,0 0-1,0 0 0,0 0 1,-1 0-1,1 0 0,-1 0 1,1 0-1,-1 0 0,0-1 1,0 1-1,0-1 0,0 1 1,0-1-1,1-4 0,-2-7-3995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118 165 6545</inkml:trace>
  <inkml:trace contextRef="#ctx0" brushRef="#br0" timeOffset="1">118 165 6545,'-118'-143'2441,"124"137"-1873,3 4-352,6-4 64,5 1 88,7 2-224,5 3-136,3 0-16,-2 0-56,-7 0-1000,-5 0-1224,-12 0-1681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1 286 568,'0'0'5753,"2"-26"-4699,22-206 3008,-21 205-2564,5 42-1105,-1 3-562,5 12 166,-2 1-1,-2 0 1,-1 1 0,-1 0 0,3 62 0,-8-38 46,-3 0 0,-13 90 0,13-139-141,0 0 0,1 1 0,1-1-1,-1 1 1,1-1 0,0 1 0,1-1-1,-1 1 1,1-1 0,1 0-1,0 1 1,3 7 0,-5-15-14,0 1 0,1 0 1,-1-1-1,0 1 0,0 0 0,1-1 0,-1 1 1,0 0-1,0-1 0,0 1 0,0 0 1,0-1-1,0 1 0,0 0 0,0-1 0,0 1 1,0 0-1,0-1 0,0 1 0,-1 0 0,1-1 1,0 1-1,0 0 0,-1-1 0,1 1 1,0-1-1,-1 1 0,1-1 0,-1 1 0,1 0 1,-1-1-1,1 0 0,-1 1 0,1-1 1,-1 1-1,1-1 0,-1 0 0,0 1 0,1-1 1,-1 0-1,1 1 0,-1-1 0,0 0 1,1 0-1,-1 0 0,0 0 0,1 0 0,-1 0 1,0 0-1,0 0 0,1 0 0,-1 0 0,0 0 1,0 0-1,-22 3-5076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8994,'0'0'3325,"0"6"-2960,-2 22-446,2-1 0,1 0 0,1 1 0,2-1 1,0 0-1,10 31 0,8 53 94,-22-110-15,1 0 1,-1 0 0,0 0 0,1 0 0,-1-1 0,1 1 0,-1 0 0,1 0 0,-1-1-1,1 1 1,-1 0 0,1-1 0,0 1 0,-1 0 0,1-1 0,0 1 0,0-1 0,-1 1 0,1-1-1,0 1 1,0-1 0,0 0 0,0 1 0,0-1 0,-1 0 0,1 0 0,0 0 0,0 0-1,0 0 1,0 0 0,0 0 0,0 0 0,0 0 0,0 0 0,0 0 0,0 0 0,-1-1-1,1 1 1,0 0 0,1-1 0,39-17-51,24-30-75,41-26-295,-100 71 456,-5 2 157,-2 13 115,2-1 0,-1 1 0,1-1 0,4 17 0,-3-23-304,0 0-1,0 0 1,1 0 0,-1-1-1,1 1 1,0 0 0,0-1-1,1 0 1,-1 0 0,1 0-1,5 4 1,13 9 10,-17-14-5,0 0 0,-1 0 0,1 1 0,-1 0 0,0-1 0,0 1 0,0 1 0,-1-1 0,5 7 1,-7 1-420,-1-8-2641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0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59 120,'0'0'372,"-11"0"79,1 2-230,6-1-113,0-1 0,1 1 0,-1-1-1,0 0 1,0 0 0,1 0 0,-1-1 0,0 1 0,1-1 0,-5-1 0,7 2 254,0-1 1,0 0-1,0 1 0,0-1 1,0 1-1,0-1 0,0 0 1,0 0-1,0 0 0,0 0 1,0 0-1,1 0 0,-1 0 1,0 0-1,0 0 0,1 0 1,-1 0-1,1 0 0,-1 0 1,1-1-1,0 1 0,-1 0 1,1 0-1,0-1 0,0 1 1,0 0-1,0 0 0,0-1 1,0 1-1,0 0 0,0 0 1,0-1-1,1 1 0,0-2 1,-1 2-413,1 0 1,-1 1-1,1-1 1,-1 0 0,1 0-1,0 1 1,-1-1-1,1 0 1,0 1 0,0-1-1,-1 1 1,1-1-1,0 1 1,0-1-1,0 1 1,0 0 0,-1-1-1,1 1 1,0 0-1,2 0 1,27-3 112,57 2-1,8-1 29,18-2-110,0 6-1,128 16 1,-220-16 21,53 2 16,115-9 0,-28-2-22,-142 9 3,-1 0 0,0 1-1,0 1 1,19 6 0,45 9-6,2-5-45,-41-6 41,57 2 0,-5-6 22,282-3 68,-112-5-100,-146 6 15,-90-4 6,0-2 0,-1 0 0,33-10 0,14-2 0,-21 10-15,0 2-1,74 5 1,-45 0 2,401 2-45,-456 10 15,-4-12 36,-21-1 1,1 0 1,0 0-1,-1 0 1,1 0-1,0 1 1,-1 0-1,1 0 0,-1 0 1,5 1-1,-9 0-12,-1-1-1,0 1 1,0-1-1,0 0 0,0 0 1,0 0-1,0 0 1,0 0-1,-1 0 1,1 0-1,0-1 0,-3 1 1,-144 41-3719,119-31-2344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7178,'0'0'3226,"1"0"-3224,-1 0 0,1 0 1,0 0-1,0 1 0,-1-1 1,1 0-1,0 0 1,-1 0-1,1 1 0,0-1 1,-1 0-1,1 1 0,-1-1 1,1 0-1,0 1 1,-1-1-1,1 1 0,-1-1 1,1 1-1,-1-1 0,1 1 1,0 1-1,2 16 254,-1 0 1,-1 0-1,-1 0 0,0 1 0,-1-1 1,-5 26-1,-2 33 388,19 223-566,-5-212-81,-7-48 39,-1-34-91,2 1 0,-1 0-1,1 0 1,0 0 0,0 0-1,1 0 1,0 0 0,4 13-1,-5-54-5541,0 12 269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1696,'0'0'8143,"-2"-5"-7616,-8-12 93,7 31 589,11 42-521,-3-42-677,0-1 1,1 0-1,1 0 0,0-1 1,1 0-1,0 0 0,17 18 1,-5-9 3,0-1 0,46 34 0,-64-52-25,0-1 1,0-1 0,1 1-1,-1 0 1,0 0 0,1-1-1,-1 1 1,0-1 0,1 0-1,-1 0 1,1 0 0,-1 0-1,0 0 1,1 0 0,-1-1 0,0 1-1,1-1 1,-1 0 0,0 0-1,0 0 1,1 0 0,-1 0-1,0 0 1,0 0 0,0-1-1,0 1 1,0-1 0,-1 1-1,3-4 1,7-4-55,-1-1 0,-1-1 1,14-17-1,-17 17 54,0 1-1,0-1 1,0 0-1,-2-1 1,1 1-1,-2-1 1,1 0-1,-2 0 1,3-21-1,-4 27 61,0-1 1,-1 1-1,0-1 1,0 0-1,-1 1 0,0-1 1,0 0-1,0 1 1,-1-1-1,0 1 0,0 0 1,0 0-1,-1 0 1,0 0-1,-1 0 0,1 0 1,-1 1-1,0 0 0,-6-6 1,10 10-475,0 9-2910,0 3-982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48 3185,'0'0'5077,"-2"-8"-4421,-6-22-73,8 30-530,0-1 0,-1 0 1,1 1-1,0-1 0,0 1 1,0-1-1,-1 1 0,1 0 1,0-1-1,-1 1 0,1-1 1,0 1-1,-1-1 0,1 1 1,-1 0-1,1-1 0,-1 1 1,1 0-1,0 0 0,-1-1 1,1 1-1,-1 0 0,1 0 1,-1-1-1,0 1 0,1 0 1,-1 0-1,1 0 0,-1 0 1,1 0-1,-1 0 0,1 0 1,-1 0-1,1 0 0,-1 0 1,1 0-1,-1 1 0,0-1 1,1 0-1,-1 0 0,1 0 1,-1 1-1,1-1 0,0 0 1,-2 1-1,-14 12-116,-48 51 76,41-43 15,1 1 0,1 0 0,-19 28 0,37-50-204,2-11-185,0 10 316,1-1 0,1 0-1,-1 1 1,0-1 0,0 0-1,1 1 1,-1-1 0,1 1 0,-1-1-1,1 0 1,0 1 0,0-1-1,1-2 1,3 1-18,-1-1 0,1 1-1,0 0 1,0 0 0,0 0 0,0 0 0,1 1-1,-1 0 1,0 0 0,1 1 0,0 0-1,-1 0 1,1 0 0,11 0 0,-8 0 66,1 0 1,0-1-1,-1 0 1,17-6-1,1-3 10,-10 2-19,1 2 0,-1 0 1,1 1-1,0 1 0,1 0 0,-1 2 1,31-3-1,-48 7 32,0 0 0,0 0 1,-1 0-1,1 0 0,0 0 1,-1 0-1,1 0 0,-1 0 1,1 1-1,-1-1 0,1 0 1,-1 0-1,0 1 0,0-1 1,1 0-1,-1 0 0,0 1 1,0-1-1,0 0 0,0 1 1,-1-1-1,1 0 0,0 0 1,-1 2-1,-7 38 737,-2-18-620,-1-1 0,-25 38 0,32-57-152,0 0 0,-1 0 0,1-1 1,0 1-1,-1-1 0,1 0 1,-1-1-1,-7 3 0,-6 2-266,14-4 85,-18 11-404,21-13 472,1 1-1,-1-1 1,1 1 0,0-1-1,-1 1 1,1 0 0,-1-1-1,1 1 1,0-1 0,0 1-1,-1 0 1,1-1 0,0 1-1,0 0 1,0 0 0,0-1-1,0 1 1,0 0 0,0-1-1,0 1 1,0 0-1,0-1 1,0 1 0,0 0-1,0-1 1,0 1 0,1 0-1,-1-1 1,0 1 0,1 0-1,-1-1 1,0 1 0,1 0-1,9 8-2677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68 760,'0'0'10112,"-1"-5"-9404,0 3-698,0 0 0,1 1-1,-1-1 1,1 0 0,-1 0 0,1 0 0,0 0 0,-1 0 0,1 1-1,0-1 1,0 0 0,1 0 0,-1 0 0,0 0 0,0 0 0,1 0-1,0 1 1,-1-1 0,1 0 0,0 0 0,0 1 0,-1-1 0,1 1-1,1-1 1,-1 0 0,0 1 0,0 0 0,1-1 0,-1 1 0,0 0-1,1 0 1,-1 0 0,1 0 0,0 0 0,-1 0 0,1 0 0,0 0-1,0 0 1,-1 1 0,1-1 0,0 1 0,0 0 0,0-1 0,0 1-1,-1 0 1,1 0 0,0 0 0,0 0 0,0 1 0,2-1 0,4 0-6,0 1 1,1-1 0,-1 1-1,0 0 1,0 1 0,0 0-1,0 0 1,15 8 0,-20-9 15,1 1 0,-1 0 0,0 0 0,0 1 1,-1-1-1,1 1 0,0-1 0,-1 1 0,0 0 1,1 0-1,-1 0 0,0 0 0,-1 0 1,1 1-1,0-1 0,-1 0 0,0 1 0,0-1 1,0 1-1,0 0 0,0-1 0,-1 5 0,1-3-5,-1 0-1,1-1 1,-1 1 0,-1 0-1,1 0 1,-1-1-1,1 1 1,-1-1-1,0 1 1,-1-1-1,1 1 1,-1-1-1,0 1 1,0-1-1,-1 0 1,1 0-1,-1 0 1,0-1 0,0 1-1,0 0 1,0-1-1,-1 0 1,1 0-1,-1 0 1,0 0-1,0-1 1,0 1-1,0-1 1,0 0-1,0 0 1,-1-1 0,1 1-1,-1-1 1,1 0-1,-1 0 1,0 0-1,1-1 1,-1 0-1,-6 0 1,10 0-37,0 0 0,0 0 0,0 0 0,1 0-1,-1 0 1,0 0 0,0 0 0,0 0 0,0 1 0,0-1 0,1 0 0,-1 1 0,0-1 0,0 0 0,0 1 0,1-1 0,-1 1 0,0-1-1,1 1 1,-1 0 0,0-1 0,1 1 0,-1 0 0,1-1 0,-1 1 0,1 0 0,-1 0 0,1-1 0,-1 1 0,1 0 0,0 0 0,0 0-1,-1 0 1,1-1 0,0 1 0,0 0 0,0 0 0,0 0 0,0 0 0,0 0 0,0 0 0,0 0 0,0-1 0,0 1 0,1 0 0,-1 0-1,0 0 1,1 0 0,-1-1 0,0 1 0,1 0 0,-1 0 0,1-1 0,-1 1 0,1 0 0,0-1 0,-1 1 0,1 0 0,1 0 0,3 1-57,0 0 0,1-1 0,-1 0 0,1 0 1,-1 0-1,1 0 0,0-1 0,-1 0 0,1 0 1,10-2-1,7 0 3,79 2 141,-102 0 68,0 22 928,-1-14-1037,-1-1 1,0 0-1,0 0 1,0 0-1,-1-1 1,-1 1-1,1-1 1,-1 1-1,0-1 1,0 0-1,-1 0 1,1-1-1,-1 0 1,-1 1-1,1-2 1,-1 1-1,0-1 1,-7 5-1,12-8-1,0 0 0,0-1 1,1 1-1,-1-1 0,0 1 0,0-1 1,0 1-1,0-1 0,0 0 0,0 1 0,0-1 1,0 0-1,1 0 0,-1 0 0,0 1 0,0-1 1,0 0-1,0 0 0,0-1 0,0 1 0,0 0 1,0 0-1,0 0 0,0-1 0,0 1 1,0 0-1,0-1 0,0 1 0,1-1 0,-1 1 1,0-1-1,0 1 0,0-1 0,0-1 0,-1 0-119,1 0-1,0-1 0,1 1 1,-1-1-1,0 1 1,1-1-1,-1 1 0,1-1 1,0 1-1,0-6 0,0 18-6543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3633,'0'0'8275,"-1"-6"-8163,-6-9-94,4 31 101,-6 28 203,-2-4-171,10-22-2613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9858,'0'0'2778,"15"0"-2669,110 0-325,-124 0 193,0 0 0,0 0-1,0 0 1,0 1-1,0-1 1,0 0-1,0 0 1,0 1 0,0-1-1,0 1 1,0-1-1,-1 0 1,1 1 0,0 0-1,0-1 1,0 1-1,-1 0 1,1-1-1,0 1 1,0 0 0,-1 0-1,1-1 1,-1 1-1,1 0 1,-1 0 0,1 0-1,0 1 1,-1 1-18,1 0 0,-1-1-1,0 1 1,0 0 0,0-1 0,0 1 0,0 0 0,-1-1 0,1 1 0,-2 4 0,-1 1-100,0 0 0,0 1 1,-1-1-1,0 0 0,0-1 1,-6 8-1,-55 62-3053,41-47-456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4257,'0'0'8675,"0"-5"-8492,0-8-240,1 19 40,6 101 83,0-82-78,1-1 0,1-1 0,2 1 1,0-2-1,15 23 0,-24-42 3,-1-1-1,0 0 1,1 0-1,-1 0 1,1 0-1,0 0 1,-1 0-1,1-1 1,0 1-1,0-1 1,0 1-1,1-1 1,-1 0-1,0 0 1,0 1-1,1-2 1,-1 1-1,1 0 1,-1 0-1,1-1 1,-1 1-1,1-1 1,2 0-1,-1 0 1,-1-1 0,1 0 0,0 0 0,0-1 0,-1 1 0,1-1 0,0 0 0,-1 0 0,0 0-1,1 0 1,-1 0 0,0-1 0,3-3 0,6-6-45,-1 0 0,-1-1 0,0 0 0,-1-1 0,14-28 0,-7 0-82,-4 13 746,-14 61-292,-3 11-700,1 1 0,2-1-1,6 79 1,1-106 87,-4-14 159,0 0 0,0 0 0,0 0 0,-1 0 0,1 0 0,0 0 0,-1 0 0,1 0 0,-1 0 0,0 0 0,0 0 0,0 1 0,0-1 0,0 0 1,0 0-1,0 0 0,-1 0 0,1 0 0,-1 0 0,0 0 0,1 0 0,-3 4 0,-10-1-3589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8666,'0'0'3750,"-1"0"-3746,1 0 0,0-1 0,0 1 0,0 0 0,-1 0 0,1-1 0,0 1 0,0 0 0,-1 0 0,1 0 0,0 0 0,0-1 0,-1 1 0,1 0 0,0 0 0,-1 0 0,1 0 0,0 0 0,-1 0 0,1 0 0,0 0 0,-1 0 0,1 0 0,0 0 0,-1 0 0,1 0 0,0 0 0,0 0 0,-1 0 0,1 0 0,0 1 0,-1-1 0,1 0 0,0 0 0,0 0 0,-1 0 0,1 1 0,0-1 0,0 0 0,-1 1 0,-18 216 58,15-180-53,3-21-3243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6057,'0'0'5850,"2"-1"-5851,-1 0 1,1 1 0,-1-1-1,1 0 1,0 1 0,-1-1-1,1 1 1,0-1 0,-1 1-1,1 0 1,0 0 0,3 0 0,5 7-9,-1 1 0,0 0 1,-1 1-1,1 0 1,-2 0-1,1 1 1,11 20-1,-11-18 16,39 62 281,-47-72-2131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1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4865,'47'172'5353,"-47"-174"-4529,0-12-127,3-1-369,21-1 144,5 0-144,10 0-248,2 3-64,-3 5-16,-3 5-688,-8 3 39,-9 0-343,-10 3-752,-8 5-2689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11 304,'0'0'4764,"0"-2"-4492,0-5-198,0 5 517,-18 450 1352,13-8-1110,8-245-44,-2-181-783,1-1-1,0 0 1,1 0 0,0 0 0,8 17-1,7 29 44,-10-3 315,-3 1 1,-2 0 0,-6 69-1,3 54 296,18-40-626,-10-97 335,4 84 0,-12 146 209,3-252-2583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3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542 142 496,'0'0'4444,"-16"2"-1732,-17 9 1100,32-11-3439,-1-5-383,0 0-1,0 0 1,0 0-1,0 0 0,-1 0 1,0 1-1,0-1 1,-5-5-1,-15-26 70,20 32-59,1-1 0,0 1 0,-1 0-1,0-1 1,1 1 0,-2 1 0,1-1 0,0 0 0,-1 1-1,0 0 1,0-1 0,0 2 0,0-1 0,0 0 0,0 1-1,-1 0 1,1 0 0,-1 0 0,0 0 0,0 1 0,1 0-1,-1 0 1,0 0 0,0 1 0,0-1 0,0 1-1,0 0 1,0 1 0,0-1 0,0 1 0,0 0 0,0 0-1,-6 3 1,-5 1 50,1 1 0,1 0-1,0 2 1,0-1 0,0 2-1,1-1 1,0 2 0,0 0-1,-14 15 1,20-17 12,1 0-1,0 0 1,0 1 0,1 0-1,0 0 1,0 0 0,1 1-1,-5 17 1,-15 86 337,12-50-141,-9 16 130,14-55-354,0 0 1,1 0-1,2 1 1,0-1 0,2 1-1,1 35 1,1-58-37,1 0 1,0 0 0,-1 0 0,1 0-1,0-1 1,1 1 0,-1 0 0,0 0-1,0-1 1,1 1 0,-1-1 0,1 1-1,-1-1 1,1 0 0,0 0 0,-1 1-1,1-1 1,0 0 0,0 0 0,0-1-1,0 1 1,0 0 0,0-1 0,2 1-1,57 12 5,-50-12-14,20 4-89,1-1 1,-1-1-1,1-2 1,-1-2 0,45-5-1,-63 4-69,-1-1 1,0 0-1,1 0 0,-1-2 0,0 1 0,-1-2 0,1 1 0,-1-2 0,0 1 0,-1-1 1,1-1-1,-1 0 0,-1-1 0,0 0 0,0 0 0,8-11 0,-14 16-19,0 0-1,0 0 0,-1-1 1,1 1-1,-1 0 1,0-1-1,0 0 0,-1 0 1,1 1-1,-1-1 1,0 0-1,0 0 0,-1 0 1,0 0-1,0 0 1,0 0-1,0 0 0,-2-8 1,-13-7-1862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3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275 106 1296,'0'0'8981,"-8"-17"-8749,-27-52-149,34 67-55,0 1 1,0-1 0,0 1-1,0 0 1,0-1 0,-1 1 0,1 0-1,0 0 1,-1 0 0,1 0-1,-1 0 1,1 0 0,-1 1-1,0-1 1,1 0 0,-1 1 0,0 0-1,1-1 1,-1 1 0,0 0-1,0-1 1,1 1 0,-1 0-1,0 1 1,0-1 0,0 0 0,1 0-1,-1 1 1,0-1 0,1 1-1,-1-1 1,0 1 0,1 0-1,-1 0 1,1 0 0,-1-1 0,1 1-1,-1 1 1,1-1 0,0 0-1,-3 3 1,3-3 33,-12 9 61,0 2 1,0 0-1,1 0 1,1 2-1,0-1 1,1 1-1,0 1 1,1-1-1,1 2 1,0-1-1,1 1 1,-9 30-1,9-18-136,1-1 0,2 1 0,0 0 0,2 0-1,1 0 1,2 0 0,4 36 0,1-32 24,2 0 1,1 0-1,22 52 0,-30-82-31,0-1-1,0 1 1,1 0-1,-1 0 1,0-1 0,1 1-1,0-1 1,-1 1-1,1-1 1,0 0-1,0 0 1,0 1-1,0-1 1,-1-1 0,2 1-1,-1 0 1,0 0-1,0-1 1,0 1-1,0-1 1,0 0 0,0 1-1,1-1 1,-1 0-1,0 0 1,0-1-1,0 1 1,0 0-1,1-1 1,-1 1 0,0-1-1,0 0 1,3-1-1,8-2-114,-1-1 0,0 0 0,0-1 1,13-8-1,-15 7-505,1 0 0,-1-1 0,0 0 1,-1-1-1,0 0 0,12-15 0,-9 6-3051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94 3225,'0'0'4241,"2"-14"-3896,0-4-166,3-40 2597,-11 57-2480,1 0-1,-1 0 0,0 1 0,0 0 0,0 0 1,0 0-1,-6 2 0,8 0-288,1 0 1,-1 0-1,0 0 0,1 0 0,0 1 1,-1-1-1,1 1 0,0 0 0,1 0 1,-1 0-1,-4 6 0,-27 45 81,29-44-84,-36 63 13,-2-2 0,-3-2 0,-105 119 0,142-177-306,15-12-897,-4 0 911,0 0 0,0 0 1,-1-1-1,1 1 1,0 0-1,-1-1 0,1 1 1,-1-1-1,0 0 1,0 1-1,1-1 0,0-2 1,2-14-3439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3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6313,'0'0'5576,"24"-2"-5506,-3 0-62,-12 0-5,1 1 1,-1 0-1,1 1 0,0 0 1,0 0-1,-1 1 0,1 0 1,-1 1-1,1 0 0,-1 0 1,1 1-1,-1 1 0,0-1 1,10 7-1,-2 1-16,0 1 0,-1 1 0,-1 0 0,0 1 0,0 1 1,-2 0-1,0 1 0,0 0 0,-2 1 0,0 1 0,-1 0 0,-1 0 0,11 30 0,-20-47 18,0 0 1,1 0-1,-1 0 1,1 0-1,-1 0 1,1 0-1,-1 0 1,1 0-1,0 0 1,-1 0-1,1 0 1,0 0-1,0 0 1,0 0-1,0 0 0,-1-1 1,3 2-1,-2-2-10,0 0 0,-1 0 0,1 0 0,-1 0 0,1 0 0,0 0 0,-1 0 0,1 0 0,-1 0 0,1 0 0,0-1 0,-1 1 0,1 0 0,-1 0 0,1-1 0,-1 1 0,1 0 0,-1-1 0,1 1 0,-1-1 0,1 1 0,-1-1 0,1 0 0,21-37-2608,-21 35 2225,11-23-4776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3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62 157 4625,'0'0'7011,"-6"-3"-6846,-17-6-139,16 13-9,13 16 23,-5-18-23,1 30 242,-1 0 0,-2 0 0,-1 0 0,-1 0 0,-8 32 0,3-18-94,-2 59 1,9-81-163,2 1 0,0-1 1,2 0-1,0 0 0,14 46 1,-10-52-6,0-1 0,1 0 0,1 0 0,0-1 0,1 0 0,1-1 0,1 0 0,16 17 0,-22-25-8,0-1 0,1 0 0,0-1 0,0 0 0,1 0 0,-1 0-1,9 4 1,-13-8 7,0 0 0,0 0 0,0 0 0,0 0 0,0 0 0,0-1 0,0 1 0,0-1 0,0 0 0,0 0 0,0 0 0,0 0 0,0-1 0,0 1 0,0-1 0,0 0 0,0 1 0,-1-1 0,1-1 0,0 1 0,0 0 0,-1-1 0,1 1 0,3-4 0,14-13-25,-2-1-1,0-1 1,-1 0 0,-1-1-1,-1-1 1,19-35 0,-10 8-39,-2 0 1,19-63 0,-25 57 93,-2 0-1,11-107 1,-14-116 326,-11 277-650,-1 11-2161,-1-1 1448,-1 1-1,1-1 1,-1 0 0,-7 13-1,-5 7-4218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99 3753,'0'0'4765,"0"-5"-4217,0 3-555,0 1 92,1 0 0,-1 0 0,0 0-1,0 0 1,0 0 0,0 0 0,0 0 0,-1 0-1,1 0 1,0 0 0,0 0 0,-1 0 0,1 0 0,0 0-1,-1 0 1,1 0 0,-1 1 0,1-1 0,-1 0-1,1 0 1,-1 0 0,0 1 0,0-1 0,1 0-1,-1 1 1,0-1 0,0 1 0,0-1 0,1 1 0,-1-1-1,0 1 1,0-1 0,0 1 0,0 0 0,0-1-1,-2 1 1,18-7 1426,11 0-1629,49-8 168,-23 4-50,1 1-1,99-3 1,-114 18-132,-30-1-442,-27-3-558,14 0 786,0-1-1,0 0 1,0 1-1,0 0 1,0 1-1,0-1 1,0 1-1,0 0 1,-4 2-1,-22 12-3492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17 170 5209,'0'0'5289,"-4"-6"-5199,-8-19-91,11 16-7,15 19 9,-11-6 20,0 0 0,0 1 0,0-1 1,0 0-1,-1 1 0,0 0 1,0-1-1,0 1 0,-1 0 0,1 0 1,0 7-1,6 67 1068,-2-15-380,-2-48-669,1-1-1,1 0 0,0 0 0,1-1 0,1 1 0,0-2 0,1 1 0,0-1 1,20 21-1,14 22-165,-2 20 790,-55-145-519,3 0 1,-2-75-1,8-145-470,5 240 194,0 45-203,1-9 428,7 10-4076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3385,'0'0'8720,"0"-8"-8517,0-16-141,0 46-45,1-6 27,0-1-1,2 0 1,0 0 0,0 0 0,2 0 0,11 28 0,-5-14-6,-2-14 166,-6-30 52,1-4-429,6-26 105,2 1 1,33-79-1,-44 122 70,0 0 0,0 0-1,0 0 1,0 0 0,0 0 0,0 0-1,0 0 1,0 1 0,1-1 0,-1 0-1,0 1 1,0-1 0,1 1 0,-1 0-1,0-1 1,1 1 0,-1 0 0,1 0 0,-1 0-1,0 0 1,1 0 0,-1 0 0,1 0-1,-1 0 1,2 1 0,34 10 9,-26-4-18,0 0 0,-1 1 0,0 1 0,0 0 0,-1 0 0,0 1 0,13 17 0,-18-22 49,0 1 1,-1-1-1,0 1 0,0 0 0,0 0 0,-1 0 0,1 0 1,-1 0-1,-1 0 0,1 1 0,-1-1 0,0 1 0,-1-1 1,0 1-1,0-1 0,0 1 0,-2 8 0,0-11-10,1-1 0,-1 0 0,0 1 0,0-1 0,0 0 0,-1 0-1,1-1 1,-1 1 0,0 0 0,-3 2 0,3-3-126,1 0-1,0 0 1,-1-1 0,1 2-1,0-1 1,0 0-1,1 0 1,-1 1 0,0-1-1,1 1 1,-1-1 0,1 1-1,0 0 1,0-1 0,-1 7-1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3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7330,'0'0'5194,"0"-1"-5194,-1 0 0,1 0 0,0 0-1,0 0 1,-1 1 0,1-1 0,0 0 0,0 0 0,0 0 0,0 0 0,0 0-1,0 0 1,0 0 0,0 1 0,0-1 0,1 0 0,-1 0 0,0 0-1,1-1 1,52-1-53,54-10 0,-52 5 69,39-2-2107,-95 10 2006,1-1 0,0 1 0,0 0 1,0 0-1,-1 0 0,1 0 0,0 0 1,0 0-1,0 0 0,-1-1 0,1 1 1,0 0-1,0 0 0,0 0 0,0 0 1,0-1-1,-1 1 0,1 0 0,0 0 1,0 0-1,0-1 0,0 1 1,0 0-1,0 0 0,0-1 0,0 1 1,0 0-1,0 0 0,0-1 0,0 1 1,0 0-1,0 0 0,0-1 0,0 1 1,0 0-1,0 0 0,0 0 0,0-1 1,0 1-1,0 0 0,0 0 0,0 0 1,1-1-1,-1 1 0,0 0 1,0 0-1,0 0 0,0-1 0,1 1 1,-1 0-1,0 0 0,0 0 0,0 0 1,0 0-1,1-1 0,-1 1 0,0 0 1,0 0-1,1 0 0,-1 0 0,-17-5-4677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3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6001,'0'0'6396,"3"-6"-6316,1 3-84,-1-1 0,1 1-1,0 0 1,0 0-1,1 0 1,-1 0 0,1 1-1,-1 0 1,1 0-1,0 0 1,0 0 0,-1 1-1,1 0 1,0 0-1,7-1 1,92-7-304,-88 8 269,-14 1 2,3 0 44,0 0 0,1-1 1,-1 1-1,0-1 0,0 0 0,9-3 0,-12 2-356,0 1-1,1-1 0,-1 1 0,0-1 1,0 0-1,-1 0 0,1 0 0,0 0 1,-1 0-1,1 0 0,-1 0 0,1-1 1,-1 1-1,0 0 0,1-5 0,4-9-6127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18 464,'0'0'3857,"22"-17"5678,-52 82-9472,2 2 0,-30 108 0,49-147-24,5-16-27,0 1 0,0 0 0,2 1-1,-1-1 1,2 1 0,0-1-1,0 1 1,1-1 0,3 21 0,-1-31-11,-1-1-1,1 1 1,0 0 0,0-1 0,0 1 0,0-1 0,1 1 0,-1-1 0,1 0-1,-1 0 1,1 0 0,0-1 0,0 1 0,0 0 0,0-1 0,0 0 0,5 2-1,1 0 5,-1 0-1,1-1 0,0 0 0,0 0 1,13 0-1,154-2 213,-170-1-251,0 0-1,0 0 0,0-1 0,0 0 0,0 0 0,-1-1 0,1 1 0,-1-1 0,1-1 0,-1 1 0,0-1 1,0 1-1,-1-1 0,9-10 0,-5 7-75,0 0 1,0 0-1,1 1 1,12-7 0,16-2-425,19-11-720,-56 26 1217,1-1 0,-1 1 0,0 0 0,0 0 0,1-1-1,-1 1 1,0 0 0,0-1 0,1 1 0,-1 0-1,0-1 1,0 1 0,0 0 0,0-1 0,0 1-1,0-1 1,1 1 0,-1 0 0,0-1 0,0 1-1,0-1 1,0 1 0,0 0 0,-1-1 0,1 1-1,0 0 1,0-1 0,0 1 0,0-1 0,0 1 0,0 0-1,-1-1 1,1 1 0,0 0 0,0-1 0,0 1-1,-1 0 1,1-1 0,0 1 0,-1 0 0,1 0-1,0-1 1,0 1 0,-1 0 0,1 0 0,-1 0-1,1 0 1,0-1 0,-1 1 0,1 0 0,0 0-1,-1 0 1,1 0 0,-1 0 0,1 0 0,0 0 0,-1 0-1,1 0 1,-1 0 0,-24-7-4136,-1 1-665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 1064,'0'0'7910,"-6"-1"-4484,-24-3-3231,17 4-187,0 0 0,0 1 0,1 0 0,-1 1 0,0 1 0,1 0 0,-1 1 0,1 0 0,0 0 0,0 2 0,1-1 0,0 1 0,0 1 0,0 0 0,-18 17 0,22-19-9,1 1 0,0 0 1,0 0-1,0 1 0,1 0 1,0 0-1,0 0 0,-6 13 1,10-18-18,0 1-1,0-1 1,1 0 0,-1 0 0,0 1 0,1-1 0,-1 0 0,1 1 0,0-1 0,0 0 0,0 1 0,0-1 0,0 1 0,0-1 0,1 0 0,-1 1 0,1-1 0,-1 0 0,1 1-1,0-1 1,0 0 0,0 0 0,1 0 0,-1 0 0,0 0 0,1 0 0,-1 0 0,1 0 0,-1-1 0,1 1 0,0 0 0,0-1 0,0 0 0,0 1 0,3 0 0,2 2-513,1-1 1,0 0 0,-1-1-1,1 0 1,0 0 0,0-1 0,15 1-1,-7-1-4004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 8130,'0'0'2471,"-5"-1"-2352,-15-4-5,19 6-59,0 1 1,0-1-1,0 1 0,0 0 0,0-1 0,0 1 0,0 0 0,0 0 1,1 0-1,-1 0 0,1-1 0,0 1 0,-1 0 0,1 0 0,0 0 1,0 3-1,0-2 96,-7 21 494,-18 44-1,18-53-576,0 1-1,2-1 0,0 1 0,0 1 1,2-1-1,-3 21 0,6-30-68,-1 1 1,1 0 0,1 0-1,-1 0 1,2 0-1,-1-1 1,1 1-1,0 0 1,4 9-1,-4-13-2,1 0 0,0 0 0,0 0-1,0 0 1,1 0 0,-1-1 0,1 1 0,0-1-1,0 0 1,0 0 0,0-1 0,0 1 0,1-1-1,-1 0 1,9 2 0,10 3-71,0-2 0,0-1 0,0-1 0,0-1 1,0-1-1,45-4 0,-67 3 69,5-1-62,0 0 0,0 0 0,0 0 0,0-1 0,0 0 0,-1 0 0,1-1 0,-1 0-1,1 0 1,-1 0 0,0 0 0,0-1 0,-1 0 0,1 0 0,5-6 0,8-10-837,-2 0 0,19-30 1,-16 21-808,8-11-2122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4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6857,'0'0'1081,"171"-113"-457,-112 83 240,-1 9-576,-8 8-96,-8 8-112,-10 5-80,-11 0 168,-7 0-152,-2 0-8,-3 0 192,6 0-200,5 0-160,-2 0-744,-3-11-2017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2:4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5753,'0'0'1494,"25"-14"-931,11-8-368,-9 4 45,2 2 0,0 0 0,38-13 0,-64 28-171,0 0 1,0 0-1,0 0 0,0 0 1,0 1-1,0-1 1,0 1-1,0 0 1,0 0-1,0 0 1,0 0-1,0 1 1,0-1-1,0 1 0,-1 0 1,1 0-1,0 0 1,0 0-1,0 0 1,-1 1-1,1-1 1,-1 1-1,5 3 1,-4-3-130,1-1 0,0 1 0,-1-1 1,1 0-1,0 0 0,-1 0 0,1 0 1,0-1-1,0 1 0,0-1 0,0 0 1,0 0-1,0-1 0,-1 1 0,1-1 1,0 0-1,0 0 0,0 0 0,-1 0 0,1-1 1,-1 1-1,1-1 0,-1 0 0,0 0 1,7-5-1,5-16-4577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2 600,'0'0'2982,"-8"-1"-1800,-1 1-835,0 1 1,1 0 0,-1 0 0,0 1-1,1 1 1,-1-1 0,1 1 0,-1 1-1,1-1 1,-12 9 0,-48 17 2677,141-63-821,-30 34-2186,60 5-758,-64-2-549,0-1 0,70-7 0,-109 5 1270,0 0 0,0 0 0,0 0 0,0 0 0,0 0 1,-1-1-1,1 1 0,0 0 0,0 0 0,0 0 0,0 0 1,0 0-1,0 0 0,0-1 0,0 1 0,0 0 0,-1 0 0,1 0 1,0 0-1,0 0 0,0-1 0,0 1 0,0 0 0,0 0 1,0 0-1,0 0 0,0 0 0,0-1 0,0 1 0,0 0 0,0 0 1,0 0-1,1 0 0,-1 0 0,0-1 0,0 1 0,0 0 1,0 0-1,0 0 0,0 0 0,0 0 0,0-1 0,0 1 0,0 0 1,1 0-1,-1 0 0,0 0 0,0 0 0,0 0 0,0 0 1,0 0-1,1 0 0,-1 0 0,0 0 0,0-1 0,0 1 1,0 0-1,0 0 0,1 0 0,-1 0 0,0 0 0,0 0 0,0 0 1,0 0-1,0 0 0,1 1 0,-13-8-1908,-12 2-2776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2473,'0'0'6233,"180"-31"-6097,-122 7-136,-2-5-16,-12 2-64,-17 6-48,-15 2-120,-9 4 80,-3 7-480,0 2-481,-9 6-4296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5881,'0'0'6087,"21"-8"-6244,-19 8 153,0 1 1,1-1-1,-1 1 1,0-1-1,0 1 1,0 0-1,0 0 1,1 0-1,-1 0 1,-1 0-1,1 0 1,0 1-1,0-1 1,0 1-1,-1-1 1,1 1-1,-1 0 1,1 0-1,-1-1 1,0 1-1,1 0 1,-1 0-1,0 0 1,0 0-1,-1 1 1,1-1-1,0 0 1,-1 0-1,1 0 1,-1 1-1,0-1 1,0 5-1,2 12 42,-1 1 1,-1-1-1,-2 21 1,0-16 73,-9 121 515,11-144-629,1 1-1,-1 0 0,0-1 1,1 1-1,-1-1 1,1 1-1,-1-1 1,1 1-1,0-1 1,0 1-1,0-1 1,0 1-1,0-1 1,0 0-1,0 0 1,0 0-1,0 1 1,1-1-1,-1 0 1,0-1-1,1 1 1,-1 0-1,1 0 1,-1 0-1,1-1 1,-1 1-1,1-1 0,-1 1 1,1-1-1,-1 0 1,3 1-1,60 2-15,-51-3-8,46 0-1140,0-2 0,68-12 1,-126 12 1035,0 1 0,-1-1 0,1 1 0,0-1 0,-1 1 0,1-1 0,-1 0 0,0 1 0,1-1 0,-1 0 0,0 1 0,0-1 0,0 0 0,0 1 0,0-1 0,-1 0 0,1-2 0,-1-2-928,1-17-2782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3241,'0'0'4977,"0"-3"-4173,17-150 727,-12 77-1479,29-150 0,-31 249 176,1 0 0,1-1 1,11 28-1,-14-43-214,18 57 64,37 135-93,-49-160-116,-1 0 1,-2 1-1,1 49 1,-6-80 122,1 0 0,-1 1 0,-1-1 0,0 1 0,0-1 0,-1 0-1,0 0 1,0 0 0,-1 0 0,0 0 0,-1 0 0,0-1 0,0 1 0,-6 7 0,-25 31-55,35-45-445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120 343 2497,'0'0'5353,"0"6"-5896,0-4 580,1 27-489,0-28 481,-1 0-1,0 0 0,0-1 0,0 1 0,0 0 0,0 0 1,0 0-1,-1-1 0,1 1 0,0 0 0,0 0 0,-1 0 1,1-1-1,0 1 0,-1 0 0,1 0 0,0-1 0,-1 1 1,1 0-1,-1-1 0,1 1 0,-1-1 0,0 1 0,1-1 1,-1 1-1,0-1 0,1 1 0,-1-1 0,0 1 0,1-1 0,-3 1 1,-1-1 88,-1 0 0,0 0 1,1 0-1,-1-1 0,0 1 1,1-1-1,-1 0 0,1 0 1,-1-1-1,1 1 0,0-1 1,0 0-1,-7-5 0,7 4-100,2 0-1,-1-1 1,0 1 0,1-1-1,-1 0 1,1 0-1,0 0 1,1 0 0,-1 0-1,0 0 1,1 0 0,0 0-1,0-1 1,1 1-1,-1-5 1,-4-40 12,2-1-1,5-78 0,-2 125-25,1-1 0,-1 0 0,1 0 1,0 0-1,0 1 0,0-1 0,1 0 0,-1 1 0,1-1 0,0 1 0,0 0 0,0 0 0,1 0 0,-1 0 0,1 0 0,-1 0 0,1 0 0,0 1 0,0-1 0,0 1 0,1 0 0,-1 0 0,0 0 0,1 1 0,-1-1 0,1 1 0,0-1 0,-1 1 0,5 0 0,6-2 8,0 1-1,-1 1 1,1 0-1,0 1 1,0 0-1,26 5 0,-33-4-6,0 0 0,0 0-1,0 1 1,0 0-1,-1 0 1,1 0-1,-1 1 1,0 0-1,1 1 1,-1 0-1,-1-1 1,1 2 0,0-1-1,-1 1 1,0 0-1,0 0 1,-1 0-1,1 0 1,-1 1-1,0 0 1,-1 0-1,1 0 1,-1 0-1,0 1 1,-1-1 0,1 1-1,-2 0 1,1 0-1,-1 0 1,1 0-1,-1 8 1,-1-4 10,-1-1-1,0 1 1,0 0 0,-1-1 0,0 1 0,-1-1-1,-6 15 1,-1-4 156,-1-1-1,-20 28 1,17-28 38,-23 34 483,-33 65-1,61-102-632,1 0 1,1 1-1,1 0 0,0 0 0,1 0 1,1 1-1,1 0 0,-2 30 0,5-49 13,5 0-50,0-2 0,-1 1 0,1-1 0,-1 1 0,1-1 0,-1 0 0,0-1 0,0 1 0,0-1 0,6-4 0,19-12-15,-11 13-32,0 1-1,1 1 1,-1 0-1,28-1 1,-34 4 11,0 1 0,0-2 0,1 0 0,-1 0 0,0-1 0,0-1 0,-1 0 0,1 0 0,-1-1 1,0-1-1,0 0 0,11-8 0,-21 14-49,-1-1 0,1 1 0,0-1 0,-1 1-1,1-1 1,-1 1 0,1-1 0,-1 1 0,1-1 0,-1 0 0,1 1 0,-1-1 0,1 0 0,-1 1 0,0-1 0,0 0 0,1 0 0,-1 1 0,0-1 0,0 0 0,0 0 0,0 1 0,0-1-1,0 0 1,0 0 0,0 0 0,0 1 0,0-1 0,0 0 0,0 0 0,-1 1 0,1-1 0,-1-1 0,-8-4-3391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7106,'0'0'4214,"-11"-6"-4188,26 45-11,-3-10 44,-6-3-181,-1 0 0,-1 1 0,-1 0 0,-1 0 0,-2 0 0,-1 0 0,-1 0 0,-1-1 0,-13 52 0,10-60-1844,0-8-1859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5905,'0'0'2866,"8"22"-2666,29 73-130,-34-86-106,1 0 0,1-1 0,0 0 0,0 0 1,0 0-1,1 0 0,1-1 0,7 8 0,18 23-134,-29-33 245,-1 1 0,-1-1-1,1 0 1,-1 1 0,0-1-1,0 1 1,-1-1 0,1 1-1,-1 0 1,-1 9 0,-10 57 924,6-48-861,1 0 0,2 1 0,0-1 1,2 35-1,0-58-138,1 1 1,0-1 0,0 0 0,0 0 0,0 0-1,-1 0 1,2 0 0,-1 0 0,0 0-1,0 0 1,0 0 0,0 0 0,0-1-1,1 1 1,-1 0 0,0-1 0,1 1 0,-1-1-1,0 0 1,1 1 0,-1-1 0,1 0-1,-1 0 1,1 0 0,-1 0 0,0 0-1,1 0 1,-1 0 0,1 0 0,2-1 0,2 0-2,0 1 0,0-1 1,0 0-1,0-1 1,0 1-1,8-5 1,-5 1-86,-1-1 0,0 0 1,-1 0-1,1-1 0,-1 0 0,-1 0 1,1-1-1,-1 0 0,-1 0 1,1 0-1,-1-1 0,-1 0 0,0 0 1,0 0-1,0 0 0,-1-1 1,-1 1-1,0-1 0,0 0 0,-1 0 1,0-19-1,0 1 921,2 50 541,2 22-1181,17 51-141,-13-63-154,-2 0 1,-1 1-1,3 60 1,-9-87 15,-2 15-1101,-8-14-2761,-1-7-1519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4609,'0'0'5077,"2"11"-5000,5 25-95,3 1 0,0-2-1,22 47 1,-24-58 112,0 0-1,-2 0 1,0 1 0,-2 0-1,-1 0 1,-1 0 0,-1 0 0,-3 30-1,2-24-64,0-31-27,1 1 0,-1-1-1,0 1 1,1-1 0,-1 1 0,1-1-1,-1 1 1,0-1 0,1 1-1,-1-1 1,1 0 0,-1 1 0,1-1-1,-1 0 1,1 0 0,-1 1-1,1-1 1,-1 0 0,1 0 0,0 0-1,-1 0 1,1 1 0,-1-1-1,1 0 1,-1 0 0,1 0 0,0 0-1,-1 0 1,1-1 0,-1 1-1,1 0 1,0 0 0,-1 0 0,1-1-1,20-3 59,-16 1-58,0 1 0,0-1-1,-1 0 1,1 0-1,-1-1 1,1 1 0,-1-1-1,0 0 1,-1 0 0,1-1-1,-1 1 1,0-1 0,0 1-1,0-1 1,0 0 0,-1 0-1,0 0 1,0-1-1,-1 1 1,1 0 0,0-8-1,2-12 5,-2-1 0,0 1 0,-4-39 0,1 3-19,6 11 110,2 1 0,14-54 1,-20 97-51,-1 6-43,0 0-1,0 1 1,0-1 0,1 0 0,-1 0 0,0 0-1,0 0 1,0 0 0,0 1 0,0-1 0,0 0 0,0 0-1,0 0 1,0 0 0,1 0 0,-1 0 0,0 1-1,0-1 1,0 0 0,0 0 0,0 0 0,0 0 0,1 0-1,-1 0 1,0 0 0,0 0 0,0 0 0,0 0-1,1 0 1,-1 0 0,0 0 0,0 0 0,0 0 0,0 0-1,1 0 1,-1 0 0,0 0 0,0 0 0,0 0 0,0 0-1,0 0 1,1 0 0,-1 0 0,0 0 0,0 0-1,0 0 1,0-1 0,0 1 0,1 0 0,-1 0 0,0 0-1,0 0 1,0 0 0,0 0 0,0-1 0,0 1-1,0 0 1,0 0 0,11 28 32,7 38-40,9 41 72,26 140 164,-53-245-225,8 30-67,-8-32 56,0 1-1,0-1 0,0 1 0,0-1 0,0 0 0,0 1 0,0-1 1,0 1-1,1-1 0,-1 0 0,0 1 0,0-1 0,0 1 1,1-1-1,-1 0 0,0 1 0,1-1 0,-1 0 0,0 0 0,1 1 1,-1-1-1,0 0 0,1 0 0,-1 1 0,1-1 0,-1 0 1,0 0-1,1 0 0,-1 0 0,1 0 0,-1 1 0,0-1 0,1 0 1,-1 0-1,1 0 0,-1 0 0,1 0 0,-1 0 0,1 0 1,-1-1-1,0 1 0,1 0 0,-1 0 0,1 0 0,-1 0 1,0-1-1,1 1 0,-1 0 0,0 0 0,1-1 0,-1 1 0,1 0 1,-1 0-1,0-1 0,0 1 0,1 0 0,-1-1 0,0 1 1,0 0-1,1-1 0,-1 1 0,0-1 0,0 1 0,0-1 0,0 1 1,1-1-1,14-25 25,-1 0 0,-1 0 1,-1-2-1,-1 1 0,-2-2 1,-1 1-1,-1-1 0,-1 0 1,-2-1-1,-1 1 0,0-43 1,-4 69 107,0 0-1,1-1 1,-1 1 0,0 0 0,0 0-1,-1 0 1,1 0 0,-1 0 0,-3-5 0,4 6-432,-1 0 0,1-1 0,-1 0 1,1 1-1,0-1 0,0 0 1,0 1-1,0-1 0,0-4 1,-29 31-3526,13-11 1334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3897,'0'0'6541,"0"-1"-6530,0 1-1,0 0 0,0-1 1,1 1-1,-1-1 1,0 1-1,0 0 1,1-1-1,-1 1 0,0 0 1,1 0-1,-1-1 1,0 1-1,0 0 0,1-1 1,-1 1-1,1 0 1,-1 0-1,0 0 1,1 0-1,-1-1 0,1 1 1,-1 0-1,0 0 1,1 0-1,-1 0 0,1 0 1,-1 0-1,0 0 1,1 0-1,-1 0 1,1 0-1,-1 0 0,0 0 1,1 0-1,-1 1 1,1-1-1,-1 0 0,0 0 1,1 0-1,0 1 1,1 2 26,1 1 1,-1 0 0,1 0-1,-1 0 1,0 0 0,-1 0 0,1 0-1,-1 0 1,1 0 0,-1 1-1,-1-1 1,2 9 0,-1 62 859,-2-48-664,-2 177-5,3-204-229,1-1 0,-1 0 0,0 1-1,1-1 1,-1 1 0,0-1 0,1 1 0,-1-1 0,1 1-1,-1 0 1,0-1 0,1 1 0,-1-1 0,1 1 0,0 0-1,-1-1 1,1 1 0,-1 0 0,1 0 0,-1 0-1,1-1 1,0 1 0,-1 0 0,1 0 0,-1 0 0,1 0-1,0 0 1,-1 0 0,1 0 0,0 0 0,-1 0 0,1 0-1,-1 1 1,1-1 0,0 0 0,-1 0 0,1 0 0,-1 1-1,1-1 1,-1 0 0,1 1 0,-1-1 0,1 0 0,-1 1-1,1-1 1,-1 1 0,1-1 0,-1 1 0,0-1 0,1 1-1,-1-1 1,0 1 0,0-1 0,1 1 0,-1 0 0,0-1-1,0 1 1,0-1 0,1 1 0,-1 0 0,0-1 0,0 1-1,0-1 1,0 2 0,12-28-136,0-1-208,2 0 0,1 1 0,1 1 0,22-28 0,-37 52 328,-1 0 0,1 0-1,-1 0 1,1 0-1,0 0 1,-1 1 0,1-1-1,0 0 1,0 1-1,-1-1 1,1 0 0,0 1-1,0-1 1,0 1-1,0-1 1,0 1 0,0 0-1,0-1 1,0 1-1,0 0 1,0 0 0,0-1-1,0 1 1,0 0-1,0 0 1,0 0 0,0 0-1,0 1 1,0-1 0,0 0-1,0 0 1,0 1-1,0-1 1,0 0 0,0 1-1,0-1 1,0 1-1,0-1 1,0 1 0,-1 0-1,1-1 1,0 1-1,0 0 1,-1-1 0,1 1-1,0 0 1,-1 0-1,1 0 1,-1 0 0,1 0-1,-1 0 1,1 0-1,-1 0 1,1 1 0,3 8 36,0 0-1,-1 0 1,0 0 0,2 12 0,-4-16-26,5 29 305,1 64 1,1 3 171,-8-101-523,0 0 1,0-1 0,0 1-1,0 0 1,0-1 0,0 1-1,1 0 1,-1-1-1,0 1 1,0 0 0,0-1-1,1 1 1,-1-1 0,0 1-1,1 0 1,-1-1 0,0 1-1,1-1 1,-1 1 0,1-1-1,-1 1 1,1-1-1,-1 1 1,1-1 0,-1 1-1,1-1 1,-1 0 0,1 1-1,0-1 1,-1 0 0,1 0-1,0 1 1,-1-1 0,1 0-1,0 0 1,-1 0-1,1 0 1,0 0 0,-1 0-1,1 0 1,0 0 0,-1 0-1,1 0 1,0 0 0,0 0-1,-1-1 1,1 1 0,-1 0-1,2-1 1,6-3-2369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7586,'0'0'5201,"25"-11"-5131,-4 0-52,-1 0 5,0 2 0,1 0 0,0 1 0,0 1 0,0 1 0,25-3 0,233-19 230,-31 5-128,1098-147 55,-1342 169-198,15-1 3,-1-1 0,1-1 0,28-9 0,-43 12-58,-1-1 1,1 1-1,0-1 0,-1 0 1,1 0-1,-1 0 1,0 0-1,0 0 0,0-1 1,0 1-1,0-1 1,0 0-1,-1 0 0,1 0 1,-1 0-1,0-1 0,0 1 1,0-1-1,0 1 1,-1-1-1,1 0 0,-1 1 1,1-8-1,-2 10 1,0 1 1,0-1-1,0 0 0,0 1 0,0-1 0,-1 0 1,1 0-1,0 1 0,0-1 0,-1 1 0,1-1 1,-1 0-1,1 1 0,-1-1 0,1 1 1,-1-1-1,1 1 0,-1-1 0,1 1 0,-1-1 1,1 1-1,-1-1 0,0 1 0,1 0 0,-1-1 1,0 1-1,1 0 0,-1 0 0,0 0 0,1-1 1,-1 1-1,0 0 0,0 0 0,1 0 1,-1 0-1,0 0 0,0 0 0,-1 1 0,-1-2-427,-28-2-4302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3:5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7922,'0'0'4321,"9"0"-4084,101 0 279,42 2 101,218-27 0,-7-21-903,493 1 0,-838 46 113,-11-1 173,0 1 1,1-1-1,-1 0 0,0-1 1,9-1-1,-16 2-12,1 0 0,-1 0 0,1 0-1,-1-1 1,1 1 0,-1 0 0,1 0 0,-1-1 0,1 1-1,-1 0 1,1-1 0,-1 1 0,0 0 0,1-1 0,-1 1-1,1-1 1,-1 1 0,0 0 0,1-1 0,-1 1 0,0-1-1,0 1 1,1-1 0,-1 0 0,0 1 0,0-1 0,0 0-1,0-1-51,0 1-1,-1-1 0,1 0 1,-1 1-1,1-1 0,-1 1 1,0-1-1,1 1 0,-1-1 0,0 1 1,0 0-1,0-1 0,0 1 1,-2-2-1,-24-22-3509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0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892 39 2593,'0'0'4909,"-3"-2"-4379,-12-10 180,13 10-568,0 0 0,0 0-1,0 0 1,0 0 0,0 1 0,-1 0 0,1-1 0,0 1 0,-1 0 0,1 0-1,-1 0 1,0 0 0,1 0 0,-1 1 0,-3-1 0,-34-2-152,0 2 0,1 2 1,-1 2-1,0 1 0,1 2 1,0 1-1,-46 16 0,67-15 14,-1 1 0,1 0-1,1 2 1,0 0-1,0 0 1,1 2 0,-23 22-1,-9 7 50,-2-6-41,32-23 1,0 0 0,1 0 1,1 2-1,0 0 0,-22 27 1,32-29-21,0 0 1,1 0 0,0 0-1,1 0 1,1 1-1,0-1 1,1 1-1,1 0 1,-1 21 0,-2 18 12,-24 89 18,11-68-16,16-66 2,0-1 0,1 0 1,-1 1-1,1-1 0,1 1 0,0-1 0,0 0 0,0 1 0,1-1 0,0 0 0,0 0 0,0 0 0,1 0 0,5 8 0,5 6 64,1 0-1,32 35 1,-18-22-44,2 2-27,1-1-1,1-1 1,2-2 0,2-1 0,0-2 0,2-1 0,72 39-1,3-10 290,122 42-1,-176-79-173,1-2 1,1-3 0,1-3 0,67 6 0,74-9-109,-100-6 151,167 27 0,-205-20-61,0-2 0,85-2 0,132-17 56,-12 1-31,-242 10-137,69 0 74,131-16 0,-100 4-62,243 10 0,-106 5-13,-195-8 4,132-28 0,5 0 10,-36 10-89,-144 17 87,0-1 1,0-1-1,-1-1 0,30-16 1,-16 6-4,2 1-1,0 2 1,1 2-1,1 2 1,0 1 0,56-5-1,-64 12-231,-1-2 1,0-2-1,0-1 0,-1-2 0,65-30 0,-52 20-91,-29 14 303,0 0 0,-1-2-1,0 0 1,0-1 0,16-14 0,-19-6 612,44-44-1123,-41 55 309,-1 0 0,0-2 0,19-36 0,-34 52 301,0 0 0,0 0 0,-1 0 0,1 0 0,-1 0 0,0 0 0,-1 0 0,1-1 0,-1 1 0,0 0 0,0 0 0,-1 0 0,1 0 0,-4-6 0,-6-29 338,9-22-427,3 51 70,-1 1 1,0 0 0,0 0 0,-1-1-1,-1 1 1,1 0 0,-2 0 0,1 0-1,-1 0 1,-1 0 0,0 1 0,0 0-1,-10-16 1,-15-12 84,-1 2-1,-1 1 0,-59-49 1,69 66-88,-1 2 0,-1 0 0,0 1 0,-1 2 0,-1 0 1,1 2-1,-47-13 0,-239-33 447,55 14-138,-106-14-447,17 4 138,309 47-89,1 1 0,-1 2 0,-57 5 0,14-1-2,-136-4 53,-235 5 18,421 0-35,0 2-1,1 1 1,0 2-1,1 0 1,-48 23 0,41-17 1,-1-1 1,-69 17-1,60-25-2,-1-1-1,-55-3 1,61-2-1,0 2 1,0 1 0,-67 13-1,-54 35 22,99-30 28,-96 22 0,107-30-39,1 3 1,0 1-1,1 3 1,-57 32-1,-36 14-2,122-59 7,17-6 20,-4 5-1536,-8 1-413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0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5825,'0'0'4242,"-1"-7"-3985,1 1-766,0-16 2481,-2 20-784,-2 14-851,-3 18-312,1 1 0,1 0 0,2 1 0,1-1 1,1 1-1,2-1 0,1 0 0,2 1 0,11 46 0,-9-52-12,0 1 1,-1 0-1,-2 0 0,-1 1 1,-2 41-1,-23 133 430,10-112-182,5 12-197,5 134 0,5-125-76,1 24 452,-1-36-1412,-2-33-4010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8450,'0'0'1464,"158"-90"-1744,-99 55 280,-3 3-104,-9 3-336,-11 8-288,-13 8 552,-11 5-8,-9 8 88,-27 0-825,-11 13-191,-6 3-1680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141 189 2633,'0'0'4079,"-9"-21"-3265,-31-66 166,38 83-845,0 0-1,0 1 1,0-1 0,-1 1 0,1-1 0,-1 1 0,0 0-1,0-1 1,0 1 0,0 1 0,-1-1 0,1 1-1,-1-1 1,0 1 0,0 0 0,1 0 0,-1 0 0,-1 1-1,1 0 1,0-1 0,0 1 0,-7 0 0,2-1 474,24 3-273,0-1 0,1 0 0,-1-1 0,29-6 0,40-2-241,7 6-60,0 4 1,1 3-1,135 26 0,-133-10-16,0-5-1,184 8 0,-233-24-12,0 0-15,0 1 0,-1 3 0,1 1 0,71 17 0,-69-10 7,0-3-1,1-2 0,-1-2 1,1-2-1,57-4 0,-38-1-11,-31 0-17,0 2 0,1 1 1,-1 2-1,0 1 0,40 10 1,-48-9 19,-1-1-1,0-1 1,1-2 0,-1 0 0,45-7 0,35-9-10,-69 9 9,1 1 1,-1 3-1,1 0 1,42 4-1,27 28-201,-44-27-419,-47-2-46,0 0 0,34 6 0,-50-6 635,0 0 1,-1 0-1,1 0 0,0 0 1,-1 1-1,1-1 0,0 0 1,-1 0-1,1 0 1,0 1-1,-1-1 0,1 0 1,-1 1-1,1-1 0,-1 0 1,1 1-1,-1-1 0,1 1 1,-1-1-1,1 1 0,-1-1 1,1 1-1,-1-1 1,0 1-1,1 0 0,-1-1 1,0 1-1,0-1 0,1 1 1,-1 1-1,-10 16-645,-28 9-1252,7-13-762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179 165 208,'0'0'6904,"-7"-5"-6329,0 2-422,4 2-85,1 0 1,-1 0-1,1-1 1,-1 1-1,1-1 1,0 1-1,0-1 1,-1 0-1,1 0 0,0 0 1,0 0-1,-2-4 1,132 2 3636,140 7-3227,-256-4-454,0-1 0,0 1-1,0-2 1,0 0 0,0 0 0,15-8-1,42-10 37,-184 31 209,31 2-235,0-3-1,-1-4 0,-111-7 1,188 1 30,1 0 0,-1 0 1,1-1-1,0 1 1,-1-2-1,1 1 1,0-1-1,0 0 1,0-1-1,1 1 1,-1-1-1,1-1 1,0 1-1,-11-11 0,16 14-53,1-1 0,0 1-55,0-1-431,-1 0 488,0 0 0,1 1 0,-1-1 0,0 0 1,0 0-1,0 0 0,-1 0 0,1 1 0,0-1 0,-1 1 0,1-1 1,-3-1-1,34 38 24,89 59-80,-118-93 103,-1 1-26,0-2 246,59 0-551,134 6 279,-172-4-10,-11 0 10,1-1 0,-1 0 0,1 0 0,13-2 0,-20 0-6,0 0 0,0 0 0,0 0 0,-1 0 0,1-1 0,0 1 0,-1-1 0,1 0 0,-1 0 0,1-1 0,-1 1 0,0-1 0,0 1 0,5-6 0,-5 4-1,1 0 0,0-1 0,-1 1 0,0-1 0,0 0-1,-1 1 1,1-1 0,-1 0 0,3-8 0,-5 11-1,0 0 0,0 0 0,1 1 0,-1-1 1,0 0-1,0 0 0,-1 0 0,1 0 0,0 0 0,-1 1 0,1-1 0,-1 0 0,1 0 0,-1 1 1,0-1-1,0 0 0,0 1 0,0-1 0,0 1 0,0-1 0,0 1 0,-1-1 0,1 1 0,0 0 0,-1 0 1,1-1-1,-1 1 0,1 0 0,-1 0 0,-3-1 0,-14-9-15,12 6 24,1 1 0,-1 0 0,0 0 0,-1 1 0,1-1 0,0 2 0,-1-1 1,-15-2-1,23 5-56,1 1-44,0 0 64,0-1 0,1 1 0,-1 0 0,0 0 0,0 1 0,0-1 0,-1 0 0,1 0 0,0 0 0,0 1 0,-1-1 0,1 0 0,0 1 0,-1-1 0,0 0 0,1 1 0,-1 2 0,11 32 67,-8 6-46,-3-42 36,-35 0-59,21 0-6498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2457,'0'0'7158,"-5"-5"-6347,-15-16-167,16 22 437,4 11-910,4 13-244,6 18 315,-2 0 0,4 85 0,-12 91 173,-1-58-189,49 366 178,-43-476-422,-2 75 0,-4-80-1239,13-109-2465,-6 34-882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48 115 1744,'0'0'7479,"-2"0"-7198,0 0 0,-1 0 0,1-1 0,0 1-1,0 0 1,0-1 0,0 1 0,0-1 0,0 0 0,0 0 0,-2-1-1,2-1-258,1-1 0,-1 1 0,1 0 0,0-1 0,0 0 0,0 1 0,0-1 0,1 0 0,-1 1 0,1-1 0,0 0 0,0 1 0,1-1 0,-1 0 0,1 1 0,0-1 0,0 0 0,1-3 0,-1 5-54,1 0 0,-1-1 0,1 1 0,0 0 0,-1 0 0,1 0 0,0 0 0,0 0 0,0 1 0,1-1 0,-1 1 0,0-1 0,1 1 0,-1 0 0,1 0 0,-1 0 0,1 0 0,-1 0 0,1 1 0,0-1 0,-1 1 0,1-1 0,0 1 0,-1 0 0,4 0 0,35-1-330,-23 0 254,0 0 0,34 5 0,-49-3 106,0 0-1,0 0 1,0 0-1,0 0 0,-1 1 1,1-1-1,0 1 1,-1 0-1,1 0 1,-1-1-1,0 2 1,0-1-1,0 0 1,0 0-1,0 1 0,0-1 1,0 1-1,-1 0 1,1-1-1,-1 1 1,0 0-1,0 0 1,0 0-1,0 0 1,-1 0-1,1 0 1,-1 3-1,1 1-4,0-1 0,0 1 0,-1 0 1,0 0-1,-1-1 0,0 1 0,0 0 0,0-1 0,-1 1 0,0-1 1,-4 11-1,-7 2 100,0 0 0,-2-1 0,0 0 1,-1-1-1,-1-1 0,0-1 0,-1 0 0,-21 13 1,-41 36 408,91-72-642,0 1-1,1 1 1,25-11-1,-33 15 108,1 0 1,0 0-1,0 0 0,1 1 0,-1 0 1,0 0-1,0 0 0,1 0 1,-1 1-1,0 0 0,1 0 1,-1 0-1,0 1 0,1 0 1,-1 0-1,0 0 0,8 4 0,4 4 38,-1-1 0,1-1 0,0 0 0,1-1 0,0-1-1,0 0 1,23 2 0,-30-5-5,-9-2-1,0 1 0,0-1 0,1 1 0,-1-1 0,0 1 0,0 0 0,0 0 0,0 0 0,-1 0 0,1 0-1,0 0 1,0 0 0,0 1 0,-1-1 0,1 0 0,-1 1 0,1 0 0,-1-1 0,0 1 0,0 0 0,1 0 0,0 2 0,-1-1 7,-1 0 0,1 0 0,-1 0 1,1 0-1,-1 0 0,0 1 0,0-1 0,0 0 1,-1 0-1,1 0 0,-1 0 0,0 1 1,-1 3-1,-2 3 53,0 1 0,-1-1 0,-1 1 0,0-1 0,0-1 0,-1 1 0,-8 8 0,-2 1 177,-1-1 0,-1-1 1,-1-1-1,0 0 0,-35 20 1,51-35-201,1 0 0,-1 0 1,0-1-1,1 1 0,-1-1 1,0 0-1,1 0 0,-1 0 1,0 0-1,0-1 0,1 1 1,-1-1-1,1 0 0,-1 0 1,1 0-1,-1-1 0,1 1 1,-1-1-1,1 0 0,-6-4 1,-35-12-1066,41 18 874,1 0 0,0-1 1,0 1-1,-1 0 0,1 0 0,0 1 1,-1-1-1,1 0 0,0 1 0,0-1 1,-1 1-1,1 0 0,0 0 0,0 0 1,0 0-1,0 0 0,0 0 0,0 1 1,-2 1-1,-11 14-4181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7722,'0'0'2212,"11"2"-2175,-6 0-47,-1-2 40,0 0 0,0 1 0,-1-1-1,1 1 1,0 0 0,-1 1 0,1-1 0,0 1 0,-1-1 0,0 1 0,1 0 0,-1 0 0,0 0 0,0 1 0,0-1 0,-1 1 0,1 0 0,0-1 0,-1 1 0,0 1 0,0-1-1,0 0 1,0 0 0,0 1 0,0-1 0,-1 1 0,0-1 0,0 1 0,0 0 0,1 4 0,-2 39 758,3 20-415,11-26-4499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 2937,'0'0'8616,"-10"-2"-8260,5 0-330,-32-9 71,35 11-90,-1-1 1,1 1-1,-1 0 0,1-1 1,0 1-1,-1 0 1,1 1-1,-1-1 1,1 0-1,0 1 0,-1-1 1,1 1-1,0 0 1,-1-1-1,-3 4 1,1 1-15,0 0 1,0 0 0,1 1 0,-1 0 0,1 0 0,0 0-1,1 0 1,0 1 0,0-1 0,0 1 0,-2 11 0,-2 7 1,-7 48 1,11-37-9,0 0 1,3 0-1,4 38 0,-3-66 16,1 0 0,1-1 0,-1 1 0,1-1 0,1 0 0,-1 0 0,1 0 0,0 0-1,1-1 1,0 0 0,0 1 0,0-2 0,12 11 0,-1-2-10,1 0 0,1-2-1,34 20 1,-38-26-100,1 0 0,-1-1-1,1-1 1,0 0-1,0-1 1,0-1 0,0 0-1,1-1 1,26-2 0,-40 1 103,0-1 1,0 1 0,-1-1-1,1 0 1,0 0-1,0 0 1,-1 0 0,1 0-1,0 0 1,-1 0 0,1-1-1,-1 1 1,0 0-1,1-1 1,-1 0 0,0 1-1,0-1 1,0 0-1,0 1 1,0-1 0,0 0-1,-1 0 1,1 0 0,-1 0-1,1 1 1,-1-1-1,0 0 1,1 0 0,-1 0-1,0 0 1,-1-3 0,2-3 32,0 0 1,-1 0 0,-1 1-1,1-1 1,-1 0 0,-1 1-1,-2-11 1,1 11 19,-1 1 0,0-1 1,0 1-1,0 0 0,0 1 0,-1-1 0,0 1 1,0 0-1,-1 0 0,0 0 0,1 1 0,-2 0 1,1 0-1,0 1 0,-1-1 0,1 2 0,-1-1 1,0 0-1,-12-1 0,15 2-52,-1 1 1,0 0-1,0 1 0,1-1 1,-1 1-1,0 0 0,0 0 1,1 0-1,-1 1 0,0 0 1,0 0-1,1 0 0,-1 0 1,1 1-1,-1-1 0,1 1 1,0 0-1,-1 1 1,1-1-1,0 1 0,0 0 1,1 0-1,-1 0 0,1 0 1,-1 1-1,1-1 0,0 1 1,1 0-1,-6 8 0,4-2-192,0 1 0,1-1 0,0 0 1,1 1-1,0 0 0,1-1 0,-1 18 0,8 39-4446,2-44-580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92 6009,'0'0'5083,"0"-14"-4683,-3-45 65,3 58-419,-1 0 0,1 0-1,0 0 1,0 1 0,0-1-1,-1 0 1,1 0 0,0 0-1,-1 1 1,1-1 0,-1 0-1,1 0 1,-1 1 0,0-1-1,1 0 1,-1 1 0,1-1-1,-1 1 1,0-1 0,0 1-1,1-1 1,-1 1 0,0-1-1,0 1 1,0 0 0,1-1-1,-1 1 1,0 0 0,0 0 0,0 0-1,-1-1 1,-25 2 344,21 0-348,4-1-44,-1 0 1,0 1-1,1-1 1,-1 1-1,1-1 0,-1 1 1,1 0-1,0 0 1,-1 0-1,1 0 1,0 0-1,-1 1 0,1-1 1,0 1-1,0-1 1,0 1-1,-3 3 0,1 0 1,1 0-1,-1 1 0,1-1 0,0 1 1,0-1-1,0 1 0,-1 7 0,-2 7 3,1 0 0,1 0-1,-2 31 1,4 82-35,3-73 37,-1-52-11,1 0 1,0 0-1,0 0 0,1-1 0,0 1 0,0-1 1,1 1-1,0-1 0,0 0 0,1 0 0,0 0 1,0 0-1,0-1 0,1 1 0,0-1 0,0 0 1,1-1-1,0 1 0,0-1 0,0 0 0,0-1 0,1 0 1,0 0-1,14 6 0,-1-1-99,0-1 0,1-2 0,0 0 0,0-1-1,0-1 1,0-1 0,44 1 0,-63-4 93,8 0-89,-1 0 0,1 0 1,-1-1-1,0 0 0,0-1 1,13-3-1,-19 3 93,-1 1 0,1 0 1,-1-1-1,1 1 0,-1-1 0,0 0 0,0 1 0,0-1 0,0 0 1,0 0-1,0-1 0,-1 1 0,1 0 0,-1-1 0,1 1 1,-1-1-1,0 1 0,0-1 0,0 1 0,0-1 0,0 0 0,-1 0 1,1 1-1,-1-1 0,0 0 0,0-3 0,1-3 95,-1 1 0,0 0-1,0 0 1,-1 0 0,0 0-1,0 0 1,-1 0 0,0 0-1,-1 0 1,1 0 0,-2 1-1,-6-13 1,6 15-31,1 0 0,-1 1 0,-1-1 0,1 1-1,-1 0 1,1 1 0,-1-1 0,0 1 0,0 0 0,-1 0 0,1 1 0,0-1-1,-1 1 1,0 0 0,0 1 0,1-1 0,-1 1 0,-10 0 0,10-1-55,-1 2 1,0-1 0,0 1 0,0 0-1,0 0 1,1 1 0,-1 0 0,0 0-1,0 1 1,1 0 0,-1 0 0,1 0-1,-1 1 1,1 0 0,-6 4 0,8-3-144,-1 0 1,1 0-1,0 1 0,0-1 1,0 1-1,1 0 1,0 0-1,0 0 1,0 0-1,0 1 1,1-1-1,0 1 1,0-1-1,1 1 1,-1 0-1,1 0 1,0 9-1,-2 21-2404,2-10-1825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7258,'0'0'6005,"0"-4"-5932,0-10-53,17 262-615,-17-180-2785,0-40-1272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6305,'0'0'639,"25"-11"-389,84-35-220,-99 42-47,0 0 0,1 1-1,-1 0 1,1 1 0,0 0-1,-1 0 1,1 1 0,0 1-1,0 0 1,0 0 0,0 1-1,14 3 1,-23-3 43,0 0 0,-1 0 0,1 0 0,0 0-1,0 1 1,-1-1 0,1 1 0,-1-1 0,1 1 0,-1 0 0,0-1 0,0 1 0,0 0 0,0 0 0,0 0 0,0 0 0,0 0-1,0 0 1,-1 0 0,1 0 0,-1 0 0,0 1 0,1-1 0,-1 0 0,0 0 0,0 0 0,-1 3 0,1 3 234,0 1 1,0-1-1,-1 0 0,0 1 1,-5 15-1,-5-1 64,-2 0 1,0-1-1,-30 38 0,41-57-322,1-2-51,5-1-96,-1 0 116,1 0 0,-1 1 0,1-1 0,-1 1 0,0 0 0,1 0 0,-1 0 0,0 0 0,0 0 0,0 1 0,0-1 0,0 1 0,0 0 0,0 0 0,0 0 1,-1 1-1,1-1 0,-1 0 0,1 1 0,-1 0 0,0-1 0,0 1 0,-1 0 0,1 0 0,2 6 0,4 3 17,5 8 6,2-2 0,0 1-1,1-2 1,24 21-1,-38-37 13,0 1 0,0-1-1,-1 1 1,1-1-1,0 1 1,-1 0-1,1 0 1,-1-1-1,0 1 1,1 0 0,-1 0-1,0 1 1,0-1-1,0 0 1,-1 0-1,1 0 1,0 1-1,-1-1 1,0 0 0,1 1-1,-1-1 1,0 0-1,0 1 1,0-1-1,-1 4 1,-1-3 29,1 0 0,-1 0 0,0 1 0,0-1 1,-1 0-1,1-1 0,-1 1 0,1 0 0,-1-1 0,0 1 0,0-1 0,0 0 0,0 0 0,-5 2 1,-9 5 246,-1-1 0,-1-1 0,1-1 0,-38 8 0,45-12-152,-1 0-1,0-1 1,0 0-1,1-1 1,-1 0-1,-22-4 1,33 4-160,0-1 0,0 0 0,1 1 0,-1-1 0,0 0 0,1 1 0,-1-1 0,1 0 1,-1 0-1,1 0 0,-1 1 0,1-1 0,0 0 0,-1 0 0,1 0 0,0 0 0,0 0 0,-1 0 0,1 0 0,0 0 0,0 0 0,0 0 0,0 1 0,0-1 0,0 0 1,1-1-1,6-27-2135,10 6-1685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6025,'0'0'4204,"1"22"-4184,-2 1-17,0-12-6,1 0 1,0 0 0,0 0-1,1 0 1,1-1 0,0 1-1,0 0 1,1-1 0,1 0 0,5 13-1,-1-4-107,1-1 1,2 0-1,-1 0 0,19 21 0,-25-34 117,0 0 0,0 0 0,1-1 0,0 0-1,0 0 1,0 0 0,0 0 0,1-1 0,-1 0 0,1 0 0,0 0-1,0-1 1,0 0 0,0 0 0,0-1 0,0 0 0,1 0 0,7 1-1,-5-3 72,0 0 0,-1-1 0,1 1 0,-1-2 0,1 1 0,-1-1 0,0 0 0,0-1 0,0 0 1,-1 0-1,1-1 0,-1 0 0,0 0 0,0 0 0,8-10 0,-3 3-72,0-2 1,-1 1 0,0-1 0,-1-1 0,-1 0 0,13-27 0,-19 36 11,-1-1 0,0 1 0,0-1 0,0 1 1,-1-1-1,0 0 0,0 0 0,-1 1 0,0-1 1,0 0-1,0 0 0,-1 0 0,0 1 0,0-1 0,-1 0 1,0 1-1,0-1 0,-1 1 0,0 0 0,0 0 1,0 0-1,-1 0 0,1 0 0,-1 1 0,-1 0 0,1 0 1,-1 0-1,0 0 0,0 0 0,-8-5 0,1 2 9,1 0-1,-1 1 1,0 0-1,-1 1 1,1 1 0,-1 0-1,0 0 1,0 1-1,-1 1 1,0 0-1,1 1 1,-1 0-1,0 1 1,-16 1-1,27 1-49,0-1-1,0 1 0,0 0 1,0 0-1,1 0 1,-1 0-1,0 0 0,0 1 1,1 0-1,-1-1 0,1 1 1,-1 0-1,1 0 1,0 0-1,0 0 0,0 1 1,0-1-1,0 0 0,0 1 1,1 0-1,-1-1 1,1 1-1,0 0 0,-1 0 1,1 0-1,1 0 0,-2 5 1,0 1-414,1-1 0,0 1 0,0-1 0,1 1 0,0-1 0,0 1 1,1-1-1,0 1 0,3 9 0,13 17-2589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0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8330,'0'0'3529,"88"0"-3529,-67 0 8,-7 0-144,1 0-33,-6 0-255,-3 0 112,0 6-216,2-4-104,-2-2-992,0 0-2321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2 249 5569,'0'0'6470,"0"-23"-6100,-1-9-312,0 6-14,2-1-1,5-41 0,-5 64 601,0 13-390,-2 27-348,1-10 71,0-25 17,1 1 0,0-1 1,-1 0-1,1 1 0,0-1 1,-1 0-1,1 0 1,0 1-1,0-1 0,0 0 1,0 0-1,1 0 1,-1 0-1,0 0 0,0-1 1,0 1-1,1 0 0,-1 0 1,0-1-1,1 1 1,2 0-1,40 13-187,-32-10 144,-9-3 43,0 0 0,-1 0 0,1-1-1,0 1 1,0-1 0,0 1 0,0-1 0,-1 0-1,1 0 1,0 0 0,0-1 0,0 1 0,0-1-1,-1 0 1,1 1 0,0-1 0,0 0 0,-1 0-1,1-1 1,-1 1 0,1-1 0,-1 1 0,0-1 0,1 0-1,-1 0 1,0 0 0,3-3 0,2-5 25,0 0 0,-1-1 1,0 0-1,-1 0 0,6-14 1,-9 18 87,1 1 0,-1-1 1,0 0-1,0 0 1,-1 0-1,0 0 0,1-8 1,-2 14 52,0 13-208,-1 10 11,0-13-10,1 0 0,0 0-1,0 0 1,1 1 0,3 11 0,-4-19 33,1 0 0,-1-1 0,1 1 0,0 0 0,0 0 0,0-1 0,0 1 0,0 0 1,0-1-1,0 1 0,0-1 0,1 0 0,-1 1 0,1-1 0,-1 0 0,1 0 0,-1 0 0,1 0 1,0 0-1,-1 0 0,1 0 0,0 0 0,0-1 0,0 1 0,0-1 0,0 1 0,-1-1 0,1 0 1,0 0-1,4 0 0,0 0 13,1 0 0,-1 0 1,1-1-1,-1 0 0,1 0 1,-1-1-1,0 0 0,0 0 1,0 0-1,0-1 0,0 0 1,0 0-1,0 0 0,-1-1 0,0 1 1,0-1-1,0-1 0,0 1 1,-1-1-1,1 0 0,-1 0 1,0 0-1,-1 0 0,6-10 0,32-55 44,-41 69-62,1 136-89,-1-134 93,0 1 0,0-1 0,1 1 1,-1-1-1,1 1 0,-1-1 0,1 1 0,0-1 0,-1 1 0,1-1 0,0 0 0,0 1 0,0-1 0,0 0 0,0 0 0,0 0 0,1 1 0,-1-1 0,0 0 0,1-1 0,-1 1 0,0 0 0,1 0 0,-1-1 0,1 1 0,-1 0 0,1-1 0,1 1 0,48 3-4030,-48-4 3482,9 0-6100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2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7162,'0'0'4098,"4"5"-3885,5 7-199,9 13-6,0-2 0,27 27 0,-40-45-22,1 0 0,0 0 0,-1 0 1,1-1-1,1 0 0,-1 0 0,1 0 1,-1-1-1,1 0 0,0 0 0,0-1 0,1 0 1,-1 0-1,0-1 0,9 1 0,-12-2 17,0-1 0,-1 0 0,1 0 0,0 0 0,0-1 0,-1 0-1,1 1 1,-1-1 0,0 0 0,1-1 0,-1 1 0,0 0 0,0-1-1,-1 0 1,1 0 0,0 0 0,-1 0 0,0 0 0,3-4 0,5-9-1,0-1 0,11-28 0,-14 31 19,-1-1-1,-1 0 0,0-1 0,-1 1 1,-1-1-1,0 0 0,-2 0 0,1 1 1,-2-1-1,0 0 0,-1 0 0,-1 0 0,0 0 1,-1 0-1,-1 0 0,0 1 0,-1 0 1,-1 0-1,0 0 0,-1 1 0,0 0 1,-11-14-1,-24-18 562,30 35-270,1-1 1,1 0 0,-11-16-1,20 27-308,0 0 0,1 0 0,-1 0 0,0 0 0,1-1 0,-1 1 0,1 0 0,-1 0 0,1-1 0,0 1 0,0 0 0,-1 0 0,1-1 0,0 1 0,0 0 0,0-1 0,1 1 0,-1 0 0,0-1 0,0 1 0,1 0 0,-1 0 0,0-1 0,1 1 0,0 0 0,-1 0 0,1 0 0,1-2 0,0 1-21,1-1-1,-1 1 1,1-1 0,0 1 0,0 0-1,0 0 1,1 0 0,-1 1 0,0-1-1,5 0 1,8-3-93,-1 1-1,1 0 1,25-1-1,-27 3 33,0 1-1,-1 1 1,1 0-1,0 1 1,-1 1 0,24 5-1,-33-6 64,0 0 0,0 1 0,-1 0 0,1 0 0,0 0 0,-1 0-1,1 0 1,-1 1 0,0 0 0,0-1 0,0 1 0,0 0 0,0 1 0,-1-1 0,1 0 0,-1 1-1,0-1 1,0 1 0,0 0 0,-1 0 0,1 0 0,-1 0 0,0 0 0,0 0 0,1 7 0,0 12 385,-1-1-1,-1 1 1,-5 37 0,-1 22 127,7-78-498,0 1-1,0 0 1,1-1 0,-1 1 0,1-1-1,0 1 1,0-1 0,0 0-1,1 0 1,-1 0 0,1 0-1,0 0 1,0-1 0,1 0 0,-1 1-1,1-1 1,-1 0 0,1 0-1,8 4 1,3 2-192,0 0-1,1-2 1,0 0-1,22 8 0,56 7-3173,-60-20-1322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2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1400,'0'0'2319,"26"4"-1729,86 7 114,-102-11-612,0-1 1,0 0-1,-1-1 0,1 0 1,-1-1-1,0 0 0,0 0 1,0-1-1,0 0 0,0-1 1,-1 0-1,13-9 0,11-7 570,-16 12-329,0 0 0,1 1 0,0 0 0,0 1 1,1 1-1,-1 1 0,1 0 0,1 2 0,-1 0 0,22-1 1,185 16-30,-4 0-280,-244-12-2497,-11 0-185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4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19 202 1320,'0'0'9406,"-3"-3"-8715,2 1-615,-1 1 0,1 0 0,0-1 0,0 1-1,-1-1 1,1 1 0,0-1 0,0 1 0,1-1 0,-1 0 0,0 0-1,0 1 1,1-1 0,-1 0 0,1 0 0,0 0 0,0 0 0,-1 0-1,1 1 1,0-1 0,0 0 0,1 0 0,-1 0 0,0 0 0,1 0-1,-1 1 1,1-1 0,1-3 0,0 2-18,0 0 0,0 1 1,1-1-1,-1 1 0,1-1 0,-1 1 0,1 0 1,0 0-1,0 0 0,0 1 0,0-1 0,0 1 1,0-1-1,0 1 0,1 0 0,-1 0 0,4 0 0,452-84 171,-433 80-213,119-7-107,-24 3-123,-99 8 338,-13 1-1058,-33 0-11116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6 178 3673,'0'0'3937,"-1"-5"-3388,-4-25 1294,6 29-1763,-1 0-1,1 0 0,-1 0 1,1 0-1,0 0 0,-1 0 1,1 0-1,0 0 1,0 1-1,0-1 0,-1 0 1,1 0-1,0 1 1,0-1-1,0 0 0,0 1 1,0-1-1,2 0 0,52-20-75,1 2-1,1 2 0,0 3 0,0 3 0,2 2 0,-1 2 1,65 2-1,-100 5 5,118 0 97,145 19 1,-224-12-89,0-3 0,1-2 1,-1-3-1,1-3 0,121-23 1,-121 17-1062,0 2 0,1 4 1,67 2-1,-125 2 967,16 0-2345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2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1 682 3793,'0'0'5686,"5"-19"-2558,11-29-2994,74-107-897,-50 92 224,40-90 1,-69 129 718,-2-1-1,-1 0 1,-1 0-1,-1-1 1,-1 1-1,-1-1 1,0-42-1,25 403-512,-13-197 46,-8-12 284,-8-74-4987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84 182 1720,'0'0'3077,"-5"0"-1966,-5 0-619,-32-1 2690,40 1-3115,1 0 0,0 0 0,0 0 0,0-1 0,0 1-1,0 0 1,0-1 0,0 1 0,0-1 0,0 1 0,0-1-1,0 0 1,0 1 0,0-1 0,0 0 0,0 0 0,0 0-1,1 0 1,-1 1 0,0-1 0,1 0 0,-1 0 0,0 0-1,1 0 1,-1-1 0,1 1 0,0 0 0,-1 0 0,1 0-1,0 0 1,0 0 0,0-2 0,-1-3-103,1 0 1,0 0-1,0 0 1,0 1-1,1-1 1,0 0-1,0 0 0,1 1 1,-1-1-1,1 1 1,0-1-1,1 1 1,-1 0-1,1 0 1,0 0-1,1 0 1,-1 0-1,1 1 0,0 0 1,0-1-1,0 1 1,1 1-1,-1-1 1,1 1-1,0-1 1,0 2-1,0-1 0,0 0 1,0 1-1,1 0 1,6-2-1,-6 2 67,0 0-1,0 1 0,1 0 1,-1 0-1,1 0 0,-1 0 0,1 1 1,-1 0-1,1 1 0,10 1 1,-14-1-19,0 0 0,0 1 0,-1-1 1,1 0-1,-1 1 0,1 0 0,-1-1 0,1 1 1,-1 0-1,0 0 0,0 1 0,0-1 0,0 0 1,-1 1-1,1-1 0,0 1 0,-1-1 0,0 1 1,0 0-1,0-1 0,0 1 0,0 0 0,0 0 1,-1 0-1,1 4 0,1 10-1,0-1 1,-1 1-1,-1-1 1,-1 1-1,0-1 0,-1 1 1,-1-1-1,0 0 1,-12 32-1,-4-2 41,-49 85 0,27-57 45,18-34-17,15-28-49,1 0 0,0 0 0,1 1 0,-8 22 0,13-28-30,1-6 0,39 21 5,-32-17-135,1-2 0,0 1 0,0-1 0,0-1 1,0 1-1,0-1 0,1-1 0,-1 1 0,1-1 1,-1-1-1,1 0 0,-1 0 0,1-1 0,-1 0 1,1 0-1,12-4 0,-3-1-467,1 0-1,-1-1 0,-1-1 1,1-1-1,-1-1 1,18-14-1,-4 1-4296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7298,'0'0'2903,"0"9"-2771,0 218-779,-2-218-1781,-5-7-2421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2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4929,'0'0'3781,"9"28"-3706,33 93-19,-35-98 99,-1 1 0,-1 1 0,0-1 0,-2 1 0,-1-1 0,-1 1 0,-3 33 0,0 1 1034,2-58-1186,0 0 0,0 0 0,1 0 0,-1 0 0,0 0 0,0 0 0,1 0 0,-1 0 0,0 0 0,1 0 0,-1 0 0,1 0 0,0 0 0,-1 0 0,1 0 0,0-1 0,-1 1 0,1 0 0,0 0 0,0-1 0,0 1 0,0 0 0,-1-1 0,3 1 0,31 7-145,-22-7 26,-1-2-1,1 1 1,22-6-1,-20 2-35,-1 0-1,-1-1 1,1-1-1,-1 0 1,0-1-1,19-13 1,-24 15 147,0 0 0,0-1-1,0 0 1,-1 0 0,0-1 0,0 0 0,-1 0-1,0 0 1,0 0 0,0-1 0,4-10-1,-4-5 3252,-5 60-2617,21 52-713,-13-64 40,-2 1 0,-1 1 0,3 33-1,-8 79-927,-1-143-1069,-4-8-2182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2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10 139 1432,'0'0'7502,"-3"-3"-6966,3 3-476,-1 0 0,1-1 0,0 1 0,-1 0-1,1 0 1,0-1 0,-1 1 0,1 0 0,0 0 0,-1-1 0,1 1 0,0-1-1,-1 1 1,1 0 0,0-1 0,0 1 0,0 0 0,0-1 0,-1 1 0,1-1-1,0 1 1,0-1 0,0 1 0,0 0 0,0-1 0,0 1 0,0-1 0,0 1 0,0-1-1,0 1 1,0-1 0,23-2 562,201-3-523,0 9-1,255 38 1,-278-19-38,1-10 0,0-9 0,0-8 0,251-39 0,-208 12 165,268 0-1,-318 34-130,224-6 56,-330-5-155,128-31 1,-93 15 78,-83 19-191,-49 6-197,-1 1 1,0 0 0,1 0 0,0 1 0,-12 4 0,-12 7-3463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0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7538,'0'0'4693,"-4"12"-4699,0-1-12,1 0-1,1 1 1,0 0-1,0-1 0,1 1 1,1 0-1,0 0 1,0-1-1,1 1 1,1 0-1,0-1 0,5 16 1,11 27-412,-10-35 119,-1-1 1,-1 2-1,-1-1 1,-1 1 0,4 35-1,-9-54 287,1 1-1,0-1 0,-1 0 0,1 0 0,-1 0 0,0 0 1,1 1-1,-1-1 0,0 0 0,1 0 0,-1 0 0,0 0 0,0 0 1,0-1-1,0 1 0,0 0 0,0 0 0,0-1 0,0 1 1,0 0-1,-1-1 0,1 1 0,0-1 0,0 0 0,0 1 1,-1-1-1,1 0 0,0 0 0,0 0 0,-1 1 0,1-2 0,0 1 1,-1 0-1,1 0 0,0 0 0,-2-1 0,-4 1-443,-22 1-3331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3089,'0'0'3098,"-10"7"-2506,-8 6-217,1 0-1,0 2 1,1 0 0,-26 31 0,-120 173 2101,163-218-2494,0 0 0,0-1 0,-1 1 1,1 0-1,0-1 0,0 1 0,0 0 0,0-1 0,0 1 0,0-1 0,0 1 1,0-1-1,0 0 0,0 0 0,0 1 0,0-1 0,0 0 0,1 0 0,-1 0 1,0 0-1,0 0 0,0 0 0,0 0 0,0-1 0,1 1 0,47 0 8,-42 0-48,11-1-639,0-1 1,0 0 0,0-2-1,-1 0 1,1-1 0,-1-1 0,0 0-1,23-13 1,-13 5-1865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4033,'0'0'6479,"3"3"-6406,3 2-63,0 1-1,0 0 1,-1 0 0,0 1 0,0 0-1,-1 0 1,0 0 0,0 0 0,0 0 0,-1 1-1,0 0 1,-1 0 0,0-1 0,0 1-1,1 17 1,-2-16-10,0-1 0,-1 1 1,0 0-1,-1 0 0,1-1 0,-2 1 0,1 0 0,-1-1 1,-1 0-1,0 1 0,0-1 0,0 0 0,-1 0 0,0 0 0,-7 9 1,-17 15-36,15-17-260,1 0-1,-15 23 0,25-28-3746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4401,'0'0'4990,"-15"9"-4858,-46 31-102,56-35-30,1-1 1,0 0-1,0 1 1,0 0 0,1 0-1,0 0 1,0 1-1,0-1 1,1 1-1,-1-1 1,1 1 0,1 0-1,-1 0 1,0 9-1,-3 6 26,0-4 19,1 0-1,0 0 0,2 1 0,-2 30 1,5-47-54,0 0 1,-1 0-1,1 0 1,0 0-1,-1 0 1,1 0-1,0 0 1,0 0-1,0 0 0,0 0 1,0-1-1,0 1 1,0 0-1,0-1 1,0 1-1,0-1 1,0 1-1,1-1 1,-1 0-1,0 1 1,0-1-1,0 0 1,1 0-1,-1 0 1,0 0-1,0 0 1,1 0-1,-1 0 0,0 0 1,1-1-1,46-3-117,-36-1-34,0-1-1,0 0 1,0-1 0,-1 0-1,0-1 1,0 0 0,-1-1-1,0 0 1,0-1 0,-1 0-1,-1 0 1,14-22 0,-19 29 163,-1 0 0,0-1 0,0 1 0,-1-1 0,1 1 1,-1-1-1,1 0 0,-1 0 0,-1 0 0,1 1 0,0-1 1,-1 0-1,0-4 0,0 5 44,-1 0 0,1 1 0,-1-1 0,0 1 0,1-1 0,-1 1 0,-1-1 0,1 1 0,0-1 0,-1 1 0,1 0-1,-1 0 1,1 0 0,-1 0 0,-2-2 0,-6-4 239,-1 1-1,0 1 1,0 0-1,0 0 1,-1 1-1,-18-6 1,-7-4 123,36 15-489,12 2-664,1 0 407,0 0 1,-1 2-1,1-1 0,-1 1 0,0 1 0,11 6 0,15 5-489,-34-15 874,0 0 0,0 0 0,0 0 0,0 1 0,-1-1 0,1 1 0,0-1 0,-1 1 0,0 0 0,1 0 0,-1 0 0,0 0 0,0 0 0,0 1 0,3 4 0,-3-2 310,-1 0 0,0-1 0,0 1 0,0 0 0,-1 0 0,1 0 0,-1 0 0,-1 5 0,1 3-264,1 7-52,1-1 0,9 39 1,-7-44-32,-1 1 0,-1 0 0,0-1 0,-1 1 0,0 0 0,-3 19 0,1-29 32,-1-1 0,1 1-1,-1-1 1,-1 1 0,1-1 0,0 0-1,-1 0 1,0 0 0,0 0 0,0 0 0,-1-1-1,1 1 1,-8 4 0,4-2 170,-1 0 1,1-1-1,-1 0 0,0-1 1,0 0-1,-12 5 0,18-9-163,0 1-1,1-1 0,-1 0 0,1 1 1,-1-1-1,0 0 0,1 0 0,-1 0 0,0 0 1,1 0-1,-1-1 0,1 1 0,-1 0 1,0-1-1,1 1 0,-1-1 0,1 0 0,-1 1 1,1-1-1,0 0 0,-1 0 0,1 0 0,-2-1 1,-15-8-249,18 10 24,-1 0-1,1-1 0,0 1 0,-1-1 1,1 1-1,0-1 0,-1 1 0,1-1 1,0 1-1,0-1 0,-1 1 0,1-1 1,0 1-1,0-1 0,0 1 0,0-1 1,0 1-1,0-1 0,0 0 1,0 1-1,0-1 0,0 1 0,0-1 1,0 1-1,0-1 0,1 1 0,-1-1 1,0-1-453,3-9-4099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8434,'0'0'4329,"0"-2"-4377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0 0 7402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7402,'169'-27'1836,"-166"27"-1754,0-1 1,0 1-1,0-1 0,0 0 1,0 0-1,0 0 0,0-1 1,-1 1-1,6-4 1,-8 5-60,1-1 0,-1 1 0,0-1 0,0 1 0,1 0 0,-1-1 0,0 1 0,0-1 0,0 1 0,0-1 0,1 1 0,-1-1 1,0 1-1,0-1 0,0 1 0,0-1 0,0 0 0,0 1 0,0-1 0,-1 1 0,1-1 0,0 1 0,0-1 0,-1 0 0,0-6 245,3-9-164,1 1 1,0-1-1,2 1 0,-1 0 0,2 0 0,0 0 0,1 1 0,0 0 0,13-18 0,-7 8-19,-12 24 292,14 35-798,-7 5 396,-2 1-1,-2 1 1,-1-1 0,-5 72 0,0-26-1875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6617,'0'0'3597,"1"13"-3574,-1-6-22,4 45-117,18 87 0,-21-137 109,0 1-1,0-1 1,0 1-1,1-1 0,-1 0 1,1 1-1,-1-1 1,1 0-1,0 0 1,0 0-1,0 0 1,0-1-1,0 1 1,1 0-1,-1-1 1,0 0-1,1 1 1,-1-1-1,1 0 0,-1 0 1,1-1-1,0 1 1,-1 0-1,1-1 1,3 1-1,11 0-4,0 0-1,-1-1 1,21-2 0,-5 0 44,-29 3-32,1-1 0,-1-1 0,0 1 0,0 0 0,1-1 0,-1 0 0,0 1 0,0-1 0,0-1 0,0 1 0,0 0 1,0-1-1,0 1 0,-1-1 0,1 0 0,-1 0 0,1 0 0,-1 0 0,1 0 0,-1-1 0,0 1 0,0-1 0,0 1 0,-1-1 0,1 0 0,0 0 1,-1 0-1,0 0 0,0 0 0,0 0 0,1-4 0,1-9 134,-1 0 0,-1 0 1,0 0-1,-1 0 0,-2-17 1,2 19-7,-1 7-65,0-1 1,-1 0-1,1 1 0,-2-1 1,1 1-1,-1 0 1,0 0-1,0 0 0,-1 0 1,0 0-1,0 1 0,-8-10 1,8 12-61,1 0 1,-1 0 0,0 0-1,-1 0 1,1 1 0,-1-1-1,1 1 1,-1 0 0,0 1-1,0-1 1,0 1 0,0 0-1,-1 0 1,1 0 0,-1 1-1,1 0 1,-10-1-1,11 5-166,1-1 0,0 0 0,-1 1-1,1 0 1,0-1 0,0 1-1,1 0 1,-1 1 0,1-1-1,-1 0 1,-1 5 0,-6 6-641,-14 10-2066,1-3-2155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7098,'0'0'3320,"91"-24"-3320,-76 19 80,-3-3-168,-6 6 88,-1-4-248,1 4-224,0-4-1136,0-7-1513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7258,'0'0'2428,"21"0"-2373,68 4-194,-87-4 119,0 0 0,1 0-1,-1 1 1,0-1 0,0 0-1,0 1 1,0 0 0,0-1 0,0 1-1,0 0 1,0 0 0,0 0 0,0 0-1,0 1 1,0-1 0,-1 1-1,1-1 1,0 1 0,1 1 0,-2-1 98,-1 0 1,1 0 0,0 0-1,-1 0 1,1 0-1,-1 0 1,1 1 0,-1-1-1,0 0 1,0 0-1,0 4 1,0 0 801,0-6-762,5 1-155,0 0-1,0 0 1,1 0 0,-1 1-1,0 0 1,0 0-1,-1 0 1,1 1-1,0-1 1,-1 1-1,1 0 1,-1 1 0,6 5-1,-4-4 22,0 1 0,-1-1 1,0 1-1,-1 0 0,1 0 0,-1 1 0,0-1 0,6 14 1,-8-10 70,0 0 1,-1 0-1,0 0 1,-1 0-1,1 0 1,-2 0-1,-1 12 1,1-21-5,1 1 0,-1-1 0,0 0 0,1 0 0,-1 0 0,0 1 1,0-1-1,0 0 0,0 0 0,0 0 0,0 0 0,0-1 0,0 1 0,0 0 1,0 0-1,0-1 0,-1 1 0,1 0 0,0-1 0,-1 1 0,1-1 0,0 0 1,-1 1-1,1-1 0,0 0 0,-1 0 0,1 0 0,-2 0 0,-50-1 311,37 1-205,-17-6 134,30 4-425,0 1 0,-1 1 0,1-1 0,0 0 0,0 1 0,-1-1 0,1 1 0,0 0 0,-1 0 0,1 0 1,0 1-1,0-1 0,-1 1 0,1 0 0,-4 1 0,-5 7-4882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4001,'0'0'4527,"11"-1"-5236,188-1 1480,-195 1-781,1 1-1,-1-1 1,1 0 0,-1 0 0,0-1 0,1 1 0,-1-1-1,0 0 1,0 0 0,0 0 0,0-1 0,5-3 0,42-42-1895,-40 38 897,13-17-2705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0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12 231 4185,'0'0'6349,"-2"-13"-6050,-7-31-250,8 42-39,2 7 14,7 33 92,9 85 443,-15-94-501,1 0-1,2-1 1,0 1 0,2-1 0,13 33-1,-19-58-68,0 0 0,0 0-1,1 0 1,-1-1 0,1 1-1,0 0 1,-1-1 0,1 1 0,0-1-1,1 1 1,-1-1 0,0 0-1,1 0 1,-1 0 0,1 0 0,-1 0-1,1-1 1,0 1 0,0-1-1,0 0 1,0 0 0,0 0 0,0 0-1,0 0 1,0-1 0,0 1-1,1-1 1,-1 0 0,3 0-1,-5 0-5,0 0-1,0-1 1,1 1-1,-1 0 0,0-1 1,0 1-1,0-1 0,0 1 1,0-1-1,0 1 0,0-1 1,-1 0-1,1 1 0,0-1 1,0 0-1,0 0 0,-1 0 1,1 0-1,0 0 1,-1 0-1,1 0 0,-1 0 1,1-1-1,8-34-346,-9 23 187,0 0-1,0 0 0,-4-19 1,2 25 199,0 1 0,-1-1 0,0 0 0,0 1 0,0 0 1,-1-1-1,0 1 0,0 1 0,-6-8 0,6 9 87,0-1 0,0 0-1,0 0 1,1 0 0,0 0 0,0-1-1,0 1 1,1-1 0,0 1 0,0-1-1,0 0 1,1 0 0,0 0-1,-1-9 1,2 4-73,0-1 0,1 1 0,0-1-1,1 1 1,0 0 0,1 0 0,0 0 0,1 0 0,0 1-1,0-1 1,1 1 0,1 0 0,0 0 0,0 1-1,1-1 1,0 1 0,0 1 0,1 0 0,0 0 0,12-9-1,-9 8-301,1-1 0,0 2 0,0-1-1,1 2 1,0 0 0,1 0 0,-1 1-1,1 1 1,0 0 0,0 1 0,1 0-1,0 2 1,26-3 0,-40 5 208,-1 0 0,1 0 0,-1 0 0,1 0-1,-1 0 1,1 0 0,-1 0 0,1 0 0,-1 0 0,1 0 0,-1 1 0,1-1 0,-1 0-1,1 0 1,-1 0 0,1 1 0,-1-1 0,0 0 0,1 1 0,-1-1 0,1 0 0,-1 1 0,0-1-1,1 1 1,-1-1 0,0 0 0,0 1 0,1-1 0,-1 1 0,0-1 0,0 1 0,1-1-1,-1 1 1,0-1 0,0 1 0,0 0 0,-6 24-775,-22 21-1118,2-22-853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9842,'0'0'696,"180"-64"-624,-121 51-144,-6 2-296,-9 6-488,-15 2 336,-17 3-208,-9 0-689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0 168 680,'0'0'5769,"0"-5"-4975,0 0-714,0-1 1,0 1-1,1 0 0,0 0 1,0 0-1,0 0 1,0 0-1,1 0 0,-1 0 1,1 0-1,1 0 1,-1 1-1,1-1 0,0 1 1,0-1-1,0 1 0,0 0 1,1 0-1,-1 1 1,1-1-1,0 1 0,0 0 1,1 0-1,-1 0 1,1 0-1,-1 1 0,1 0 1,0 0-1,0 0 1,0 0-1,0 1 0,0 0 1,0 0-1,0 0 0,7 1 1,3-1-76,0 1-1,0 1 1,0 0 0,0 1-1,0 1 1,0 0 0,-1 1-1,1 1 1,23 10 0,-33-12 44,1 0 0,-1 0 0,1 0 0,-1 1 0,0 0 0,-1 0 0,1 0 0,-1 0 0,1 1 0,-1 0 0,-1-1 0,1 2 0,-1-1 0,1 0 0,-2 1 0,1-1 0,-1 1 0,3 7 0,-4-11-34,1 3 6,1 1 0,0-1-1,0 0 1,1 0-1,-1-1 1,1 1-1,0-1 1,0 0-1,1 0 1,-1 0 0,1 0-1,0-1 1,0 0-1,0 0 1,0 0-1,1-1 1,-1 1 0,1-1-1,0-1 1,10 3-1,-9-3-18,1 0-1,0-1 0,0 0 0,0 0 1,0-1-1,0 0 0,-1 0 0,1-1 1,0 0-1,-1 0 0,1-1 0,-1 0 1,0 0-1,0-1 0,10-7 0,-10 7-70,0 0-1,-1-1 0,1 0 0,-1-1 0,-1 0 0,1 1 0,-1-2 0,0 1 0,0-1 0,-1 1 0,0-1 1,0-1-1,0 1 0,-1 0 0,0-1 0,-1 0 0,0 1 0,0-1 0,0 0 0,-1 0 0,0 0 0,-1-1 0,0 1 1,0 0-1,-3-15 0,-2 12-2039,-1 5-1570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4417,'0'0'3218,"19"-17"-3110,155-147 259,-102 81 1955,-68 82-2288,0-1 1,0 1 0,1 0-1,-1 0 1,0 1 0,1-1-1,-1 1 1,0 0 0,8 1-1,7-1-2,-13-1-32,22-2-10,1 1 0,-1 2 0,50 4 0,-76-3 24,1 1 0,-1-1-1,1 0 1,-1 1 0,0 0-1,0-1 1,1 1 0,-1 0-1,0 0 1,0 0 0,-1 1-1,1-1 1,0 0-1,-1 1 1,0-1 0,1 1-1,0 3 1,0-2 11,0-1-1,0 1 1,0-1 0,0 0-1,1 0 1,-1 0 0,1 0-1,-1 0 1,5 3-1,2-2 9,1 1-1,0-1 0,0 0 1,0-1-1,1-1 0,-1 1 1,1-2-1,15 2 1,94-4 87,-58-1-145,-58 2 23,-1 0-1,0 0 1,1 0-1,-1-1 1,0 0-1,1 1 1,-1-1-1,0 0 1,0-1-1,0 1 1,0 0-1,0-1 1,0 0-1,0 1 1,0-1-1,-1-1 1,1 1-1,-1 0 1,1 0-1,-1-1 1,0 0-1,0 1 1,0-1-1,0 0 1,0 0-1,1-4 1,2-6-139,-1 0 0,-1 0 0,0 0 0,0-1 0,0-15 0,-1 14-249,4-31-1786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74 253 432,'0'0'9201,"-4"-7"-8470,-2-4-487,1 0 1,1 0 0,-1-1 0,2 0 0,0 1 0,0-1 0,1 0-1,0-1 1,1-15 0,1 19-153,-1 3-79,1 1 0,0-1 0,1 0-1,-1 0 1,1 0 0,4-11 0,-4 14-23,0 1 1,1 0-1,-1 0 0,1 0 1,-1 0-1,1 0 1,0 0-1,0 0 1,0 1-1,0-1 1,0 1-1,1-1 0,-1 1 1,0 0-1,1 0 1,-1 0-1,1 0 1,4-1-1,19-4-131,0 1 0,0 1-1,1 1 1,-1 1 0,28 3 0,-50-1 117,0 0-3,1 0-1,-1 0 1,0 0-1,1 1 1,-1-1-1,0 1 1,0 1 0,1-1-1,-1 0 1,0 1-1,0 0 1,-1 0-1,1 0 1,0 0-1,-1 1 1,1-1-1,-1 1 1,0 0 0,1 0-1,-2 0 1,1 0-1,0 1 1,-1-1-1,1 1 1,3 7-1,-5-6 41,1 1 0,0 0 0,-1-1 0,0 1 0,-1 0 0,1-1 0,-1 1 0,0 0 0,0-1 0,-1 1 0,0 0 0,0 0 0,0-1 0,-1 1 0,0-1 0,0 0 0,0 1 0,0-1 0,-6 8-1,-28 40 167,-44 51-1,-30 43-48,89-115-116,1 1 0,1 0-1,2 2 1,2 0 0,1 1 0,-10 38-1,23-58-62,35-15 158,33 1 368,-28-1-569,77-6 1,-106 3-100,1-1 0,-1-1 1,0 1-1,0-2 0,-1 1 1,1-1-1,-1-1 0,0 0 1,10-8-1,-6 4-432,18-13-2084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6545,'0'0'5558,"0"5"-5490,0 28-62,-1 6-10,2 1-1,1-1 1,2 0-1,10 45 1,-10-72-9,-1-1 0,0 1 1,-1-1-1,-1 1 1,0 0-1,0 0 1,-1 0-1,-2 15 0,1-22 17,-1 0 0,1 0 0,-1 0 0,0 0 0,0 0 0,-1-1 0,1 1 0,-1-1 0,0 0 0,0 0 0,-1 0 0,1 0 0,-1 0 0,0-1 0,0 1 0,0-1 0,0 0 0,0 0 0,-1-1 0,-6 4 0,2-2 73,0 0 1,-1-1-1,0 0 0,1 0 0,-13 1 0,20-3-69,0-1 1,0 1-1,0-1 0,-1 0 0,1 1 0,0-1 1,0-1-1,0 1 0,0 0 0,-1 0 1,1-1-1,0 1 0,0-1 0,0 1 0,0-1 1,0 0-1,0 0 0,0 0 0,0 0 0,1 0 1,-1-1-1,0 1 0,1-1 0,-1 1 0,0-1 1,1 1-1,0-1 0,-1 0 0,1 1 1,-2-4-1,-1-11-375,1-1 0,0 1 1,-1-26-1,3-5-2335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8618,'0'0'4937,"21"-12"-4986,72-37-99,-80 44 10,1 0 0,0 1 0,0 0 0,0 2 0,1-1 0,-1 2 0,1 0 0,-1 0 0,1 1 0,15 3 0,18-1-814,-47-2 914,-1 0 0,0 0 0,1 0 1,-1 0-1,0 0 0,1 0 0,-1 1 1,0-1-1,1 0 0,-1 0 0,0 0 1,0 0-1,1 1 0,-1-1 0,0 0 1,0 0-1,1 1 0,-1-1 0,0 0 1,0 0-1,0 1 0,1-1 1,-1 0-1,0 0 0,0 1 0,0-1 1,0 0-1,0 1 0,0-1 0,0 0 1,1 1-1,-1-1 0,0 0 0,0 1 1,0-1-1,0 0 0,-1 1 0,1 0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4425,'0'0'8263,"-4"15"-8107,-3 13-189,1 0 0,1 0 0,1 1 0,2 0 0,1 0 0,3 41 0,-1-66 10,-1 1 0,2-1-1,-1 0 1,0 0-1,1 0 1,0 0 0,0 0-1,0 0 1,0 0-1,1 0 1,-1-1-1,1 1 1,0-1 0,0 0-1,0 0 1,1 0-1,-1 0 1,1-1 0,-1 1-1,1-1 1,0 0-1,0 0 1,0 0 0,0-1-1,0 1 1,1-1-1,-1 0 1,0 0 0,1-1-1,-1 1 1,6-1-1,1 0 23,0 0-1,-1-1 0,1-1 0,0 1 0,-1-2 0,1 1 1,-1-2-1,0 1 0,0-1 0,0-1 0,15-8 1,6-9 136,46-43 0,-76 64 292,-6 14 98,4-11-506,-73 133 653,67-117-667,0-1 0,2 1 0,0 0 0,1 0 0,0 0 0,-1 27 0,5-34-36,-1-1 0,2 1 0,-1 0 0,2 0-1,-1 0 1,2-1 0,-1 1 0,1-1 0,7 16 0,-7-20-17,1 0 1,0 0-1,0 0 1,0-1-1,0 1 1,1-1-1,0 0 1,0 0-1,1-1 1,-1 0-1,1 0 1,0 0 0,0 0-1,0-1 1,13 5-1,-8-5 31,-10-3-20,-1 0 0,0 0-1,0 0 1,0 0 0,0 0-1,0 0 1,1 1-1,-1-1 1,0 0 0,0 0-1,0 0 1,0 0 0,0 0-1,1 0 1,-1 0-1,0 0 1,0 0 0,0 0-1,0 0 1,1 0 0,-1 0-1,0 0 1,0 0-1,0 0 1,0-1 0,1 1-1,-1 0 1,0 0 0,0 0-1,0 0 1,0 0 0,0 0-1,0 0 1,1 0-1,-1 0 1,0-1 0,0 1-1,0 0 1,0 0 0,0 0-1,0 0 1,0 0-1,0-1 1,0 1 0,0 0-1,0 0 1,0 0 0,0 0-1,1-1 1,-1 1-1,0 0 1,0 0 0,0 0-1,0 0 1,-1 0 0,1-1-1,0 1 1,0 0-1,0 0 1,0 0 0,0 0-1,0-1 1,0 1 0,0 0-1,-10-18-4563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5457,'0'0'2823,"30"55"-1820,16 38-645,-22-48-17,32 88-1,-37-69-335,-6-20 2,1-1 0,22 44 0,-36-86-5,1 0 1,-1 0-1,1 1 1,-1-1-1,1 0 1,0-1-1,0 1 1,-1 0-1,1 0 1,0 0-1,0 0 1,0 0 0,0-1-1,0 1 1,0 0-1,0-1 1,0 1-1,0-1 1,0 1-1,0-1 1,0 0-1,0 1 1,0-1-1,1 0 1,-1 0 0,0 0-1,0 0 1,0 0-1,0 0 1,1 0-1,-1 0 1,0 0-1,0 0 1,0-1-1,0 1 1,0-1-1,1 1 1,-1-1-1,0 1 1,0-1 0,0 1-1,0-1 1,0 0-1,-1 1 1,1-1-1,0 0 1,0 0-1,0 0 1,1-2-1,5-4 70,0-1 0,0 0 0,10-18 0,5-12 169,-2-1-1,-2 0 0,21-66 0,24-130 53,-24 81-214,-39 154-85,0 0 1,1 0 0,-1 0-1,0-1 1,0 1 0,0 0-1,0 0 1,0 0 0,0-1-1,0 1 1,0 0 0,1 0-1,-1 0 1,0 0 0,0-1-1,0 1 1,0 0 0,0 0-1,1 0 1,-1 0-1,0 0 1,0 0 0,0 0-1,1-1 1,-1 1 0,0 0-1,0 0 1,0 0 0,1 0-1,-1 0 1,0 0 0,0 0-1,1 0 1,-1 0 0,0 0-1,0 0 1,0 0 0,1 0-1,-1 0 1,0 0 0,0 1-1,0-1 1,1 0 0,-1 0-1,0 0 1,0 0 0,0 0-1,0 0 1,1 0 0,-1 1-1,0-1 1,0 0 0,0 0-1,0 0 1,1 1 0,8 11-329,1 9 312,-1 2-1,-1-1 1,-1 1-1,-1 1 1,-1-1-1,4 45 1,-6 153 196,-5-126-144,2-90-26,1-1-1,-1 0 1,1 0-1,-1 0 1,1 0 0,0 0-1,3 7 1,-3-10-4,0 1 0,-1-1 0,1 0 0,0 1 1,0-1-1,0 0 0,0 0 0,0 0 0,0 0 1,0 0-1,0 0 0,1 0 0,-1 0 0,0 0 0,1 0 1,-1-1-1,0 1 0,1 0 0,-1-1 0,1 1 1,-1-1-1,1 0 0,-1 1 0,1-1 0,2 0 0,-2-2 15,1 0-1,0 0 0,-1 0 1,0 0-1,1 0 0,-1-1 0,0 1 1,0-1-1,0 1 0,-1-1 1,1 0-1,-1 0 0,3-4 0,0-2 32,61-99-28,-6-3-1,-4-2 1,44-134 0,-95 236-117,-1 0 1,0 0-1,-1-1 1,0 1-1,0-19 1,-2 40-7937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4441,'0'0'5185,"-2"30"-4993,-22 397 295,-3-87 121,25-334 146,1-18-633,5-24-178,7 9 104,1 1 1,2 0 0,0 0 0,2 2-1,33-41 1,-45 61-53,0 0 0,0 0 0,0 0 0,1 1 0,-1 0 0,1-1 0,0 2 0,0-1 0,0 0 0,0 1 0,0 0 0,1 0 0,-1 1 0,1 0 0,-1 0 0,1 0 0,0 0 0,-1 1 0,1 0 0,-1 0 0,1 0 0,0 1-1,-1 0 1,1 0 0,10 4 0,-6-1-4,1 0-1,-1 0 0,0 2 0,0-1 1,-1 1-1,1 1 0,-1-1 0,0 2 0,-1-1 1,0 1-1,12 15 0,-14-13 13,1 0 0,-2 1 0,1 0-1,-2 0 1,0 0 0,0 1 0,-1 0 0,0-1-1,-1 1 1,1 14 0,7 28 93,-10-54-204,0 1 1,0-1-1,1 1 0,-1-1 1,0 1-1,0-1 0,1 0 1,-1 1-1,0-1 1,1 1-1,-1-1 0,0 0 1,1 1-1,-1-1 0,1 0 1,-1 1-1,1-1 0,-1 0 1,1 0-1,-1 1 1,0-1-1,1 0 0,0 0 1,-1 0-1,1 0 0,-1 0 1,1 1-1,-1-1 0,1 0 1,-1 0-1,1 0 1,-1-1-1,1 1 0,-1 0 1,1 0-1,-1 0 0,1 0 1,-1 0-1,1-1 0,-1 1 1,1 0-1,-1 0 1,1-1-1,-1 1 0,0 0 1,1-1-1,-1 1 0,1 0 1,-1-1-1,0 1 0,1-1 1,-1 1-1,0-1 1,1 0-1,8-13-4940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5169,'0'0'4329,"30"12"-3642,97 40-186,-104-44-357,-1-1 0,1-1 0,0-1 0,0-1 0,0-1 0,1-1-1,-1-1 1,31-2 0,-3 0 134,19-4-101,0-2 1,-1-4 0,115-33-1,-57 12-135,126-20-1668,389-32 0,-630 83-955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9514,'0'0'3001,"-9"24"-3016,-3 3-5,6-14 10,1 1-1,-1 0 0,2 0 1,0 0-1,1 0 0,0 1 0,1-1 1,0 29-1,4-13-160,1-1 1,1 0-1,2 0 1,15 46-1,-4-14 20,-15-49 210,1-1-1,1 1 1,0-1 0,1 0-1,0-1 1,6 12 0,-8-19-71,0 1 1,0-1-1,0 0 0,0 1 1,0-1-1,1-1 0,-1 1 1,1 0-1,0-1 0,0 0 1,0 0-1,0 0 0,0 0 1,0-1-1,1 0 0,-1 0 0,0 0 1,9 1-1,-2-1-176,0-1-1,-1 0 1,1 0 0,0-1-1,-1 0 1,1-1 0,-1-1-1,1 1 1,18-9 0,-11 2-389,0 0 1,0-2-1,-2 0 0,19-15 1,31-31-2428,-13 4-67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7282,'0'0'2073,"8"2"-1961,-6-2-112,-1 1 0,1-1-1,0 1 1,-1-1-1,1 1 1,-1-1 0,1 1-1,-1 0 1,1 0 0,-1 0-1,1 0 1,-1 0-1,0 0 1,1 0 0,-1 0-1,0 0 1,0 1 0,0-1-1,0 1 1,0-1-1,0 0 1,0 1 0,0 1-1,1 5-1,-1 0-1,0 0 0,0 0 0,-1 0 1,0 8-1,0-13 3,-1 19 113,0 0 0,-1 0 0,-2 0 0,0 0 0,-1-1 0,-1 0 0,-15 35 0,7-23-59,2-1-1,1 2 1,1 0 0,-9 63-1,19-90-38,0-6-25,0 1-1,1 0 1,-1-1-1,-1 1 1,1 0-1,0 0 1,0-1-1,-1 1 1,1 0-1,-1-1 1,1 1-1,-1 0 1,-1 1-1,2-2-33,5-19-2758,5 0 1227,2 2-1,24-29 1,1 9-495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1512,'0'0'8749,"-59"75"-7889,43-50-712,-28 53 1,39-67-135,0 1 1,1-1 0,1 1 0,-1 0-1,2 0 1,0 0 0,-1 22 0,5-33-23,0 0 0,1 0 0,-1-1 0,0 1 0,0 0 0,1-1 0,-1 1 0,0-1 0,1 0 0,-1 0 0,1 0 0,-1 0 0,0 0 0,5-1 1,-3 1-22,7 0-313,-1-1 0,1 0 0,0-1 1,0 0-1,-1-1 0,0 0 0,1 0 0,-1-1 1,13-8-1,16-10-2707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4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5873,'0'0'6787,"0"-4"-6520,2-10-579,4 12 46,10 22-151,13 40-139,-23-43 459,-2-5 71,0 0 0,1 0 0,0 0 0,1 0 0,9 12 0,-14-23 25,0 1-1,0-1 1,1 1-1,-1-1 1,0 1-1,1-1 1,-1 0 0,1 0-1,0 0 1,-1 0-1,1 0 1,0 0-1,0 0 1,-1-1-1,1 1 1,0-1-1,3 1 1,-3-1-2,0 0-1,1-1 1,-1 1 0,0-1-1,0 1 1,0-1-1,1 0 1,-1 0 0,0 0-1,0 0 1,0 0 0,0-1-1,0 1 1,-1 0-1,1-1 1,0 0 0,-1 1-1,3-4 1,4-4 40,0 0 1,-1 0-1,0-1 1,0-1-1,-1 1 1,0-1-1,-1 0 0,0 0 1,-1-1-1,0 1 1,-1-1-1,0 0 0,-1 0 1,0 0-1,-1 0 1,-1-18-1,0 29-26,-1 1-1,1-1 1,0 0-1,-1 1 1,1-1 0,-1 1-1,0-1 1,1 1-1,-1-1 1,1 1-1,-1-1 1,0 1 0,1 0-1,-1-1 1,0 1-1,1 0 1,-1-1 0,0 1-1,0 0 1,1 0-1,-1 0 1,0 0-1,0 0 1,1 0 0,-1 0-1,0 0 1,0 0-1,1 0 1,-1 0-1,-1 1 1,-24 4-4,16 1-7,2 0 0,-1 1 0,1-1 0,0 2 0,0-1 0,0 1 1,1 0-1,1 1 0,0-1 0,0 1 0,0 1 0,-8 18 0,7-11 0,0 0-1,1 0 0,1 1 1,1 0-1,0 0 1,-2 35-1,5-45-51,1 1-1,0-1 0,0 0 1,1 1-1,0-1 0,1 0 1,-1 0-1,2 1 1,-1-1-1,1-1 0,0 1 1,1 0-1,0-1 1,0 0-1,0 0 0,1 0 1,0 0-1,1-1 0,-1 0 1,1 0-1,0 0 1,1-1-1,11 8 0,8 4-344,43 21-1,-50-28 535,0 0 1,0 1-1,-1 0 0,0 2 0,24 22 0,-39-31-83,-1 0 0,1-1 0,-1 1 0,1 1 0,-1-1 0,-1 0 0,1 0 0,0 1 0,-1-1 0,0 1 0,0-1 0,0 1 0,-1 0 0,0-1 0,0 1 0,0 0 0,0-1 0,-1 1 0,1-1 0,-1 1 0,0 0 0,-1-1 0,-2 7 0,-2 5 31,-1-1-1,0 0 0,-1 0 0,-19 26 0,14-23 18,0-1 1,-1 0 0,0-1-1,-1 0 1,-21 16 0,34-31-69,1 0 1,0 0 0,-1-1-1,1 1 1,-1 0-1,1-1 1,-1 1 0,1-1-1,-1 1 1,1-1-1,-1 1 1,0-1 0,1 0-1,-1 0 1,1 0-1,-1 0 1,0 0-1,1-1 1,-1 1 0,1 0-1,-1-1 1,0 1-1,1-1 1,-1 1 0,1-1-1,0 0 1,-1 0-1,1 1 1,-1-1 0,1 0-1,0 0 1,0 0-1,0-1 1,0 1 0,0 0-1,0 0 1,0-1-1,0 1 1,0 0 0,0-1-1,1 1 1,-1-1-1,0 1 1,0-4-1,-3-6 19,0-1-1,1 1 1,0-1-1,-2-17 1,2 8-59,0 1-1,2-1 1,0 0 0,2 0-1,0 1 1,1-1 0,1 1-1,1-1 1,1 1 0,1 0-1,0 0 1,2 1 0,0 0-1,1 0 1,17-25 0,-8 19-112,1 1 1,2 1-1,0 1 1,1 1-1,1 1 1,32-22 0,11-1-2104,85-41 1,-107 61-4133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94 114 3449,'0'0'5508,"-3"-9"-3204,3 9-2274,0 0 0,0 0 1,0 0-1,0-1 0,0 1 0,0 0 1,0 0-1,0 0 0,0 0 1,0-1-1,0 1 0,0 0 0,-1 0 1,1 0-1,0 0 0,0 0 1,0-1-1,0 1 0,0 0 0,0 0 1,0 0-1,0 0 0,0 0 1,-1 0-1,1-1 0,0 1 0,0 0 1,0 0-1,0 0 0,0 0 1,-1 0-1,1 0 0,0 0 0,0 0 1,0 0-1,0 0 0,-1 0 0,1 0 1,0 0-1,0 0 0,0 0 1,0 0-1,-1 0 0,1 0 0,0 0 1,0 0-1,0 0 0,0 0 1,-1 0-1,1 0 0,0 0 0,0 0 1,0 0-1,0 0 0,0 0 1,-1 1-1,-12 22-37,0 0 0,2 2 1,1-1-1,1 1 0,-9 38 1,15-51-4,1-1 0,0 0 0,1 1 0,0-1 1,1 1-1,1 13 0,0-19-19,0 0 0,0 0 0,0 0 0,1 0 0,0 0 0,1-1 0,-1 1 0,1-1 0,0 0 0,0 0 0,1 0 0,-1 0 0,6 5 0,-8-8 11,0-1-1,0 1 1,0-1-1,0 0 1,1 1-1,-1-1 1,0 0 0,0 0-1,1 0 1,-1 0-1,1 0 1,-1 0 0,1 0-1,0-1 1,-1 1-1,1 0 1,0-1-1,-1 1 1,1-1 0,0 0-1,0 0 1,-1 1-1,1-1 1,0 0-1,0-1 1,0 1 0,-1 0-1,1 0 1,0-1-1,0 1 1,-1-1-1,1 1 1,-1-1 0,1 0-1,0 0 1,-1 0-1,1 0 1,-1 0 0,0 0-1,1 0 1,-1 0-1,2-2 1,32-31-23,0-1 1,-3-2 0,-1-1-1,-2-1 1,-1-2 0,-2 0-1,29-67 1,-51 99-330,-1 1 0,0-1 0,-1-1 0,0 1 1,0 0-1,-1-1 0,1-14 0,-2 18-2395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5:5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1 368,'0'0'5839,"11"27"-4888,33 92-194,-39-102-523,-1 0 1,-1 0-1,-1 1 1,0 0-1,-1-1 0,-1 1 1,-2 24-1,0-22 107,1 0-1,3 25 1,-2-42-320,1 0 1,-1 0-1,1 0 1,0-1-1,0 1 1,0 0-1,0-1 1,0 1-1,1-1 1,-1 1-1,1-1 1,-1 1-1,1-1 1,0 0-1,0 0 1,0 0-1,0 0 1,4 2-1,-1-1-4,-1 0-1,1-1 1,0 0 0,0 0-1,0 0 1,1-1-1,-1 1 1,0-1-1,8 0 1,2 0-16,1-1 0,0-1 0,-1 0 0,1-1 0,-1-1 0,17-5 0,-5 0-220,-1-2-1,0-1 1,0-2-1,31-20 1,-44 26-85,-1-2 0,0 0 0,0 0 0,-1-1 0,0-1 0,-1 0 0,0 0 0,-1-1 0,15-23 0,-12 3-973,-8 4-373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46:0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5097,'0'0'5272,"8"0"-5073,380 12 590,-282-2-954,174 39 1,-215-38 142,0-3 1,0-3 0,1-3 0,70-6-1,-109 3-2,30-4 35,81-16-1,7-2 93,64-12-389,4 1-156,-118 18-2709,-95 26-806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20 4401,'0'0'3102,"0"-19"2526,-8 54-5732,3 0 0,0 0 1,2 69-1,3-73 25,0-1 1,-2 0-1,-1 0 0,-2 0 1,-1-1-1,-13 41 0,16-60-324,0 1 0,0 0 0,-2 22 0,-2 8-903,6-40 992,-1 1 0,1 0 0,-1 0 0,0-1 0,0 1 0,1-1 0,-1 0 0,0 1 0,0-1 0,-1 0 0,1 0 0,0 0 0,0-1 0,0 1 0,-4 0 0,5-1 251,-16 4-2633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1240,'0'0'3564,"17"-15"-3256,7-7-165,-4 3 274,0 2 0,25-17-1,-39 32-325,0 0 0,-1 0 0,2 1-1,-1 0 1,0 0 0,0 0-1,0 1 1,0 0 0,1 0 0,-1 1-1,0-1 1,0 2 0,11 2 0,11 0-63,8-3-82,-28-2 36,-1 1 1,1 0-1,0 1 0,-1-1 1,1 1-1,-1 1 0,0-1 1,11 5-1,-16-4 10,-1-1 1,1 1-1,-1 0 0,1 0 0,-1 0 1,0 0-1,0 0 0,0 0 1,0 0-1,0 0 0,-1 0 0,1 0 1,-1 0-1,1 1 0,-1-1 1,0 0-1,1 0 0,-1 1 0,-1-1 1,1 0-1,0 0 0,-1 4 1,0-3 24,1 0 1,0 0 0,0 0 0,0 0 0,0 0-1,0 0 1,1 0 0,-1 0 0,1 0 0,0 0-1,0 0 1,0-1 0,0 1 0,0 0 0,1 0 0,2 3-1,-4-6 21,0 0 1,0 0-1,1 1 0,-1-1 0,0 0 0,0 0 0,1 1 0,-1-1 0,0 0 0,0 1 0,0-1 1,0 0-1,1 0 0,-1 1 0,0-1 0,0 0 0,0 1 0,0-1 0,0 0 0,0 1 0,0-1 1,0 0-1,0 1 0,0-1 0,0 0 0,0 1 0,0-1 0,0 0 0,0 1 0,0-1 0,0 0 1,-1 1-1,1-1 0,0 0 0,0 1 0,0-1 0,-1 0 0,1 0 0,0 1 0,0-1 1,0 0-1,-1 0 0,1 1 0,0-1 0,-1 0 0,1 0 0,0 0 0,0 0 0,-1 0 0,1 1 1,0-1-1,-1 0 0,1 0 0,0 0 0,-1 0 0,0 0 0,-26 7 532,18-5-228,-16 11-430,22-11 203,-1 1 0,1-2-1,-1 1 1,1 0 0,-1-1 0,0 0-1,0 1 1,0-2 0,0 1 0,0 0-1,0-1 1,-6 0 0,-2 1-118,0 1 0,0 0 0,1 0 0,-1 1 1,1 1-1,-1 0 0,1 0 0,1 1 0,-15 9 0,-16 6-19,-8 7-7121,20-14 2133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14 1296,'0'0'4749,"-13"-3"-4347,7 2-486,0-1 291,-1 0 1,1 0 0,0 1 0,-1 0-1,1 0 1,-1 1 0,0 0-1,1 0 1,-1 0 0,1 1-1,-1 0 1,1 0 0,-1 1-1,1-1 1,0 2 0,0-1 0,0 1-1,0-1 1,0 2 0,0-1-1,1 1 1,-6 4 0,4 0-186,1-1 1,0 1 0,1 1-1,0-1 1,0 1 0,1 0-1,0 0 1,0 1 0,1-1-1,0 1 1,1 0 0,0-1-1,0 15 1,-1 14-132,2 0 0,5 42 0,-4-76 96,1 0 0,-1 0-1,1-1 1,0 1-1,0 0 1,0-1 0,1 1-1,-1 0 1,1-1 0,0 0-1,0 1 1,0-1-1,0 0 1,1 0 0,-1 0-1,1-1 1,4 5 0,-1-3-16,0 0 0,0-1 0,0 1 0,0-1 0,0-1 0,1 1 0,-1-1 0,1 0 0,9 1 0,-4-1-425,0-1 0,0 0 1,0-1-1,-1 0 0,1 0 0,0-2 0,0 1 0,0-2 1,0 1-1,22-10 0,2-8-3970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212 147 4017,'0'0'4331,"0"-3"-4101,0-8-115,-3 14-104,-1-1 0,0 1 0,1 0 0,-1 0 0,1 0 1,0 1-1,-3 3 0,-86 94 682,21-26-771,55-52-641,13-5-3318</inkml:trace>
  <inkml:trace contextRef="#ctx0" brushRef="#br0" timeOffset="1">321 73 3305,'0'0'1507,"7"3"-1686,-5-2 169,0 0 0,0 0 0,0 0 1,1 1-1,-1-1 0,-1 1 0,1 0 0,0 0 0,0-1 0,-1 1 0,1 0 1,-1 0-1,1 1 0,-1-1 0,2 4 0,-1 1 27,0-1-1,-1 0 0,0 1 1,0-1-1,-1 0 1,0 11-1,0-16 17,0 1-1,0-1 1,0 1-1,0 0 1,0-1-1,0 1 1,0-1 0,1 1-1,-1-1 1,0 1-1,1-1 1,0 1-1,-1-1 1,1 1-1,0-1 1,-1 0-1,1 1 1,0-1-1,0 0 1,0 0-1,0 1 1,0-1-1,1 0 1,-1 0 0,2 1-1,1-1 115,-1 0 0,1 0 0,0-1 0,0 1-1,0-1 1,0 0 0,0 0 0,5 0 0,8-1 215,-11 1-285,0-1-1,0 0 1,0 0-1,0-1 1,-1 0 0,1 0-1,0 0 1,-1-1-1,0 1 1,1-1-1,-1-1 1,8-6-1,-11 9-65,1-1 0,-1 0-1,1-1 1,-1 1 0,0 0-1,0-1 1,0 1 0,0-1-1,0 0 1,-1 0 0,1 1-1,-1-1 1,0 0 0,0 0-1,0 0 1,0-1 0,0 1-1,-1 0 1,1 0 0,-1 0-1,0-1 1,0 1 0,0 0-1,0 0 1,-2-6-1,0 7 38,0 0-1,1 0 1,-1 1-1,0-1 0,0 0 1,0 1-1,-1 0 1,1 0-1,0-1 1,0 1-1,-1 1 0,1-1 1,0 0-1,-1 0 1,1 1-1,-1 0 0,1-1 1,-1 1-1,1 0 1,-6 1-1,2-2 5,-1 1-1,1 0 1,-1 1 0,1-1 0,-1 1 0,1 0-1,-10 4 1,13-3-60,0 0 0,1 0 0,-1 0 1,1 0-1,-1 1 0,1-1 0,0 1 0,0 0 0,0 0 0,0 0 0,0 0 1,1 0-1,-1 0 0,1 0 0,0 0 0,0 1 0,0-1 0,0 0 0,1 1 1,-1-1-1,1 1 0,0-1 0,0 1 0,0-1 0,1 0 0,0 8 1,1-3-62,-1 0 1,1 0-1,0 0 1,1-1-1,0 1 1,0 0-1,1-1 1,0 0-1,0 0 1,6 8 0,26 22-1083,2-2 0,83 59 0,-83-66 693,-35-25 469,0-1-1,1 1 0,-1-1 1,0 1-1,0 0 0,0 0 0,-1 1 1,1-1-1,-1 1 0,0-1 1,0 1-1,0-1 0,0 1 0,0 0 1,-1 0-1,0 0 0,1 5 1,-2-5 122,0-1 1,0 1 0,-1 0 0,1-1-1,-1 1 1,0-1 0,0 1 0,-1-1-1,1 1 1,-1-1 0,1 0 0,-1 0 0,0 0-1,0 0 1,0 0 0,-1 0 0,1 0-1,-1-1 1,-5 5 0,-40 34 373,23-21-278,2 1 0,0 1 0,-27 35 0,45-55-107,0-1 0,1 0 0,-1 1 0,0-2 0,0 1 0,0 0-1,0-1 1,1 0 0,-1 0 0,0-1 0,0 1 0,0-1 0,-9-2 0,9 0-78,1-1 0,0 1 0,0 0 0,0-1 0,0 0 0,0 0 0,1 0 0,-1 0 0,1-1 0,0 1 0,0-1 0,1 0 0,0 0 0,0 0 0,0 0 1,0 0-1,1 0 0,0-1 0,0 1 0,0-1 0,0-8 0,0 4-48,1 1 0,0-1 1,0 0-1,1 1 0,0-1 0,1 1 1,0 0-1,0-1 0,1 1 1,0 0-1,8-15 0,1 7-315,1 0 0,0 1 0,1 0 0,1 1 0,0 1 1,20-13-1,107-67-6579,-118 80 4851</inkml:trace>
  <inkml:trace contextRef="#ctx0" brushRef="#br0" timeOffset="2">1125 1 512,'0'0'9202,"-12"28"-8538,4-9-764,1-1 0,1 1 0,1 1 1,1-1-1,0 1 0,1 0 0,1 0 0,1 0 0,1 0 0,1-1 0,4 24 0,-3-35-381,-1-7 262,0 1-1,0 0 1,0 0-1,-1 0 0,1 0 1,-1 0-1,1 0 1,-1 1-1,0-1 1,0 0-1,0 0 0,0 4 1,-12-6-1480</inkml:trace>
  <inkml:trace contextRef="#ctx0" brushRef="#br0" timeOffset="3">1178 49 5553,'0'0'6033,"-74"135"-6033,74-90-184,0-3-200,0-2-184,18-8-488,2-8-240,-5-9 616,-3-4 368</inkml:trace>
  <inkml:trace contextRef="#ctx0" brushRef="#br0" timeOffset="4">1113 221 1688,'0'0'2901,"23"4"-2789,-7-1-85,27 5-26,0-2 1,61 1-1,-87-8 28,-1 0 1,0 0-1,0-2 1,25-6-1,-34 7 10,0-1-1,0 0 1,0 0-1,-1 0 1,0 0-1,1-1 1,-1 0-1,-1-1 1,1 1-1,-1-1 1,8-8-1,0-13 1456,-10 6 3518,-3 23-4934,-1 21-76,2 34-51,0-55 41,-1 0 0,1 0 1,0-1-1,0 1 0,0 0 1,0 0-1,0-1 0,1 1 1,-1-1-1,1 1 0,0-1 1,0 0-1,0 1 0,0-1 1,0 0-1,0 0 1,4 2-1,4 2-16,1-1 0,0 0 0,0-1 1,0 0-1,1 0 0,-1-1 0,1-1 1,22 3-1,105-4-53,-78-2-76,-59 1 143,0 0 1,-1 0 0,1 0-1,0 0 1,0 0 0,-1 0-1,1-1 1,0 1 0,-1 0-1,1-1 1,0 0 0,-1 1-1,1-1 1,-1 0 0,1 0-1,-1 1 1,1-1 0,-1 0-1,0-1 1,0 1 0,1 0-1,-1 0 1,1-2 0,-1 0 29,0 1 1,0-1-1,-1 1 1,1-1-1,-1 0 0,0 1 1,0-1-1,1 0 1,-2 1-1,1-1 1,0 0-1,-1 1 1,1-1-1,-2-3 0,-1-1 27,0 0-1,0 0 0,-1 0 0,0 1 0,0-1 0,0 1 1,-1 0-1,0 0 0,0 1 0,-1-1 0,-10-7 0,-72-48 338,79 54-414,-1 1 1,0 0-1,0 1 1,0 0-1,0 0 0,-1 1 1,0 1-1,0 0 1,0 0-1,-21-2 1,31 5-494,4 3-647,30 23-1028,-22-12-349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0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7482,'0'0'4523,"15"-23"-4473,56-72-38,-65 89-20,0 0 0,0 0 0,1 1 0,0 0 0,0 1 0,0-1 1,1 1-1,-1 0 0,1 1 0,0 0 0,0 0 0,0 1 0,1 0 1,8-1-1,9-3-32,-9 3-523,0-1 0,0 2 0,0 1 0,21 0 0,-37-3-2044,-1-3 217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1 656,'0'0'9299,"-1"5"-8990,-7 15-264,2 0 0,0 0 1,1 0-1,2 1 0,-3 36 1,5-55-57,1 0 0,0 0 0,0 0 0,0 0 0,0 0 0,0-1 0,0 1 1,1 0-1,-1 0 0,1 0 0,-1 0 0,1 0 0,0 0 0,1 2 0,0-3 5,0 0 0,0-1 0,0 1 0,0 0 0,1-1 0,-1 0 0,0 1 0,0-1 0,1 0 0,-1 0 0,0 0 0,3-1 0,0 1 60,2 0-26,-1 0 1,0 0-1,0-1 1,0 0 0,0 0-1,0-1 1,0 1 0,0-1-1,0-1 1,0 1-1,-1-1 1,1 0 0,-1 0-1,0-1 1,0 1 0,0-1-1,0 0 1,-1-1-1,1 1 1,-1-1 0,0 0-1,-1 0 1,1 0 0,-1 0-1,0-1 1,0 1-1,2-8 1,-2-5 284,-3 17-401,9 36-234,-3-23 326,0-1 1,0 0-1,1 0 1,1-1-1,0 1 1,0-2-1,1 1 1,10 8-1,-13-13-21,1 0 1,-1 0-1,1-1 0,0 0 0,0-1 0,0 1 0,0-1 0,1-1 0,-1 1 0,1-1 0,-1 0 0,1-1 0,0 0 0,9 0 0,-16-1-37,1-1 0,0 0 0,-1 0 0,1 1 0,0-1 0,-1 0 0,1 0 0,-1 0 0,0-1 0,1 1-1,-1 0 1,0 0 0,0-1 0,0 1 0,0-1 0,0 1 0,0-1 0,0 0 0,0 1 0,0-1 0,-1 0 0,1 1 0,-1-1 0,0 0-1,1 0 1,-1 1 0,0-1 0,0 0 0,0 0 0,0-3 0,1-26-2427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5009,'0'0'5411,"31"-3"-5313,102-8-107,-120 10-51,-1 1 1,1 0-1,-1 1 0,1 0 0,-1 1 1,0 1-1,0 0 0,1 0 1,17 9-1,-23-8-249,1 0-1,-1 1 1,1 0 0,-1 0-1,-1 0 1,1 1 0,-1 0-1,0 0 1,0 1 0,-1 0-1,9 13 1,-12-16 100,1 0 0,-1 1 1,0-1-1,-1 1 0,1-1 0,-1 1 0,1 0 1,-1 7 6636,3 34-6312,-3-26-121,1 0 0,1-1 0,0 1 0,2 0 0,0-1 0,1 0 0,13 25 0,-18-42-62,1 1 0,0 0 1,0-1-1,0 1 0,0-1 0,0 0 0,0 0 0,1 0 0,-1 0 0,1 0 0,0 0 0,-1-1 0,1 1 0,3 0 0,-5-40 325,-1-182-196,42 219-307,27-1 103,-35 0-27,-1 1 0,52 7-1,-82-5 173,0 0 0,0 0 0,0 0 0,0 1 0,0-1 0,-1 1 0,1 0 0,0-1 0,-1 1 0,0 1-1,1-1 1,-1 0 0,0 0 0,0 1 0,0 0 0,-1-1 0,1 1 0,0 0 0,-1 0 0,0-1 0,0 1 0,1 4 0,4 11 230,-1 0 1,4 31-1,-5-24-70,12 51 31,-1-11-131,-2 2 0,5 116 0,-18-180-85,0 0-1,0 0 1,0 0 0,-1 1-1,1-1 1,-1-1 0,0 1 0,0 0-1,0 0 1,0 0 0,0 0-1,0-1 1,-1 1 0,0 0-1,1-1 1,-1 1 0,0-1 0,0 0-1,0 0 1,-1 0 0,1 0-1,0 0 1,-1 0 0,1 0-1,-1-1 1,0 0 0,0 1-1,1-1 1,-1 0 0,0 0 0,0 0-1,0-1 1,0 1 0,0-1-1,0 1 1,0-1 0,0 0-1,0 0 1,0-1 0,0 1 0,0-1-1,0 1 1,0-1 0,0 0-1,0 0 1,-3-2 0,3 1-239,0-1 0,1 0 0,-1 0 0,1 1 0,0-1 0,0 0 0,0-1 0,0 1 0,1 0 1,-1-1-1,1 1 0,0 0 0,0-1 0,0 0 0,1 1 0,-1-7 0,-1-32-3552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4017,'0'0'3037,"15"-24"-2984,53-73-9,-66 94-50,0 0 1,0 0-1,0 0 1,0 1-1,0-1 1,1 1-1,-1-1 1,1 1-1,0 0 1,0 0-1,0 0 1,0 0-1,0 1 1,0-1 0,0 1-1,0 0 1,1 0-1,-1 0 1,0 0-1,1 0 1,-1 1-1,1 0 1,-1-1-1,1 1 1,4 1-1,4 0-59,-11-1 39,1 0 1,-1 1-1,1 0 1,-1-1-1,1 1 1,-1 0-1,0 0 1,1 0-1,-1 0 1,0 0-1,0 0 1,0 0 0,1 0-1,-1 0 1,-1 1-1,1-1 1,0 0-1,0 1 1,0-1-1,-1 0 1,1 1-1,0-1 1,-1 1-1,0-1 1,1 1-1,-1 0 1,0-1-1,0 1 1,0-1-1,0 1 1,0-1-1,0 3 1,-3 62 556,3-60-420,-1-1 61,0 1-1,0-1 1,-1 1-1,1-1 1,-1 0-1,-1 0 1,1 0-1,0 0 1,-1 0-1,0-1 1,-1 1-1,1-1 1,-7 7-1,8-9-188,-1 1 1,0-1-1,0 0 0,0 0 1,0 0-1,0-1 0,0 1 1,-1 0-1,1-1 0,0 0 1,-1 0-1,-3 1 0,4-2-350,0 0 0,0 0 0,0 0-1,0 0 1,0 0 0,1-1 0,-1 1-1,0-1 1,-5-2 0,-2-3-3497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45 6065,'0'0'3332,"-8"14"-3246,-23 49-291,30-60 167,1-1 0,-1 1 1,1-1-1,0 1 0,0-1 0,0 1 0,1-1 1,-1 1-1,0-1 0,1 1 0,0-1 0,-1 0 1,1 1-1,0-1 0,0 0 0,0 1 0,1-1 1,-1 0-1,1 0 0,-1 0 0,1 0 0,2 2 1,42 34-770,-38-33 747,-3-1-54,1 1 168,-1-1 1,1 0 0,0-1-1,0 0 1,0 0 0,9 4-1,-14-7-22,0 0-1,0 0 0,0 1 0,0-1 1,0 0-1,0 0 0,0 0 1,0-1-1,0 1 0,0 0 0,0 0 1,0 0-1,0-1 0,0 1 0,0 0 1,0-1-1,0 1 0,-1-1 0,1 1 1,1-1-1,-1-1 10,0 0 1,1 1-1,-1-1 0,0 0 1,0 1-1,0-1 0,0 0 1,-1 0-1,1 0 1,0 0-1,-1 0 0,0 0 1,1-3-1,2-9-15,-1 0 1,-1-1-1,-1 1 1,0-1-1,0 0 1,-4-19-1,3 31-8,1 0 0,-1 0-1,0-1 1,0 1 0,0 0-1,0 0 1,-1 0 0,1 0-1,-1 0 1,0 0 0,0 0-1,0 0 1,0 1 0,0-1-1,-1 1 1,1 0 0,-1 0-1,1 0 1,-1 0 0,0 0-1,0 0 1,0 1 0,0-1-1,0 1 1,0 0 0,0 0-1,-1 0 1,1 0-1,0 0 1,-1 1 0,1 0-1,-5 0 1,8 0-63,-1 0 0,1 0-1,-1 0 1,1 1 0,-1-1 0,1 0 0,-1 1 0,1-1-1,0 0 1,-1 1 0,1-1 0,0 0 0,-1 1-1,1-1 1,0 1 0,-1-1 0,1 1 0,0-1-1,0 1 1,0-1 0,-1 1 0,1-1 0,0 1-1,0-1 1,0 1 0,0-1 0,0 1 0,0-1-1,0 1 1,0-1 0,0 1 0,0-1 0,0 1-1,0-1 1,1 1 0,-1-1 0,0 1 0,0-1-1,1 1 1,-1-1 0,0 1 0,0-1 0,1 1-1,-1-1 1,0 0 0,1 1 0,-1-1 0,1 0-1,-1 1 1,0-1 0,1 0 0,-1 1 0,1-1-1,-1 0 1,2 1 0,18 2-209,0-1 0,1-1 0,-1 0 0,1-2 0,-1 0 0,36-8 0,68-22-133,-56 12 650,-67 19-188,0 0-1,-1 0 1,1 1-1,-1-1 1,1 0 0,-1 1-1,1-1 1,-1 1-1,0-1 1,1 0 0,-1 1-1,1-1 1,-1 1-1,0-1 1,1 1 0,-1-1-1,0 1 1,0 0-1,1-1 1,-1 1-1,0-1 1,0 1 0,0-1-1,0 1 1,0 0-1,0-1 1,0 1 0,0-1-1,0 1 1,0 0-1,0-1 1,0 1-1,0-1 1,0 1 0,-1 0-1,1 0 1,-4 27 96,4-28-164,-6 49 78,2 0 0,3 51 0,1-80-52,0-17-28,0 0 0,-1 0 0,1 0 0,-1 0 0,0-1 0,0 1 0,0 0 0,0-1 0,0 1 0,0-1 0,-1 1 0,1-1 0,-1 1 0,0-1 0,1 0 0,-1 0 0,0 0 0,-1 0 0,1 0 0,0 0 0,0-1 0,-1 1 0,-4 2 0,0-1 3,1-1 1,-1 1-1,1-1 0,-1 0 1,0-1-1,0 0 0,0 0 1,-11 0-1,17-1-50,0-1 0,1 1 1,-1-1-1,0 0 0,0 1 1,1-1-1,-1 0 0,0 0 0,1 0 1,-1 0-1,1 0 0,-1 0 1,1 1-1,-1-1 0,1 0 0,-1 0 1,1 0-1,0-1 0,0 1 1,0 0-1,0 0 0,-1 0 0,1 0 1,1 0-1,-1 0 0,0 0 1,0-2-1,3-37-2262,7 4-1402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3449,'0'0'4789,"1"0"-4794,0 0-1,1 0 1,-1 0 0,0 0 0,1 0 0,-1 1 0,0-1-1,1 0 1,-1 0 0,0 1 0,0-1 0,1 1-1,-1 0 1,0-1 0,0 1 0,2 1 0,2 8 28,-1 0 1,0 0 0,0 1 0,-1 0-1,3 15 1,-5-17 0,1-1-1,0 1 1,0-1 0,1 0-1,0 0 1,0 0 0,1 0-1,0 0 1,9 12-1,-12-19-167,1 0 0,0 0-1,0 0 1,0-1-1,0 1 1,0 0 0,0-1-1,0 1 1,0-1-1,0 0 1,0 1 0,0-1-1,0 0 1,0 0-1,0-1 1,0 1-1,0 0 1,0-1 0,0 1-1,2-2 1,8-9-3872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46 1608,'0'0'5592,"-1"-7"-5505,1 5-81,-1 0 0,1 1 0,0-1 0,-1 0 0,1 0 0,-1 1 0,0-1 0,1 0 0,-1 1 0,0-1 0,0 1 0,0-1 0,0 1 0,0-1 0,-1 1 0,1 0 0,0 0 0,-1-1 0,1 1 0,-1 0 1,1 0-1,-1 1 0,1-1 0,-1 0 0,0 0 0,1 1 0,-1-1 0,0 1 0,0-1 0,1 1 0,-1 0 0,0 0 0,0 0 0,0 0 0,1 0 0,-1 0 0,0 0 0,0 0 0,0 1 0,1-1 0,-1 1 0,0 0 0,1-1 0,-1 1 0,0 0 0,1 0 0,-2 1 0,-6 2 171,1 1 0,0 0 0,0 0 0,1 0 0,-1 1 0,1 0 0,1 1 0,-1 0 0,-9 13 0,12-15-134,1 0 1,0 0-1,0 0 0,0 0 0,1 1 0,0-1 1,0 1-1,0-1 0,1 1 0,-1 0 1,1 0-1,1 0 0,-1 0 0,1 0 0,0-1 1,2 11-1,-1-13-44,0-1 0,0 1 0,0-1 0,1 0 0,-1 0-1,1 1 1,-1-1 0,1 0 0,0 0 0,0-1 0,0 1 0,0 0 0,0 0 0,0-1 0,0 0 0,1 1 0,4 1 0,50 18-57,-39-15 9,6 3-135,-5-1-352,1-1-1,0 0 0,1-2 0,0 0 0,29 2 1,-40-7-1347,-1-3-1129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5657,'0'0'5100,"-9"11"-5035,1 1-102,-1 0 0,1 1 0,1 0 0,0 0 0,1 1-1,-5 16 1,8-21 59,0 0-1,-1 0 1,0-1-1,-1 0 1,0 0 0,0 0-1,-12 13 1,14-17-81,-1 0 0,1-1-1,-1 0 1,1 0 0,-1 0 0,0 0 0,0-1 0,-1 1 0,1-1 0,0 0 0,-1 0 0,1-1-1,-1 0 1,1 1 0,-1-1 0,-9 0 0,13-15-3794,1-6 705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1464,'-49'7'2113,"48"-7"-1943,-1 0 1,1 0 0,-1 1-1,1-1 1,0 1 0,-1-1-1,1 1 1,0 0 0,-1-1-1,1 1 1,0 0 0,0 0-1,0 0 1,-1 0 0,1 0 0,0 0-1,0 0 1,1 0 0,-1 1-1,0-1 1,0 0 0,0 2-1,-2 2 424,0 0-490,0 0 0,0 0 0,1 0-1,0 0 1,0 1 0,0-1-1,1 1 1,-1-1 0,2 1 0,-1-1-1,0 1 1,1 0 0,0-1-1,1 9 1,-1-3-130,0-10 21,0 1 0,1-1 0,-1 0 0,0 0 0,0 1 0,1-1 0,-1 0-1,1 0 1,-1 1 0,1-1 0,-1 0 0,1 0 0,0 0 0,0 0 0,0 0 0,-1 0 0,1 0 0,0 0 0,0 0-1,0 0 1,0-1 0,2 2 0,32 13 4,-10-6-12,-15-8-2754,-2-1 480</inkml:trace>
  <inkml:trace contextRef="#ctx0" brushRef="#br0" timeOffset="1">304 62 3689,'0'0'8340,"-2"7"-8058,-4 18-890,2 1 0,1 0 0,1 0 1,2 48-1,0-50-894,-6-23-2243,0-1-88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0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3649,'0'0'9642,"-79"90"-9618,64-61-24,9 3-48,6-3-384,0-5-360,0-8-73,15-16-935,5 0 456,-5 0-1241</inkml:trace>
  <inkml:trace contextRef="#ctx0" brushRef="#br0" timeOffset="1">145 1 1592,'-144'98'6122,"156"-98"-5706,5-8-104,10-5-312,8-3-56,3 2-16,1 4-712,-4-3-489,-6 7-455,-8 4-617,-9 2 161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1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2561,'0'0'6592,"15"-8"-6398,9-6-293,1 2-1,0 1 0,52-15 1,-73 25 95,15-4-350,1 2 0,-1 0 0,26-1-1,-45 4 563,-1 7 854,-21 32 545,19-34-1564,-1 0 0,1 1 0,0 0 0,0-1 0,0 1 0,1 0 0,0 0 0,0 0 0,1 1 0,-1-1 0,0 11 0,2-15-134,0 0-1,0 1 1,0-1 0,0 0 0,1 0-1,-1 1 1,1-1 0,-1 0 0,1 0-1,0 0 1,-1 0 0,1 0 0,0 1-1,1-2 1,-1 1 0,0 0 0,1 0-1,-1 0 1,1 0 0,-1-1 0,1 1-1,0-1 1,-1 1 0,1-1 0,0 0-1,0 0 1,0 0 0,0 0 0,0 0-1,0 0 1,1 0 0,-1-1 0,0 1-1,4 0 1,24 10-309,-29-11 417,0 1 1,0-1-1,1 1 0,-2-1 1,1 1-1,0 0 0,0-1 1,0 1-1,0 0 0,0 0 1,0 0-1,-1 0 0,1-1 1,0 1-1,-1 0 0,1 0 1,-1 0-1,1 0 0,-1 1 1,1-1-1,-1 0 0,0 0 1,0 0-1,1 0 0,-1 0 1,0 0-1,0 0 0,0 1 1,0-1-1,0 0 0,-1 0 1,1 0-1,0 0 0,0 0 1,-1 0-1,1 1 0,-1-1 1,1 0-1,-1 0 0,1 0 1,-1 0-1,1-1 0,-1 1 1,0 0-1,0 0 0,-1 1 1,-2 3 286,0 0 0,-1-1 1,0 1-1,0-1 1,0 0-1,-9 5 1,2-3-86,0-1 1,1 0-1,-2-1 0,1-1 1,0 0-1,-1 0 1,1-1-1,-1-1 0,-23 0 1,35-1-233,1 0 1,-1 0 0,0 0 0,0-1-1,0 1 1,0 0 0,0 0-1,1 0 1,-1-1 0,0 1-1,0-1 1,1 1 0,-1-1 0,0 1-1,0-1 1,1 1 0,-1-1-1,1 1 1,-1-1 0,0 0 0,1 1-1,-1-1 1,1 0 0,-1 0-1,1 1 1,0-1 0,-1 0 0,1 0-1,-1-1 1,-2-29-1563,2 24 959,1-21-3074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0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4441,'0'0'3041,"200"-154"-2929,-147 120 32,-12 8 328,-12 12-424,-14 9-48,-6 5-56,-6 0-8,-3 32-160,0 2 136,-9-7-2697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1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12 516 1720,'0'0'5025,"-2"5"-4943,-6 17-74,6-17 1044,12-8 674,114-111-799,-92 86-969,-1 3-205,49-55 0,-72 72 217,-2 0 0,1 0 0,-1-1 0,-1 0-1,0-1 1,0 1 0,0-1 0,-1 0 0,-1 0-1,0 0 1,3-20 0,-5 22 67,0 1 1,-1-1-1,1 1 1,-2-1-1,1 1 1,-1-1-1,-1 1 0,1 0 1,-1-1-1,0 1 1,-1 0-1,0 0 1,0 0-1,0 0 0,-7-8 1,7 12-12,-1-1 1,1 0 0,-1 1-1,0 0 1,0 0 0,-1 0-1,1 0 1,-1 1-1,1 0 1,-1-1 0,0 2-1,0-1 1,0 1-1,0-1 1,0 1 0,0 1-1,0-1 1,0 1 0,0 0-1,-1 0 1,1 0-1,0 1 1,-6 1 0,6-1-26,-1 1 0,1-1 0,0 1 0,-1 1 0,1-1 0,0 1 0,0 0 0,1 0 0,-1 0 1,0 0-1,1 1 0,0 0 0,0 0 0,0 0 0,1 1 0,-1-1 0,1 1 0,0 0 0,0 0 0,1 0 0,-1 0 1,1 0-1,0 0 0,-1 8 0,-3 8-14,1 0 0,1 0 0,1 1 0,1-1 0,1 24 0,2-25-20,0-1-1,2 1 1,0-1 0,1 0-1,11 33 1,45 86-678,-9-26 283,-48-101 400,6 14 97,-2-23 0,4-13 6,-4 0-75,-1 0-1,-1 0 0,0-1 1,0 1-1,-1-1 0,-1 0 1,0-1-1,-1 1 0,0 0 1,-1-1-1,0-20 0,-1 31 25,-1 0 0,0 0-1,1 0 1,-1 0-1,0 1 1,0-1-1,0 0 1,0 0 0,0 1-1,0-1 1,-1 1-1,1-1 1,0 1 0,-1-1-1,1 1 1,-1 0-1,0 0 1,1 0 0,-1 0-1,0 0 1,0 0-1,1 0 1,-1 1-1,0-1 1,0 0 0,0 1-1,0 0 1,0-1-1,0 1 1,0 0 0,-3 0-1,-4 0 23,0-1-1,0 1 1,0 0-1,1 1 1,-1 0-1,-13 3 1,16-1-109,0-1 1,0 1-1,0 0 0,0 1 1,0 0-1,1 0 1,-1 0-1,1 0 0,0 1 1,1 0-1,-1 0 0,1 0 1,0 1-1,0-1 1,1 1-1,-1 0 0,1 0 1,0 0-1,1 0 0,0 1 1,0-1-1,0 1 0,1-1 1,0 1-1,-1 9 1,6 9-2284,13-14-1300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1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6057,'0'0'4937,"-9"-4"-4889,-30-10-76,38 14 25,0 0 1,0-1-1,0 1 0,0 1 0,0-1 0,0 0 0,1 0 0,-1 0 0,0 0 0,0 1 0,0-1 0,0 0 0,0 1 0,1-1 0,-1 1 1,0-1-1,0 1 0,1-1 0,-1 1 0,0-1 0,1 1 0,-1 0 0,0-1 0,1 1 0,-1 0 0,1 0 0,-1-1 0,1 1 1,0 0-1,-1 0 0,1 1 0,-10 30-56,8-26 49,-7 27-7,2 1 0,1-1 0,1 1 0,0 48 1,5-80 7,0-1 1,0 0 0,1 1 0,-1-1-1,0 0 1,1 1 0,-1-1-1,1 0 1,-1 0 0,1 1 0,-1-1-1,1 0 1,0 0 0,0 0 0,0 0-1,-1 0 1,1 0 0,0 0 0,0 0-1,0 0 1,1 0 0,-1-1-1,0 1 1,2 1 0,2-1-52,-1 1 1,0-1-1,1 1 1,-1-1-1,1-1 0,-1 1 1,9 0-1,-6-1-15,0 0 0,-1 0-1,1-1 1,-1 0 0,1 0-1,-1-1 1,1 1 0,-1-1 0,0-1-1,0 1 1,7-4 0,-10 3 88,0 0 1,0-1-1,0 1 0,0-1 1,0 1-1,-1-1 1,1 0-1,-1 0 1,0 0-1,-1 0 1,1 0-1,-1 0 1,1 0-1,-1-1 1,0 1-1,-1 0 1,1-1-1,-1 1 0,0-1 1,0-5-1,-1 9 40,0 0 0,0 0-1,1 1 1,-1-1-1,0 0 1,0 0 0,0 1-1,0-1 1,0 1-1,0-1 1,0 1 0,0-1-1,0 1 1,0 0-1,0-1 1,0 1 0,-1 0-1,1 0 1,0 0-1,0 0 1,0 0 0,0 0-1,0 0 1,-2 1 0,-33 0-10,27 1-49,1 0 0,-1 1 0,1 0-1,0 0 1,0 1 0,0 0 0,0 0 0,1 1-1,-1 0 1,1 1 0,0-1 0,1 1-1,0 0 1,-11 14 0,13-11-347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1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13 992,'0'0'9488,"7"-3"-9420,-2 1-66,0 0 0,0 1 1,0 0-1,0 0 1,-1 0-1,1 0 0,1 1 1,-1 0-1,0 0 1,0 0-1,9 2 1,-11-1-13,0 0 0,0 0 1,0 0-1,-1 0 0,1 1 0,0-1 1,-1 1-1,1-1 0,-1 1 1,0 0-1,1 0 0,-1 0 1,0 0-1,0 1 0,0-1 1,-1 0-1,1 1 0,0-1 1,-1 1-1,0 0 0,0 0 1,0-1-1,0 1 0,0 0 1,1 4-1,-2-6 15,1 1 0,-1 0-1,0 0 1,0 0 0,1 0 0,-1 0 0,0-1 0,0 1-1,-1 0 1,1 0 0,0 0 0,-1 0 0,1 0 0,-1-1-1,1 1 1,-1 0 0,0 0 0,0-1 0,0 1 0,0 0-1,0-1 1,0 1 0,0-1 0,-1 0 0,1 1 0,-1-1-1,1 0 1,0 0 0,-1 0 0,0 0 0,1 0 0,-1 0-1,0 0 1,1 0 0,-1-1 0,0 1 0,0-1 0,0 1-1,-2-1 1,9 4-89,0 0 0,0 0-1,-1 1 1,0 0-1,0-1 1,0 1 0,4 7-1,-6-9 92,0 0 1,0 0-1,0 0 0,0 1 0,0-1 0,-1 1 0,1-1 0,-1 1 0,0-1 0,0 1 0,-1 0 0,1 0 0,-1-1 0,1 6 0,-2-7 24,0 1 0,-1 0-1,1-1 1,0 1 0,-1-1 0,1 0-1,-1 0 1,0 1 0,0-1-1,0 0 1,0 0 0,0-1 0,0 1-1,-1 0 1,1-1 0,0 1-1,-1-1 1,0 0 0,-3 1 0,-7 5 147,-1-2 1,0 0 0,0 0 0,0-2 0,-1 1 0,1-2 0,-1 0-1,-17 0 1,31-32-2791,1 15-1260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1384,'0'0'5420,"1"-1"-5395,-1 1-1,0-1 1,1 1-1,-1-1 1,0 1 0,1 0-1,-1-1 1,1 1-1,-1-1 1,1 1 0,-1 0-1,1 0 1,0-1-1,-1 1 1,1 0-1,-1 0 1,1 0 0,-1-1-1,1 1 1,0 0-1,-1 0 1,2 0 0,32 21 1233,-28-17-1163,-1 0 0,1-1 0,0 1 0,1-1 1,-1 0-1,0-1 0,9 3 0,6-1 14,-1-1 0,1 0-1,-1-2 1,26 0 0,-39-2-82,1 1 0,-1-1 1,0 0-1,1 0 0,-1-1 0,0 0 0,0 0 0,0-1 0,0 0 0,0 0 0,0-1 0,-1 1 0,0-2 0,10-7 1,-16 12-19,-1 0 0,1 1 0,-1-1 0,1 0 0,-1 0 1,1 0-1,-1-1 0,1 1 0,0 0 0,-1 0 0,1 0 1,-1 0-1,1 0 0,-1 0 0,1-1 0,0 1 0,-1 0 1,1 0-1,0-1 0,-1 1 0,1 0 0,0 0 0,-1-1 0,1 1 1,0-1-1,-1 1 0,1 0 0,0-1 0,0 1 0,0 0 1,-1-1-1,1 1 0,0-1 0,0 1 0,0-1 0,0 1 1,0 0-1,0-1 0,0 1 0,0-1 0,0 1 0,0-1 1,0 1-1,0-1 0,0 1 0,0 0 0,0-1 0,0 1 1,0-1-1,1 1 0,-1 0 0,0-1 0,0 1 0,0-1 1,1 1-1,-1 0 0,0-1 0,1 1 0,-1 0 0,0-1 1,1 1-1,-1 0 0,0 0 0,1-1 0,-1 1 0,1 0 1,-1 0-1,1-1 0,-37 8 81,30-4-91,-1 2-1,1-1 0,0 1 0,0 0 0,1 0 1,0 0-1,-1 1 0,2 0 0,-1 0 0,1 0 1,0 1-1,0-1 0,1 1 0,-1 0 0,2 0 1,-1 0-1,1 1 0,-2 11 0,-2 12-155,3-1 0,0 1-1,2 37 1,1-64 119,1 7-64,1 1-1,0-1 1,0 0 0,1 0 0,0 0 0,1 0 0,0 0-1,1-1 1,0 0 0,1 0 0,0 0 0,1-1-1,0 0 1,0 0 0,14 13 0,-28-23 2858,-25-2-2029,23 0-710,0-1-1,1-1 1,0 1-1,0-1 1,0-1-1,0 1 0,1-1 1,0-1-1,0 1 1,1-1-1,0 0 1,0-1-1,0 0 1,1 0-1,1 0 0,-1 0 1,1-1-1,0 1 1,1-1-1,0 0 1,1 0-1,0-1 1,0 1-1,1 0 0,0-1 1,0 1-1,1-1 1,0 1-1,2-11 1,-1 17-56,0 1 0,0-1 0,0 0 1,1 0-1,-1 0 0,1 1 0,-1-1 0,1 1 1,0-1-1,0 1 0,0 0 0,0-1 0,1 1 1,-1 0-1,0 0 0,1 1 0,3-3 0,52-19-1487,-40 17 547,27-10-2575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3809,'0'0'6336,"5"0"-5776,168-16 1768,-148 16-2307,189 5-19,-174-1-12,1 1 0,-1 1 0,49 16 0,-51-11 9,0-3 0,1-1 1,0-1-1,0-3 0,53-1 0,193-27-114,-141 9-21,152 9-307,19-3 335,138-8-1569,-453 18 1641,1 0 1,-1 0 0,1 0-1,-1 0 1,1 0-1,-1 1 1,0-1 0,1 0-1,-1 0 1,1 1 0,-1-1-1,1 0 1,-1 0 0,0 1-1,1-1 1,-1 0 0,0 1-1,1-1 1,-1 1 0,0-1-1,0 0 1,1 1-1,-1-1 1,0 1 0,0-1-1,0 1 1,1-1 0,-1 1-1,0-1 1,0 1 0,0-1-1,0 1 1,0-1 0,0 1-1,0-1 1,0 1 0,0-1-1,0 0 1,0 1-1,0-1 1,-1 1 0,1-1-1,0 1 1,0-1 0,0 1-1,-1-1 1,1 1 0,0-1-1,-1 0 1,1 1 0,0-1-1,-1 0 1,1 1 0,0-1-1,-1 0 1,1 1-1,-1-1 1,0 0 0,-61 8-2656,26-8-1872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5 576,'0'0'8771,"2"-1"-8044,4-2-563,-9 11-159,1 0 0,0 1-1,0-1 1,1 1 0,0 8-1,1 91 131,1-106-134,-1-1 0,0 1 0,1-1 0,-1 0 0,1 1 0,0-1 0,-1 0 0,1 0 0,0 0 0,0 1 0,0-1 0,0 0 0,0 0 0,0 0 0,0 0 0,0-1 0,0 1 0,1 0 0,-1 0 0,0-1 0,0 1 0,1 0 0,-1-1 0,0 1 0,1-1 0,-1 0 0,1 0 0,-1 1 0,1-1 0,-1 0 0,0 0 0,3-1 0,56 0 248,-53 0-175,1 0-25,0-1-1,1 0 1,-1 0 0,0 0-1,-1-1 1,1-1 0,0 1-1,-1-1 1,0-1 0,0 1-1,0-1 1,0-1 0,-1 1-1,0-1 1,0 0 0,0 0-1,8-13 1,31 60 235,-30-32-393,0-1-1,0 0 1,1-1 0,0-1-1,23 6 1,-38-12-655,-1-5-2475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8002,'0'0'4385,"89"-14"-4809,-42 14-489,0 0-703,-9 0-184,-12 0 39,-8 14 465,-18 4-352,0-2 47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25 536,'0'0'8095,"-3"5"-7635,-43 70 1329,30-52-1622,1 1-1,-12 26 1,23-41-184,1-1 0,0 1 0,0 0 1,1 0-1,0 0 0,1 0 0,0 0 0,0 0 0,1 0 0,1 13 0,-1-20 26,1-1 0,0 1 0,-1-1-1,1 1 1,0-1 0,0 1 0,0-1-1,0 0 1,0 0 0,0 1 0,1-1-1,-1 0 1,0 0 0,1 0 0,-1 0-1,0 0 1,1-1 0,-1 1 0,1 0-1,-1-1 1,1 1 0,0-1 0,-1 0-1,1 1 1,-1-1 0,1 0 0,0 0-1,-1 0 1,1 0 0,0 0 0,1 0-1,1 0 15,-1 0 0,0 0 0,1-1 0,-1 1 0,0-1 0,0 1 0,1-1 0,-1 0 0,0 0 0,0-1 0,0 1 0,0-1-1,0 1 1,0-1 0,3-3 0,11-19-35,-1-2 0,-1 0 0,-1 0 0,-1-1 1,-2-1-1,-1 0 0,9-41 0,-2 16 62,-17 52-52,1 0-1,0 0 1,-1 0 0,1 0-1,0 0 1,0 1 0,-1-1-1,1 0 1,0 1 0,0-1-1,0 0 1,0 1 0,0-1 0,0 1-1,0-1 1,0 1 0,0 0-1,0 0 1,0-1 0,0 1-1,0 0 1,0 0 0,2 0-1,32 0-135,-24 1 142,1-1-19,0 0-1,1 1 0,-1 1 0,0 0 0,0 1 1,0 0-1,0 1 0,0 0 0,11 6 0,-18-7-13,-1-1 0,1 1-1,-1 0 1,0 0-1,0 0 1,0 1-1,-1-1 1,1 1 0,-1 0-1,0 0 1,0 0-1,0 1 1,0-1 0,-1 1-1,0-1 1,0 1-1,0 0 1,0 0-1,-1 0 1,0 0 0,0 0-1,0 0 1,0 10-1,-3-3 101,0-1 0,0-1 0,-1 1 0,0 0 0,-1 0 0,0-1 0,-1 0 0,0 0 0,0 0 0,-1-1 0,-1 0 0,-9 11 0,4-3 20,1-1 0,1 1-1,-10 22 1,6 4-347,2 0 0,2 2 0,1-1 0,3 1 0,-1 76 0,2-43-1850,5-70 1665,0-7 266,0 1 1,1 0-1,-1-1 0,0 1 0,0 0 0,0 0 1,0-1-1,-1 1 0,1 0 0,0-1 1,-1 1-1,1 0 0,-1-1 0,0 1 0,1-1 1,-1 1-1,0-1 0,0 1 0,0-1 1,0 1-1,0-1 0,0 0 0,-1 0 0,1 1 1,0-1-1,-2 1 0,-6-2-1883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1536,'0'0'2250,"25"-19"-1686,79-58 30,-102 76-525,0-1 1,0 0-1,0 1 0,0 0 1,0-1-1,0 1 1,0 0-1,1 0 1,-1 0-1,0 1 1,1-1-1,2 0 0,-4 1-53,-1 0 0,0 1 1,1-1-1,-1 0 0,0 0 0,0 1 0,1-1 0,-1 0 0,0 1 0,0-1 0,1 0 0,-1 1 0,0-1 0,0 0 0,0 1 0,0-1 0,1 1 0,-1-1 0,0 0 0,0 1 0,0-1 0,0 1 0,0-1 0,0 0 0,0 1 0,0-1 0,0 1 0,0-1 0,0 0 0,-1 1 1,1-1-1,0 1 0,0-1 0,0 0 0,0 1 0,-1 0 0,-15 32 1154,7-17-577,4-5-316,-1 0 0,-1 0 0,1-1 0,-16 18-1,-51 33-6113,60-47 3391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5401,'0'0'5536,"0"4"-5967,0 192 27,18-197 161,-9-6 61,1 1-1,-1-1 0,0-1 0,-1 0 0,0 0 0,0-1 0,-1 0 0,0 0 0,-1 0 0,0-1 0,0 0 1,5-13-1,-9 17 114,1 0 0,-1 0 0,-1 0 0,1 0 1,-1-1-1,0 1 0,0 0 0,-1-1 0,0 1 1,0 0-1,0-1 0,-1 1 0,-3-11 0,4 13 141,-2 1 0,1 0-1,0 0 1,-1 1-1,1-1 1,-1 0 0,0 0-1,0 1 1,0-1-1,0 1 1,0-1 0,0 1-1,-1 0 1,1 0-1,-1 0 1,0 0 0,0 1-1,1-1 1,-1 1-1,0 0 1,0-1 0,0 1-1,-1 1 1,1-1-1,0 0 1,0 1 0,-6-1-1,5 1-52,-24-1 228,28 1-260,-1 0 0,1 0 1,0 0-1,-1 0 0,1 0 0,-1 0 1,1 0-1,0 0 0,-1 0 0,1 0 1,0 0-1,-1 0 0,1 0 0,0 1 1,-1-1-1,1 0 0,0 0 0,-1 0 1,1 0-1,0 0 0,0 1 0,-1-1 1,1 0-1,0 0 0,0 1 0,-1-1 1,1 0-1,0 0 0,0 1 0,0-1 1,-1 0-1,1 1 0,0-1 0,0 0 1,0 1-1,0-1 0,0 0 0,0 1 1,0-1-1,0 0 0,-1 1 0,1-1 1,0 0-1,1 1 0,-1-1 0,0 0 1,0 1-1,0-1 0,0 0 0,0 1 1,0-1-1,0 0 0,0 1 0,1-1 1,-1 0-1,0 1 0,0-1 0,0 0 1,1 0-1,-1 1 0,2 1-42,0-1-1,0 0 1,0 1 0,0-1-1,0 0 1,0 0 0,0 0-1,0 0 1,1 0-1,-1-1 1,0 1 0,0-1-1,1 1 1,2-1 0,40 4-116,-29-4-16,72 3-999,-49-2 159,63 8 0,-100-9 1036,-1 1-1,0-1 1,0 0-1,1 0 0,-1 1 1,0-1-1,0 0 0,0 1 1,0-1-1,0 1 0,0 0 1,0-1-1,0 1 0,0 0 1,0 0-1,0-1 1,0 1-1,0 0 0,0 0 1,-1 0-1,1 0 0,0 0 1,-1 0-1,1 0 0,-1 0 1,1 1-1,-1-1 0,0 0 1,1 0-1,-1 0 1,0 1-1,0-1 0,0 0 1,0 0-1,0 0 0,0 3 1,0-2 10,0-1 0,0 1 0,0 0 0,0 0 0,1 0 0,-1-1 0,1 1 0,-1 0 0,1-1 0,-1 1 0,1 0 0,0-1 0,0 1 0,0-1 0,0 1 0,0-1 0,0 1 0,0-1 0,3 2 0,-1-1 28,0 1 1,0 0 0,0-1-1,0 1 1,0 0-1,-1 0 1,1 1-1,-1-1 1,0 0-1,0 1 1,0 0-1,-1-1 1,1 1-1,-1 0 1,0 0-1,0 0 1,0 0-1,0 0 1,-1 0-1,1 0 1,-1 0 0,0 0-1,-1 0 1,1 0-1,-1 0 1,1 0-1,-1 0 1,0 0-1,-1 0 1,1-1-1,-1 1 1,0 0-1,1-1 1,-2 1-1,-1 3 1,-11 8 428,0-1-1,-1 0 1,0-1 0,-1-1-1,0 0 1,-29 13-1,27-15-981,-1-1 0,0-2 0,-29 9-1,24-13-3036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0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7666,'0'0'3416,"59"140"-3416,-35-98 8,-1-4-16,-2-9-72,-10-8-96,-5-8 48,-3-5-8,-3-3-8,-6 1-24,-17 2-1240,-7-6-1793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8018,'0'0'3821,"5"5"-3905,15 14-47,-1 1 1,-1 1 0,-1 0 0,-1 1 0,26 48 0,-41-66-377,1 0 0,-1 0 1,0 0-1,0 0 0,-1 1 0,1-1 0,-1 9 0,0-8-2243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30 3977,'0'0'5473,"-5"-7"-5370,4 6-103,0-1 0,-1 0 0,1 0 0,-1 0 0,0 1 0,0-1 0,1 1 1,-1 0-1,0-1 0,0 1 0,0 0 0,0 0 0,-1 0 0,1 0 0,0 1 0,-3-2 1,2 2-4,0 0 1,-1 1 0,1-1 0,0 1-1,-1-1 1,1 1 0,0 0 0,0 0 0,0 1-1,0-1 1,0 1 0,0-1 0,-5 4-1,-4 3 86,1-1-1,0 1 1,0 1-1,-18 18 1,26-23-12,-1 1 0,1 0-1,0-1 1,0 1 0,0 0 0,1 0 0,0 1 0,0-1 0,0 0 0,1 1 0,0-1 0,0 1 0,0-1 0,0 12 0,1-2-59,-1-6-4,1 0-1,1 1 1,0-1 0,3 14-1,-3-20-16,0 1-1,0-1 0,1 1 0,-1-1 0,1 0 0,0 0 1,0 0-1,1 0 0,-1 0 0,0-1 0,1 1 0,0-1 1,-1 1-1,1-1 0,4 2 0,45 26-328,-48-29 146,-1 1 1,1-1-1,-1 0 1,1 0-1,0 0 1,0 0-1,0-1 1,-1 1-1,1-1 1,0 0-1,0 0 1,0-1-1,6 0 1,-7-1 42,-1 0 0,1 1-1,-1-1 1,0 0 0,1 0 0,-1-1 0,0 1 0,0 0 0,0-1 0,-1 1 0,1-1 0,-1 0 0,1 1 0,-1-1 0,0 0 0,0 0 0,1-6-1,11-52 398,-13 59 10,0 0-1,1 0 1,-1 0-1,0 0 1,0 0-1,0 0 1,-1 0-1,1 0 1,0 0-1,-1 0 1,1 0-1,-1 0 1,0 0-1,0 1 1,0-1-1,1 0 1,-2 0-1,1 1 1,0-1-1,0 0 1,-2-1-1,1 2-176,-1 0 0,1 0 0,0 0 0,0 1 0,0-1 0,-1 1 0,1-1 0,0 1 0,-1 0 0,1 0 0,0 0 0,-1 0 0,1 0 0,0 1 0,0-1 0,-1 1 0,1-1 0,0 1 0,-4 2 0,2-2-151,0 1 1,1 0-1,-1 0 1,1 0-1,0 1 1,0-1 0,-1 1-1,2 0 1,-1 0-1,0 0 1,0 0-1,1 1 1,0-1-1,-4 8 1,-11 31-4286,13-20-2115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56 4673,'0'0'9650,"-23"-56"-9850,2 80 104,-3 13-232,-5 5-360,2 6-64,7-8-161,2-6 193,4-7-368,-1-14-1280,6-8-369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4913,'0'0'5313,"-45"119"-5313,45-95-72,0-6-256,9-2 328,9-5-384,0-3-64,-7-3 96,-2-5 56,3 0-560,0 0-721,-3 0-1535</inkml:trace>
  <inkml:trace contextRef="#ctx0" brushRef="#br0" timeOffset="1">292 51 6489,'0'0'8066,"-41"-3"-8122,17 27 0,3 8-216,4 2-264,5 3-504,12-2-321,0-3 97,-6 5-584,0-8-809,0-8-520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6993,'0'0'7610,"-21"14"-7658,0 15 48,-2 8-368,5 3-152,6-9-376,12-4 0,0-14-209,15-5-615,3-8-889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5337,'0'0'6851,"16"-5"-6807,21-6-541,66-10 0,-67 14-432,25-2-294,-67 9 2884,-36 0 350,42 0-2011,-1 0 0,0 0 0,1 0 0,-1 0 0,1 0 1,-1 1-1,0-1 0,1 0 0,-1 0 0,1 0 0,-1 1 1,0-1-1,1 0 0,-1 1 0,1-1 0,-1 1 0,1-1 0,-1 0 1,1 1-1,0-1 0,-1 1 0,1-1 0,-1 1 0,1-1 1,0 1-1,0 0 0,-1-1 0,1 1 0,0-1 0,0 1 0,0 0 1,-1-1-1,1 1 0,0 0 0,0-1 0,0 1 0,0-1 1,0 1-1,0 0 0,1-1 0,-1 1 0,0 0 0,0-1 0,0 1 1,0-1-1,1 1 0,-1 0 0,0-1 0,1 1 0,-1-1 1,0 1-1,1-1 0,-1 1 0,1-1 0,-1 1 0,1-1 0,-1 0 1,1 1-1,2 2-5,-1-1 1,1 0 0,-1 0-1,1 0 1,0 0 0,0-1 0,0 1-1,0-1 1,0 0 0,0 1-1,0-1 1,0-1 0,6 2-1,50 5 25,-46-6-19,240 1-523,-154-3-2660,-139 1 824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3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12 1672,'0'0'8790,"0"-11"-6329,0 29-2589,1-5 115,0 0-1,-1 1 1,-1-1-1,-1 0 1,0 0-1,0-1 1,-1 1-1,-1 0 1,0-1-1,-7 14 1,2-11-12,1 0 0,0 1 0,1 0 0,0 0 0,1 0 0,1 1 0,1 0 0,1 0 0,0 0 0,-1 24 0,5-17-279,-2 27-2351,-17-56-58,14 2 2592,-1-1 0,1 1-1,1-1 1,-1 0 0,0 0-1,1 0 1,0 0 0,0-1-1,0 0 1,0 1 0,1-1 0,0 0-1,0 0 1,0 0 0,1-1-1,-1 1 1,1 0 0,0-8-1,-2-15 597,1-1-1,3-37 1,0 31 764,-2 29-1111,1 1 1,0-1 0,1 1-1,-1 0 1,1-1 0,0 1-1,1 0 1,-1-1 0,1 1-1,0 0 1,3-6 0,-2 8-47,0-1-1,1 1 1,-1 0 0,0 0-1,1 0 1,0 0 0,-1 0 0,1 1-1,0-1 1,0 1 0,1 0 0,-1 1-1,9-3 1,21-5-252,0 2 0,1 2-1,0 1 1,0 1 0,49 4 0,-61-1 135,-22 0 44,-1 1-1,1-1 1,-1 1 0,1-1 0,-1 1-1,1-1 1,-1 1 0,0-1 0,1 1 0,-1 0-1,0-1 1,0 1 0,1 0 0,-1-1-1,0 1 1,0 0 0,0-1 0,0 1-1,0 0 1,0-1 0,0 1 0,0 0-1,0-1 1,0 1 0,0 0 0,0-1 0,0 1-1,-1 0 1,1-1 0,0 1 0,-1 0-1,1-1 1,0 1 0,-1 0 0,-13 28 319,-3-13-176,-2 0 0,0-1 0,-1-2 0,0 1 0,-1-2 0,-41 17 0,61-28-197,1-1 0,0 0 0,-1 1 0,1-1 0,-1 0 0,1 0 0,-1 1 0,0-1 0,1 0 0,-1 0 0,1 0 0,-1 1 0,1-1 0,-1 0 0,1 0 0,-1 0 0,0 0 0,1 0 0,-1 0 0,1 0 0,-1-1 0,1 1 0,-1 0 0,0 0 0,1 0 0,-1 0 0,1-1 0,-1 1 0,1 0 0,-1-1 0,1 1 0,0 0 0,-1-1 0,1 1 0,-1 0 0,1-1 0,0 1 0,-1-1 0,1 1 0,0-1 0,-1 1 0,1-1 0,0 1 0,0-1 0,-1 1 0,1-1 0,0 1 0,0-1 0,0 0 0,0 1 0,0-1 0,0 0 0,-3-9-3710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3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14 4657,'0'0'3294,"-14"-3"-2958,-43-7-195,55 10-100,-1 0 0,0 0 0,0 0-1,0 0 1,0 1 0,1-1 0,-1 1-1,0 0 1,0-1 0,1 2-1,-1-1 1,0 0 0,1 0 0,-1 1-1,1-1 1,0 1 0,0 0-1,-1 0 1,-2 3 0,0 0 108,1 0-1,-1 1 1,1 0 0,0 0 0,-3 8-1,3-6-97,0 0-1,1 0 1,0 1-1,0 0 1,1-1-1,0 1 1,0 17-1,1-22-55,1 1 0,1-1 0,-1 1-1,0-1 1,1 0 0,0 1 0,0-1 0,1 0 0,-1 1-1,1-1 1,0 0 0,0 0 0,0 0 0,0 0 0,1-1 0,0 1-1,3 3 1,-2-2-90,0-1 0,0 0 0,0-1-1,1 1 1,-1-1 0,1 1 0,0-1-1,0-1 1,0 1 0,0-1 0,0 0 0,0 0-1,1 0 1,-1-1 0,1 0 0,-1 0-1,1 0 1,0-1 0,-1 0 0,1 0 0,0 0-1,-1-1 1,1 0 0,-1 0 0,1 0-1,-1-1 1,1 1 0,-1-1 0,7-4 0,61-47-3231,-42 27 966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3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42 1 3689</inkml:trace>
  <inkml:trace contextRef="#ctx0" brushRef="#br0" timeOffset="1">42 1 3689,'141'66'1304,"-155"-71"344,-10 2 89,1 1-217,-7 2-616,7 0-456,2 0 217,6 0-641,6 0-24,4 15-7874,-13 1 5281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 4537,'0'0'5428,"-4"-4"-5828,-1 0 389,-7-5-636,12 9 637,-1 0 0,1 0 0,0 1 0,-1-1 0,1 0 0,-1 0 0,1 1 0,0-1 0,-1 0 0,1 1 0,0-1 0,0 0 0,-1 1 0,1-1 0,0 1-1,0-1 1,-1 1 0,1-1 0,0 0 0,0 1 0,0-1 0,0 1 0,0-1 0,0 1 0,-1-1 0,1 1 0,0-1 0,0 1 0,1-1 0,-1 1 0,0-1 0,0 1 0,0-1 0,0 0 0,1 2 0,-1 61 318,44-60-200,-38-3-49,43-5 55,-48 5-88,1 0-1,-1-1 0,0 1 1,1-1-1,-1 1 0,0-1 1,1 0-1,-1 1 0,0-1 1,0 0-1,0 0 0,0 0 1,0 0-1,0 0 0,0 0 1,0 0-1,0 0 0,0 0 1,0-1-1,-1 1 0,1 0 1,0 0-1,-1-1 0,1 1 1,-1 0-1,0-1 0,1 1 1,-1-1-1,0 1 0,0-3 1,0 4 8,-1-1 1,1 0 0,-1 0-1,0 0 1,1 0-1,-1 0 1,0 1-1,1-1 1,-1 0 0,0 1-1,0-1 1,0 0-1,0 1 1,0-1-1,0 1 1,0-1 0,1 1-1,-1 0 1,0-1-1,-1 1 1,1 0-1,0 0 1,0 0 0,0 0-1,0 0 1,0 0-1,0 0 1,-1 0-1,-42 0 231,34 0-169,7 0-102,-1 0 0,1 0 0,-1 1 0,1-1 0,0 1 0,-1 0 0,1 0 0,0 0 0,0 0 0,-1 0 0,1 1 1,0 0-1,0-1 0,0 1 0,1 0 0,-1 0 0,0 1 0,1-1 0,0 0 0,-1 1 0,1 0 0,0-1 0,0 1 0,0 0 0,1 0 1,-1 0-1,1 0 0,-1 1 0,1-1 0,0 0 0,-1 6 0,1-3-21,1 0-1,-1 1 1,1-1 0,0 0-1,0 0 1,1 0 0,0 0-1,0 0 1,0 0 0,1 0-1,0 0 1,0-1 0,0 1 0,1-1-1,0 1 1,0-1 0,6 8-1,33 34-377,-26-31 285,-2 1 0,22 31-1,-32-41 131,0 0-1,0 1 0,-1 0 1,0-1-1,0 1 1,-1 0-1,0 0 0,0 1 1,-1-1-1,0 16 0,-2-20 62,1-1 0,-1 1-1,0-1 1,-1 1 0,1-1-1,-1 0 1,1 1 0,-1-1-1,0 0 1,0 0 0,0 0-1,-1 0 1,1-1 0,-1 1-1,1-1 1,-1 1 0,0-1-1,0 0 1,-5 2 0,-64 35 727,70-38-796,-7 2 119,-1 0 0,0 0 0,-1 0 0,1-1 0,0-1 0,-1 0 0,1 0 0,-12-2-1,21 1-100,0-1-1,0 0 0,0 0 0,0 0 0,0 1 0,0-1 0,0 0 0,0 0 0,1 0 0,-1-1 0,0 1 0,1 0 0,-1 0 0,0 0 0,1 0 0,0-1 0,-1 1 0,1 0 0,0-1 0,-1 1 0,1 0 0,0 0 0,0-1 0,0-1 0,-2-37 128,2 17-113,-1 5-15,1 0 1,1 1-1,4-22 0,-3 32-53,0 0-1,0 0 1,1 0 0,0 0-1,0 1 1,1-1-1,-1 1 1,2 0-1,-1 0 1,0 1-1,7-7 1,16-12-732,2 1 0,0 1 1,1 2-1,41-22 1,-10 6-3740,-27 15 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4425,'0'0'5488,"0"-6"-5220,0-1-962,-1-11 3605,3 30-1074,33 439-1833,-37-395-9,0-36 8,2 0 0,0 1 0,1-1 1,0 0-1,2 1 0,1-1 0,6 21 0,4-1 2,-1 0 0,-3 1 0,-1 0 0,-1 0 0,-3 1 0,0 63 0,-7-135-554,-1 1-1,-1-1 1,-12-39 0,6 28-1064,-5-23-3246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7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1792,'0'0'10032,"4"8"-9780,43 78-164,-28-54-150,-1 1-1,-2 0 1,-1 1-1,-2 1 1,14 55-1,-27-89 72,0-1-1,0 0 1,0 1 0,0-1-1,0 1 1,1-1-1,-1 0 1,0 1-1,0-1 1,0 0 0,1 1-1,-1-1 1,0 0-1,1 1 1,-1-1-1,0 0 1,0 0 0,1 1-1,-1-1 1,1 0-1,-1 0 1,0 0 0,1 1-1,-1-1 1,0 0-1,1 0 1,-1 0-1,1 0 1,-1 0 0,0 0-1,1 0 1,-1 0-1,1 0 1,-1 0 0,1 0-1,-1 0 1,0 0-1,1 0 1,-1 0-1,1 0 1,-1 0 0,0-1-1,1 1 1,-1 0-1,1-1 1,-1-73 625,12-89 1,-9 141-640,0 0-1,2 0 1,1 0 0,1 1 0,0 0-1,2 0 1,0 1 0,19-31 0,-23 45-43,-1 0 1,1 0-1,0 1 0,1 0 1,-1 0-1,1 0 1,0 1-1,0-1 1,0 1-1,1 1 1,0-1-1,-1 1 1,1 0-1,9-2 1,2 1-275,0 1 1,1 0-1,0 2 1,26 0-1,-39 1 256,0 1-1,0 0 0,-1 0 1,1 1-1,0 0 1,-1-1-1,1 2 1,-1-1-1,0 1 1,0 0-1,0 0 1,0 0-1,0 1 1,-1-1-1,1 1 1,-1 0-1,0 1 1,0-1-1,-1 1 1,1 0-1,-1 0 1,0 0-1,0 0 1,-1 0-1,1 1 1,-1-1-1,-1 1 0,1-1 1,-1 1-1,0 0 1,0 0-1,0 7 1,-1-12 9,1 0-1,-1 0 1,0 0 0,0 0 0,0 0 0,0 1-1,0-1 1,-1 0 0,1 0 0,0 0-1,-1 0 1,1 0 0,0 0 0,-1 1 0,1-1-1,-1 0 1,1 0 0,-1 0 0,0-1-1,0 1 1,1 0 0,-1 0 0,0 0 0,0 0-1,0-1 1,0 1 0,0 0 0,0-1-1,0 1 1,0-1 0,0 1 0,-2 0-1,-24 5-4679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3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4761,'0'0'6183,"1"-1"-6180,0-1 0,-1 1-1,1 0 1,0 0 0,-1-1 0,1 1 0,0 0 0,0 0 0,0 0 0,0 0 0,0 0 0,0 0 0,1 1 0,0-2 0,0 5-6,0 0 0,0 0 0,0-1 0,0 2 0,-1-1 0,0 0 0,1 0 0,-1 0 0,0 1 0,0-1 0,-1 0 0,1 1 0,-1 3 0,3 50 77,-3-52-60,1 26-4,0-23-8,0 1 1,-1 0 0,1 0-1,-2 0 1,1 0 0,-1 0-1,-1-1 1,0 1 0,0 0-1,0-1 1,-7 15 0,7-21-66,1-1 0,-1 1 0,0-1 0,1 0 0,-1 1 0,0-1 0,0 0 1,0 0-1,1 0 0,-1 0 0,0 0 0,0-1 0,-1 1 0,1-1 0,0 1 0,0-1 0,0 0 1,0 0-1,0 0 0,0 0 0,-1 0 0,-1-1 0,1 1-152,-15 0-1781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3729,'0'0'8498,"6"-3"-8738,-3 6 176,0 21-120,-3 5 55,0 5-151,0 4-224,-24 7-80,-2-8-792,-4-8-1889</inkml:trace>
  <inkml:trace contextRef="#ctx0" brushRef="#br0" timeOffset="1">97 53 5617,'0'0'2001,"106"43"-4514,-29-54 913,-9-5-665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3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41 280,'0'0'6455,"-4"-6"-5664,2 4-747,0-1 0,0 1 1,0 0-1,0 0 1,0 0-1,-1 0 0,1 0 1,-1 1-1,1-1 1,-1 1-1,0-1 0,1 1 1,-1 0-1,0 0 1,0 0-1,0 1 1,0-1-1,0 1 0,0-1 1,0 1-1,0 0 1,0 0-1,0 0 0,0 1 1,0-1-1,1 1 1,-1-1-1,0 1 0,0 0 1,0 0-1,0 1 1,1-1-1,-1 0 0,1 1 1,-1 0-1,-2 2 1,1 0-78,1 0 0,-1 0 0,1 1 0,1-1 0,-1 1 0,1 0 0,-1-1 0,1 1 0,1 0 0,-1 1 0,1-1 0,0 0 0,0 0 0,0 0 0,1 1 0,0-1 0,0 0 0,0 1 0,1-1 0,-1 0 0,1 1 0,3 8 0,0-1 32,0 0 1,1-1 0,1 1 0,0-1 0,1 0 0,0-1 0,15 20-1,-19-28 40,32 33-127,-35-35 97,1 0 0,0-1 0,-1 1-1,1 0 1,0-1 0,0 1 0,-1 0 0,1-1 0,0 1-1,0-1 1,0 0 0,0 1 0,0-1 0,0 0-1,0 1 1,0-1 0,0 0 0,0 0 0,0 0 0,0 0-1,0 0 1,0 0 0,0 0 0,0 0 0,0 0-1,0 0 1,0-1 0,0 1 0,0 0 0,0-1 0,0 1-1,0-1 1,-1 1 0,1-1 0,0 1 0,0-1-1,0 0 1,-1 1 0,1-1 0,0 0 0,0 0 0,-1 1-1,1-2 1,4-8 63,-1 0 1,0-1-1,-1 1 0,0-1 0,0 1 0,-1-1 1,0-16-1,0-84 672,-3 67-171,1 42-539,0 0-1,0 0 1,-1 0-1,1 0 1,0 1-1,-1-1 1,1 0-1,-1 0 1,0 0-1,0 1 1,1-1-1,-1 0 1,0 1-1,-1-1 1,1 0-1,0 1 1,0 0-1,-1-1 0,1 1 1,0 0-1,-1 0 1,1-1-1,-1 1 1,0 0-1,1 1 1,-1-1-1,0 0 1,0 0-1,0 1 1,1-1-1,-1 1 1,0 0-1,0-1 1,0 1-1,0 0 1,0 0-1,0 0 1,0 0-1,1 1 1,-1-1-1,0 0 1,0 1-1,0-1 1,0 1-1,-2 1 1,3-1-78,0 0 1,0 1 0,0-1-1,1 0 1,-1 0 0,0 1-1,1-1 1,0 0 0,-1 1-1,1-1 1,0 1 0,-1-1-1,1 1 1,0-1 0,0 0-1,0 1 1,0-1 0,0 1 0,1-1-1,-1 1 1,0-1 0,1 0-1,-1 1 1,1-1 0,-1 0-1,1 1 1,0-1 0,-1 0-1,1 0 1,1 2 0,11 0-724,0-1 0,0 0 0,18-1 0,4 0-2788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3977,'0'0'5378,"31"-2"-3744,12-15-1340,1-3 0,55-34 0,-27 15-189,-24 14-41,-11 7-54,0-2 1,-2-1-1,0-1 0,40-36 0,-71 56 3,-1-1 0,0 0 0,0 0 0,-1 0 1,1 0-1,-1 0 0,1 0 0,-1-1 1,0 1-1,0-1 0,-1 0 0,1 1 0,-1-1 1,0 0-1,0 0 0,0 0 0,0 0 1,0 0-1,-1 0 0,0 0 0,0 0 0,-1-6 1,1 9 7,-1 0 1,0 0-1,1 0 1,-1 0-1,0 0 1,0 0-1,1 0 1,-1 1-1,0-1 1,0 0-1,0 0 1,0 1-1,0-1 1,0 1-1,0-1 1,0 1-1,-1-1 1,1 1-1,0 0 1,0-1-1,0 1 1,0 0-1,0 0 1,-1 0-1,-1 0 0,-37 1 197,33 0-181,-2 0-34,-1 0 0,1 1 0,0 1-1,0-1 1,0 2 0,0-1 0,0 1 0,1 1-1,0-1 1,0 1 0,0 1 0,0-1 0,1 1 0,0 1-1,0-1 1,1 1 0,-1 1 0,-5 8 0,6-7-17,0 0 1,1 0-1,0 0 1,0 1-1,1 0 1,0 0 0,1 0-1,0 0 1,1 0-1,0 1 1,0-1 0,1 1-1,1-1 1,0 1-1,0-1 1,3 14-1,-2-18-16,1 0 0,0-1 0,1 1 0,-1-1 0,1 0 0,0 0 0,0 0 0,1 0 0,-1 0-1,1 0 1,0-1 0,1 0 0,-1 0 0,1 0 0,0-1 0,0 1 0,0-1 0,0 0 0,0 0-1,1-1 1,-1 0 0,1 0 0,0 0 0,8 1 0,12 3-39,-1-2-1,1 0 1,1-2 0,28-1 0,-41 0 68,50-3-12,-63 2 17,0 0 1,0 1-1,0-2 1,0 1-1,0 0 1,0 0-1,0 0 0,0 0 1,0-1-1,0 1 1,0 0-1,0-1 1,0 1-1,0-1 1,0 1-1,0-1 1,0 1-1,0-1 1,-1 0-1,1 0 1,0 1-1,0-1 0,-1 0 1,1 0-1,-1 0 1,1 1-1,-1-1 1,1 0-1,-1 0 1,1 0-1,-1 0 1,0 0-1,1 0 1,-1 0-1,0 0 1,0 0-1,0 0 0,0 0 1,0 0-1,0 0 1,0-1-1,0 1 1,0 0-1,-1 0 1,1 0-1,-1-1 1,-1-1-8,0 1 0,0-1 0,0 1 1,0 0-1,-1 0 0,1 0 0,-1 0 1,1 0-1,-1 0 0,0 1 1,1-1-1,-1 1 0,0 0 0,0 0 1,-5-1-1,-50-12 2,55 13-1,-30-3-10,-1 1 1,-43 2-1,71 1 6,4 0-16,1 0 0,-1 0 0,0 1 1,1-1-1,-1 1 0,1-1 1,-1 1-1,1 0 0,-1-1 0,1 1 1,-1 0-1,1 0 0,0 0 1,-1 0-1,1 0 0,0 1 0,0-1 1,0 0-1,0 0 0,0 1 0,0-1 1,0 1-1,1-1 0,-1 1 1,0-1-1,1 1 0,-1-1 0,1 1 1,0 0-1,-1-1 0,1 1 1,0-1-1,0 1 0,0 0 0,0-1 1,0 1-1,0 0 0,1-1 1,-1 1-1,1 0 0,-1-1 0,1 1 1,-1-1-1,1 1 0,0-1 1,0 1-1,0-1 0,0 0 0,0 1 1,0-1-1,0 0 0,0 0 0,0 0 1,1 0-1,1 2 0,15 8-919,0-1-1,0 0 1,28 9-1,2-2-2773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7402,'0'0'4746,"-15"0"-4651,-44 3-143,57-2 41,0-1 0,-1 1 0,1 0 0,0 0 0,0 1 0,0-1 0,0 0 0,0 1 0,0-1 0,0 1 0,0-1 0,0 1 0,1 0 0,-1 0 0,1 0 0,-1 0 0,1 0 0,0 0 0,0 0 0,0 1 0,0-1 0,-1 5 0,-8 45-126,10-45 128,-1 1 1,0 1 0,1-1 0,0 0 0,0 0 0,1 1 0,2 10 0,-2-17-2,0 1 1,0-1-1,1 1 1,-1-1-1,1 1 0,-1-1 1,1 0-1,0 0 0,0 0 1,0 0-1,0 0 0,0 0 1,0-1-1,0 1 1,1-1-1,-1 1 0,1-1 1,-1 0-1,1 0 0,-1 0 1,1 0-1,3 0 1,24 6-464,-1-2 0,1-2 1,0 0-1,0-2 1,40-4-1,-69 3 446,1 0-1,0 0 1,-1 0-1,1 0 1,-1-1-1,1 1 1,-1 0-1,1-1 1,-1 1-1,1-1 0,-1 0 1,1 1-1,-1-1 1,1 0-1,-1 0 1,0 0-1,0 0 1,1 0-1,-1 0 1,0 0-1,0 0 1,0-1-1,0 1 1,0 0-1,0-1 1,-1 1-1,1 0 0,0-1 1,-1 1-1,1-1 1,-1 1-1,1-1 1,-1 0-1,0 1 1,0-1-1,0 1 1,0-3-1,0 1 89,0 0 0,-1 0 0,1 1 0,-1-1-1,0 0 1,0 1 0,0-1 0,0 1 0,0-1-1,-1 1 1,1 0 0,-1-1 0,1 1 0,-1 0 0,0 0-1,0 0 1,0 0 0,0 0 0,0 1 0,0-1 0,-4-2-1,-6 0 32,1 0 0,-1 0-1,0 1 1,0 1-1,0 0 1,0 1-1,-1 0 1,1 0 0,0 2-1,0-1 1,-13 3-1,0 9-1289,17 3-2677,7-9-30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4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5641,'0'0'4277,"27"-9"-4043,-13 4-206,28-9 38,1 2-1,86-14 1,-37 23 1030,-90 6-1100,0 0-1,0 0 1,0 0-1,0 0 1,1-1-1,-1 1 0,1-1 1,0 1-1,0-1 1,0 0-1,0 0 1,0 0-1,6 2 1,-3 0-4,-4-3 8,14 8-5,-1 1-1,0 1 0,21 19 1,-32-26 3,-1 0 1,1 0-1,-1 1 1,0-1 0,0 1-1,0 0 1,0 0-1,-1 0 1,0 0 0,0 0-1,0 1 1,-1-1-1,0 0 1,0 1 0,0-1-1,0 9 1,-1-12 22,1 0 0,-1 0 0,0 1 1,0-1-1,0 0 0,0 0 0,0 1 0,0-1 1,-1 0-1,1 0 0,-1 0 0,0 0 0,1 1 1,-1-1-1,0 0 0,0 0 0,-1 0 0,1-1 1,0 1-1,0 0 0,-1 0 0,1-1 0,-1 1 1,0-1-1,1 1 0,-1-1 0,0 1 0,0-1 1,0 0-1,0 0 0,0 0 0,0 0 0,0-1 1,0 1-1,-1 0 0,1-1 0,0 0 0,-4 1 1,-3 2 191,0-1 0,0 0 0,-1-1 1,1 0-1,0 0 0,-1-1 0,1 0 1,-1 0-1,1-1 0,-1-1 0,-16-4 1,21 4-197,1 1 0,0-1 0,0-1-1,0 1 1,0-1 0,0 1 0,1-1 0,-1 0 0,1 0 0,-1-1 0,1 1 0,0-1 0,1 0 0,-1 1 0,0-1 0,1 0 0,0-1-1,0 1 1,0 0 0,1-1 0,0 1 0,-1-1 0,1 1 0,1-1 0,-1-8 0,0 8-79,1 1 1,1 0 0,-1-1-1,0 1 1,1 0-1,0-1 1,0 1 0,0 0-1,1 0 1,0 0-1,-1 0 1,1 0-1,0 0 1,6-7 0,0 1-867,1 1 0,0-1 1,16-12-1,17-11-7638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2537,'0'0'5817,"0"44"-3401,-18 214-2236,18-117-92,-4-118-972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5113,'0'0'7106,"19"3"-7341,105 19 368,232 9 1,6 0-37,-269-21-240,172-5 0,-151-6-387,-114 1 422,-41 0-7140,18 0 5296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16 888,'0'0'8831,"-1"0"-8765,1 0 0,0-1 0,0 1 0,-1 0 0,1 0 0,0-1 0,0 1 0,0 0 0,0 0 0,-1-1 0,1 1 0,0 0 0,0-1 0,0 1-1,0 0 1,0-1 0,0 1 0,0 0 0,0-1 0,0 1 0,0 0 0,0-1 0,0 1 0,0 0 0,0-1 0,0 1 0,0 0 0,0 0 0,0-1-1,1 1 1,-1 0 0,0-1 0,1 1 0,97 4-339,-55 0 274,70-5-1,-76-12-16,-36 13-29,-14 0-1278,-6 0-381,-2 0-1128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2593,'0'0'4306,"8"14"-4143,46 93 426,-53-103-331,0-1 0,-1 1 0,1-1 0,-1 1 0,0 0 0,0-1 0,0 1 0,-1 6 0,0 11-180,9 48 20,1 24-85,-9-92 99,-3-24-2962,0 11-125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1168,'0'0'6783,"-10"12"-2429,-10 18-4458,4 26 195,2 0-1,3 1 1,-5 61-1,15-104-65,-11 114 5,7-67-18,-1 0 1,-29 110-1,-108 259 314,126-382-322,7-29 19,8-16-17,0 1 1,0-1-1,1 0 1,-1 0 0,1 1-1,0-1 1,0 1-1,-1 4 1,27-8-215,1-2 208,0-1 1,-1-1-1,1-1 1,26-9-1,-27 7-6,1 0 0,0 2-1,1 1 1,28-1-1,63 8-6,-44-1-120,119-10-1,-178 4 79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2697,'0'0'8399,"25"-10"-7330,643-6-333,-509 26-638,21 0-117,-132-9-318,-1-2 1,1-3-1,50-10 0,-215 35-1327,65-14-1846,10-3-2949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4153,'0'0'5128,"34"0"-4000,63-2-606,140-20 0,-233 22-700,16-3 296,-15 1-631,-12-1-1082,-9 0-1857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3329,'0'0'6923,"8"1"-6838,-6-1-87,0 0 0,1 0 0,-1 0 0,1 0 0,-1 1 1,1-1-1,-1 1 0,0 0 0,1 0 0,-1 0 0,0 0 0,1 0 0,-1 0 1,0 0-1,0 1 0,0-1 0,0 1 0,-1 0 0,1-1 0,0 1 0,-1 0 0,1 0 1,-1 0-1,1 0 0,-1 0 0,0 0 0,0 1 0,0-1 0,0 0 0,0 1 1,-1-1-1,1 0 0,-1 1 0,1-1 0,-1 1 0,0-1 0,0 1 0,-1 4 1,4 37 283,14 81 1,-10-81-236,5 82-1,-27-70 29,-9-56-2131,13 0-652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1616,'0'0'11907,"25"0"-11516,230-16-368,218-21-217,-130 24-296,-301 13 474,104 8-1496,-154-7 1033,0 0-1,0 0 1,0 1-1,-14 5 0,-9 2-2331,-8-1-3633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3105,'0'0'6182,"17"-3"-6027,129-13 1367,-102 9-1295,-1-1-1,62-22 1,-42 12-298,-42 11-269,-21 7 320,0 0 0,0 0-1,0 0 1,0 0 0,-1 0-1,1 0 1,0 0 0,0 0-1,0 0 1,0 0 0,0 0 0,0 0-1,0 0 1,0 0 0,0 0-1,-1 0 1,1 0 0,0 0-1,0 0 1,0 0 0,0 0-1,0 0 1,0 0 0,0 0-1,0 0 1,0 0 0,0 0 0,0 0-1,-1-1 1,1 1 0,0 0-1,0 0 1,0 0 0,0 0-1,0 0 1,0 0 0,0 0-1,0 0 1,0 0 0,0 0 0,0 0-1,0-1 1,0 1 0,0 0-1,0 0 1,0 0 0,0 0-1,0 0 1,0 0 0,0 0-1,0 0 1,0 0 0,0-1 0,0 1-1,0 0 1,0 0 0,0 0-1,0 0 1,-40 1-3250,21 0 2050,-22 2-3797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1480,'0'0'3945,"15"0"152,-12 0-4097,0 0-384,0 0-1008,0 6-1753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4321,'0'0'1112,"0"30"-1760,-9-15-112,-3 1-560,3-2-193,4-4 321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4977,'0'0'1952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3713,'0'0'4969,"8"-2"-1189,15-4-3129,55-6-551,0 3 0,0 4 0,121 8-1,-60-1-184,-35-3-88,0-5 0,176-32 0,-235 29-704,1 1-1,75-1 1,-120 9 374,-8 0 31,-45 10-837,23-5-1018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1712,'0'0'7541,"3"-4"-7195,9-8-171,-11 12-164,1-1 0,-1 1 0,1 0 0,-1-1 0,0 1 0,1 0 0,-1 0 0,1 0 0,-1 0 0,0 0 0,1 0 0,-1 0 0,1 1 0,-1-1 0,0 1 0,2 0 0,2 0 31,21-1 84,-1-1-1,0-1 1,0-1 0,0-1-1,0-1 1,0-1-1,-1-2 1,31-13-1,-46 19-205,6-3 304,-23 4-2367,-10 4-1990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18 336,'0'0'7970,"0"-17"-6973,-10 50-684,3 1 1,0 0-1,3 1 0,0-1 0,2 36 0,-6 54-301,-4-44 24,5-42-39,-3 71 0,11-107-17,0-1 0,-1 0 0,1 0 0,0 0 1,0 0-1,0 0 0,0 1 0,0-2 0,0 1 1,0 0-1,0 0 0,0 0 0,0 0 0,1-1 0,-1 1 1,0-1-1,1 1 0,-1-1 0,0 1 0,1-1 1,-1 0-1,0 1 0,1-1 0,-1 0 0,1 0 0,-1 0 1,0 0-1,1 0 0,1-1 0,46-3-363,-41 2 210,1-2 0,-2 1 0,1-1 1,0 0-1,-1-1 0,0 0 0,0 0 0,11-11 0,51-58-3244,-42 43 1581,-8 9 87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2:5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1272,'0'0'7335,"2"4"-7020,2 7-204,-1 0 0,0 0 0,-1 0 0,0 0-1,-1 0 1,0 0 0,0 1 0,-2-1 0,-1 19 0,0 11 95,-12 73-833,14-113 417,0 1 0,-1-1 0,1 0 0,0 0 0,0 0 0,0 0 0,-1 0 0,1 0 0,0 0 0,-1 0 0,1 0 0,-1 0-1,0 0 1,1 0 0,-1 0 0,1-1 0,-1 1 0,0 0 0,-1 1 0,-9 6-4487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1328,'0'0'2582,"28"0"2818,265 19-5064,-191-19-365,208 4 109,-169 7-73,63 3-86,-46-14-329,-156 3 154,-1 0 0,0 0 0,0 0 1,-1 0-1,1 0 0,-1 0 0,1 0 1,-1 0-1,0 0 0,0 4 0,-14 1-1299,-5-3-1295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1424,'0'0'8409,"4"0"-7932,17-2 21,-19 37-430,2 233 627,-5-163-670,0-89-9,-1 0 0,-1 1 0,0-1 0,-1 0 0,-8 20 0,6-20-27,1-1 1,1 1-1,1 0 1,0 0 0,-1 23-1,-8 62-3178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1632,'0'0'6570,"6"-22"-6270,472 24 3611,0-1-4275,-439-3 270,0-1 0,47-12 1,-65 12 89,-17 2-37,-4 1 186,-2-2-472,0 0 0,-1 1 0,1-1 0,-1 0 0,1 1 0,-1 0 0,0-1 0,1 1 0,-5-1 0,-41 3-2707,19 4 575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41 744,'0'0'7535,"51"-14"-4301,2 4-2871,0 3 1,107-2-1,-159 9-425,-6 0-4475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1816,'0'0'6946,"7"-13"-2701,61 9-4104,91-15 1,-90 9-138,93-2 0,268 12-110,-422 0 96,0 1 0,0 0 0,0 1 0,-1 0 0,1 0 1,0 0-1,11 6 0,34 10-87,8-17-375,-60-1 364,-5 3-203,-109 25-3784,71-20-1238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1712,'0'0'10493,"0"-1"-10411,0 0-1,0 1 1,0-1-1,0 0 1,1 0-1,-1 0 1,0 1-1,0-1 1,1 0-1,-1 0 1,0 0-1,1 1 1,-1-1-1,1 0 1,-1 1-1,1-1 0,-1 0 1,1 1-1,0-2 1,217-16-45,-123 8-66,-87 11-1086,-27 6-431,-7 3-1722,2 3-2566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4721,'0'0'6851,"18"2"-5824,-14 10-1019,-1-1 0,0 1 1,0 0-1,-2 0 1,1 0-1,-1 18 0,-7 76-13,4 37-1223,-2-135 7,-3-8-4165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3273,'0'0'7975,"4"-4"-7599,-1 2-335,0-1-1,1 1 1,0 0 0,0 0 0,-1 0-1,1 0 1,0 1 0,1-1 0,-1 1 0,0 0-1,0 1 1,8-2 0,68 0 572,-21 0-503,135-23 36,-95 10-449,138-3 0,-233 19 215,0-1 0,0 0 0,0 1 0,0 0 0,0 0 0,-1 0 0,8 4 0,-9-5-115,-1 1 1,0 0 0,1-1-1,-1 1 1,0 0 0,1 0-1,-1 0 1,0 0 0,0 0-1,0 0 1,0 0 0,0 0-1,0 1 1,0-1 0,-1 0 0,1 0-1,0 1 1,-1-1 0,1 1-1,-1-1 1,1 1 0,-1-1-1,1 1 1,-1 1 0,-3 2-2079,-12-2-589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2136,'0'0'7995,"8"-5"-7425,6-1-424,1 0 0,0 1-1,0 1 1,0 0 0,1 2 0,-1-1 0,1 2-1,20 0 1,7 1 17,-10 1-181,0-1 0,0-2 1,0-1-1,0-1 0,32-9 0,-58 10-1571,-20 5 821,-25 6-1282,3 3-1867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6905,'0'0'4808,"26"1"-3958,-26-24-2905,0 5-3516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5617,'0'0'6332,"0"0"-6326,1 0 0,0 0-1,0 0 1,0 1 0,0-1-1,-1 0 1,1 1 0,0-1-1,0 0 1,-1 1 0,1-1-1,0 1 1,-1-1 0,1 1 0,0-1-1,-1 1 1,1 0 0,0 1-1,2 6-24,-1 1-1,-1-1 0,0 1 1,0 0-1,0 10 0,-1-17-230,0 1-1,-1-1 1,1 1-1,0-1 1,-1 1-1,1-1 1,-1 1-1,0-1 1,0 0-1,0 1 1,0-1-1,0 0 1,0 0-1,-1 0 1,1 0-1,-1 0 1,0 0-1,1 0 1,-1 0-1,0-1 1,-3 3-1,-7 2-5177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3001,'0'0'7113,"24"27"-7113,-18-9-144,-6 6-64,0 0-464,0 0-576,0 0 1112,-12-3-376,-9-5-505,7-6-703,-1-4-1601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1120,'0'0'5857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85 1672,'0'0'9682,"-15"-8"-8345,15 7-1325,0 0 1,1 0-1,-1 0 0,1 0 1,-1 0-1,1 0 1,-1 0-1,1 0 1,0 0-1,-1 0 0,1 0 1,0 1-1,0-1 1,0 0-1,-1 1 1,1-1-1,0 0 1,0 1-1,0-1 0,0 1 1,0-1-1,0 1 1,0 0-1,0-1 1,0 1-1,0 0 0,1 0 1,-1 0-1,0 0 1,2 0-1,47-2-149,-32 2 185,212-28 25,-172 17-107,1 3 0,-1 2 1,97 4-1,-148 3-1,0 0-1,-1 1 1,1 0-1,0 0 1,-1 1-1,0 0 1,0 0-1,0 0 0,6 5 1,-6-4-160,1 0-1,-1-1 1,0 0 0,1 0 0,0 0 0,-1-1-1,1 0 1,13 2 0,-11-3-482,0 0-1,0-1 1,0 0 0,0-1 0,11-1-1,10-12-2150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1664,'0'0'4385,"70"0"-3913,-64 0 3097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96,'0'0'11941,"24"-5"-9975,26 4-1928,-27 0-225,0 0 0,0 2 1,0 0-1,0 2 0,-1 0 0,23 7 0,-23-6-1122,-17-18-9043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5841,'0'0'4413,"4"22"-4303,14 70-77,-16-81-23,2 0 1,-1-1-1,1 1 0,1-1 1,6 10-1,-8-15-10,-1 0 1,1 0-1,-1 1 0,0-1 0,0 1 0,0-1 1,1 9-1,0 15 90,-2 0 1,-3 45 0,0-10-2872,14-69-4763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6649,'0'0'3979,"33"-10"-3345,107-29-274,-83 25 105,0 2 0,111-8-1,91 19 197,-116 4-551,245-12-87,-282 1-25,171-36 0,-269 43-69,2-1-18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59 1040,'0'0'7002,"2"-10"-6261,4-27-163,-5 28 2346,-46 6-1646,37 4-1298,0 1 0,1-1 0,-1 1 0,0 1 0,1-1 0,0 1 0,-1 1 0,1-1 0,0 1 0,1 0 0,-1 1 0,1 0 0,0 0 0,-9 10 0,6-7-9,0 1 0,1 0 0,0 1 0,1 0 0,0 0 0,1 1 1,0 0-1,-8 22 0,7-3 29,3 1 0,0-1 0,2 1 0,1 0 0,4 43 0,-1 4 0,-1-3 11,0-11 21,-2 0 1,-14 95-1,-18 140-22,32-286 22,0-1-1,-1 1 0,0-1 0,-1 0 1,0 0-1,-1 0 0,-8 18 0,10-26 1,0 0 0,-1 0 0,1-1 0,-1 1 0,0-1 0,0 1 0,0-1 0,-1 0 0,1 0 0,-1-1 0,1 1 0,-1-1-1,0 1 1,0-1 0,0-1 0,0 1 0,0 0 0,0-1 0,-1 0 0,1 0 0,-1 0 0,1-1 0,0 1 0,-7-1 0,7 0-19,0 0 0,0 0 1,0-1-1,1 1 0,-1-1 1,0 0-1,0 0 0,0 0 1,1-1-1,-1 1 1,0-1-1,1 0 0,-1 0 1,1 0-1,0-1 0,0 1 1,-5-6-1,1-1-101,0 0 0,0-1-1,1 0 1,-8-19 0,12 25 53,-4-6-68,2 0 0,0 0 1,0 0-1,1 0 0,0-1 1,1 1-1,0-1 0,-1-16 0,3 27 49,8 25-462,4-9 508,1-1 1,0 0-1,1 0 1,1-1 0,0-1-1,0-1 1,27 16-1,-18-11 24,-1 1 0,39 36 0,-56-47 13,0 0 1,0 0 0,-1 0 0,0 1 0,-1 0 0,1 0-1,-2 0 1,1 0 0,-1 0 0,0 1 0,-1 0-1,0 0 1,2 12 0,-4 17 150,0 1 1,-3-1-1,-1 0 0,-2 0 0,-1 0 1,-15 41-1,-16 103 217,25-35-381,9 180 0,5-193-5,-1-127-17,0 3 5,0 1 0,0-1 0,1 1-1,1 0 1,3 12 0,-5-21-17,1 1 0,0-1 0,0 0 0,0 0 0,0 0 0,0 0 0,1 0 0,-1 0 0,0 0 0,1-1 0,0 1 0,-1 0 0,1-1 0,0 1 0,0-1 0,0 0 0,0 0 0,0 1 0,0-1 0,0 0 0,0-1 0,0 1 0,1 0 0,-1-1 1,0 1-1,1-1 0,-1 0 0,0 0 0,4 0 0,4 0-224,0 0 1,1-1 0,-1 0-1,0-1 1,0 0 0,-1-1 0,1 0-1,0-1 1,-1 0 0,0 0-1,0-1 1,0 0 0,0 0 0,9-9-1,10-9-3859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1272,'0'0'10078,"4"-1"-9391,-2-1-644,0 1 0,0 0 0,0-1-1,0 0 1,0 1 0,-1-1 0,1 0-1,0 0 1,-1 0 0,1 0 0,-1 0-1,0 0 1,0 0 0,0 0 0,0-1 0,0 1-1,1-3 1,12-52 33,-7 22-68,12-34 32,18-54 16,-37 122-57,0 1-1,1-1 1,-1 1 0,0 0 0,0-1-1,0 1 1,0 0 0,0-1 0,0 1-1,1 0 1,-1-1 0,0 1 0,0 0-1,1 0 1,-1-1 0,0 1 0,0 0-1,1 0 1,-1-1 0,0 1 0,1 0-1,-1 0 1,0 0 0,1-1 0,-1 1-1,0 0 1,1 0 0,-1 0 0,0 0-1,1 0 1,-1 0 0,1 0 0,-1 0-1,0 0 1,1 0 0,-1 0 0,13 10-101,6 19-46,-12-16 174,-1 0 0,0 1 0,-1 0 0,0 0 1,-1 0-1,-1 0 0,0 1 0,-1 0 0,0-1 1,-1 16-1,-2 9 146,0-1 1,-14 71-1,10-76-135,6-21-22,3-18 85,17-37-357,33-49 0,5-11-96,17-51 459,-73 167-21,-1 0 0,-1 0 0,0 0 0,-2 14 0,-7 76-37,-1 34 50,9-134-131,0-1 1,0 0 0,0 1 0,0-1 0,-1 1 0,1-1-1,-1 0 1,1 1 0,-1-1 0,0 0 0,0 1-1,0-1 1,0 0 0,-1 0 0,1 0 0,0 0 0,-1 0-1,1 0 1,-4 2 0,1-2-421,1 0 1,-1 0-1,1 0 0,-1 0 0,0-1 1,0 0-1,0 0 0,0 0 0,0 0 0,-7 0 1,-12 0-7382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3225,'4'-2'11386,"202"15"-13190,7 0-550,-200-11 2221,-12-2 80,-1 0 1,1 0-1,-1 1 0,1-1 1,-1 0-1,1 0 1,-1 0-1,1 0 0,-1 0 1,1 0-1,-1 0 0,1 0 1,-1 0-1,1 0 1,-1 0-1,0-1 0,1 1 1,-1 0-1,1 0 0,-1 0 1,1-1-1,-1 1 1,1 0-1,-1 0 0,0-1 1,1 1-1,-1 0 0,0-1 1,1 1-1,-1-1 1,9-13-2676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3649,'0'0'6559,"-1"25"-6469,-3 78-40,4-91 1,0 0 1,0 0 0,1 0-1,1 0 1,6 23 0,-6-27 50,0 0 0,0 0 0,-1 0 1,1 15-1,-3-22-85,1-1-1,0 0 0,-1 0 1,1 1-1,0-1 1,-1 0-1,1 0 1,0 1-1,-1-1 1,1 0-1,-1 0 1,1 0-1,0 0 0,-1 0 1,1 0-1,-1 0 1,1 0-1,0 0 1,-1 0-1,1 0 1,-1 0-1,1 0 1,0 0-1,-1 0 1,1 0-1,-1 0 0,1 0 1,0-1-1,-1 1 1,1 0-1,0 0 1,-1 0-1,1-1 1,0 1-1,-1 0 1,1 0-1,-1-1 1,-2-7-50,1 0 0,-1 0 0,1 0 0,1 0 0,-1-1 0,2 1 0,-1-1 0,1 1 0,0 0 0,2-10 0,-2-1 22,0-5-31,1 0 0,1 0 0,6-25 0,-7 42 30,0 1 1,1 0-1,0-1 1,0 1-1,1 0 1,0 0-1,0 0 1,0 1-1,0-1 1,1 1-1,0-1 1,0 1-1,1 1 1,0-1-1,-1 1 1,9-6-1,-11 8 14,1 0 0,-1 1 0,1 0 0,-1 0 0,1-1 0,-1 1 0,1 1 1,0-1-1,-1 0 0,1 1 0,0-1 0,0 1 0,-1 0 0,1 0 0,0 0 0,0 0 0,-1 1 0,1-1 0,0 1 0,0-1 0,-1 1 0,1 0 0,3 2 1,-3-1 39,0 0 1,-1 0 0,1 0 0,-1 1 0,0-1-1,0 1 1,0-1 0,0 1 0,0 0 0,-1 0-1,1 0 1,-1 0 0,0 0 0,0 0 0,0 0-1,0 0 1,0 1 0,0 5 0,0 2 63,0 0-1,0-1 1,-1 1 0,0 0 0,-1 0-1,0 0 1,-1-1 0,0 1 0,-1-1-1,0 1 1,-1-1 0,0 0-1,-7 13 1,9-20-104,0 0-1,0 0 0,0 1 1,1-1-1,-1 1 0,1-1 1,0 1-1,0 0 1,0-1-1,0 1 0,1 0 1,-1 0-1,1 0 0,0-1 1,0 1-1,2 7 1,-1-9-5,0 1 1,0-1 0,1 0 0,-1 0 0,1 1-1,0-1 1,0 0 0,-1 0 0,1 0 0,1-1-1,-1 1 1,0 0 0,0-1 0,1 1 0,-1-1-1,1 0 1,-1 0 0,1 0 0,-1 0 0,1 0-1,0-1 1,-1 1 0,5-1 0,58 4-1101,-59-6-2072,-5-9-5126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3913,'0'0'6900,"6"0"-6873,53-8 530,-24 3 254,44-1 0,48 8-793,175-6-187,-237-5 164,-61 8-1,-4 0 22,-5 1 47,3 0-1398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3809,'0'0'7423,"7"0"-7299,82-7-32,-52 6 423,66-12 1,5-14-140,-61 14-300,0 2 1,1 2-1,86-5 0,-133 14-143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1504,'0'0'7274,"20"-23"-6177,60-71-190,-77 91-746,-1 0-1,1 0 0,-1 0 0,0-1 1,0 1-1,0-1 0,0 0 0,-1 1 1,1-1-1,0-5 0,-3 6 1129,0 13-1328,6 18 11,1-1-1,1 0 1,2 0-1,0 0 1,15 26 0,3 11 22,-18-32-100,0 0-1,-2 1 1,-2 0 0,-1 0-1,-1 1 1,-2-1-1,-3 35 1,2-18-47,-1-46-68,-1-1 0,0 1 0,0-1 1,1 0-1,-2 0 0,1 0 0,0 0 0,-1 0 1,1-1-1,-1 1 0,0-1 0,0 0 0,0 1 1,0-1-1,0-1 0,-7 4 0,4-1-509,-25 14-3024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4585,'0'0'4326,"9"-5"-4118,28-12-9,-28 12 3366,27 2-3118,233-9 139,-134 9-596,-66 3-54,-68 0 194,-48-21-1031,23 10-3782,15 6-504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92 600,'0'0'9993,"5"0"-9632,17-1 32,-1 0 1,0-1-1,1 0 0,35-11 0,67-13 189,-93 21-575,-1 0 0,0-2 0,54-21 0,-83 28 355,-30 0-26,21-1-345,6 1-211,1 0 0,-1 0 1,1-1-1,0 1 0,-1 0 0,1 0 1,-1 1-1,1-1 0,-1 0 1,1 0-1,0 1 0,-1-1 0,1 1 1,-1-1-1,1 1 0,0-1 1,0 1-1,-1 0 0,1 0 0,-2 1 1,-3 6-3537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0 110 576,'3'-1'12117,"17"-1"-12191,293-23 1015,1 0-745,-208 24-132,0-5 0,-1-4 0,122-29 0,-243 39-12316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1384,'0'0'8453,"-1"-6"-8014,-3-15-355,3 16-162,15 375 2301,-14-369-2297,3-18-4514,-3-1-1087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2056,'0'0'8212,"28"0"-4517,247-16-3439,-73 23-214,-124-1-5,1-4 0,0-4 1,109-15-1,-146 9-26,-6 0-21,1 2 0,55-2 0,-92 8 94,-31 2-1731,-56 20-3322,41-6-898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1408,'0'0'7610,"4"0"-7137,223-3 4107,-104 1-6904,-148 2-732,-1 0-3363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3593,'0'0'1676,"18"13"-1402,55 40-84,-71-52-114,0 1-1,1-1 1,-1 0-1,0 1 1,0 0-1,0 0 1,0-1-1,0 1 1,-1 0-1,1 1 1,-1-1-1,1 0 1,-1 0-1,1 1 1,-1-1-1,0 0 1,0 1-1,-1 0 1,1-1-1,0 1 1,-1-1-1,1 4 1,-2-3 182,0 0 0,0 0 1,-1 0-1,1 1 1,-1-2-1,0 1 1,1 0-1,-1 0 0,0 0 1,-1-1-1,-4 5 1,-14 19-402,11-6 171,0 1 0,1 0 0,1 1 0,1 0 0,0 0 1,2 0-1,-3 35 0,3 14-44,4 77 1,-3 54 26,2-190 16,-1-1 1,0 0-1,-1 1 0,0-1 1,0 0-1,-13 20 0,10-19 10,1 1-1,0 0 0,0 1 1,-5 22-1,4 15-43,2 1-1,2 75 0,3-121 5,-17-45-2643,11 8-1839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3953,'0'0'5961,"12"0"-5507,-12 31-3427,0-12-1845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3017,'0'0'4409,"65"93"-4425,-62-77 24,-3-3-16,0-3 8,0-2-264,-6-5-289,-9 0-943,4-3-2705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6129,'0'0'5618,"18"0"-6011,-15 2-279,-3 3 264,0 3-216,0 6-704,-3 4-617,-15-5-319,-3 1-889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1216,'0'0'9097,"7"-24"-4971,200 13-4058,304-53-1,-494 61-82,58-12-500,103-35 0,-109 29-314,-104 22-1897,-2 8-70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7682,'0'0'4491,"12"-1"-4431,79-9 339,-1-5 0,0-3 0,103-36-1,-165 43-469,-26 9-124,-7 3-86,-45 11-1380,9 1-1937,5 1-3336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4113,'0'0'3923,"0"0"-3892,0 0 0,1 0 1,-1-1-1,1 1 0,-1 0 0,0 0 0,1 0 0,-1 0 0,1 1 0,-1-1 0,0 0 0,1 0 0,-1 0 0,1 0 0,-1 0 0,0 0 0,1 1 0,-1-1 0,0 0 0,1 0 0,-1 0 0,0 1 0,1-1 0,-1 0 0,0 1 1,1-1-1,-1 0 0,0 1 0,0-1 0,0 0 0,1 1 0,-1-1 0,0 0 0,0 1 0,0 0 0,-1 52 1649,-1-22-925,6 58 0,8-55-628,-10-30-122,0 1 0,0 0 0,0-1 1,-1 1-1,1 0 0,-1 0 0,0 6 0,0 26 37,-2 1 0,-1-1 0,-2 0 1,-10 39-1,13-68-20,0-5-34,0 1 0,0 0-1,0 0 1,1 0-1,0 0 1,-1-1 0,2 8-1,-1-10-1,1 0-1,-1 0 0,1 0 1,0 0-1,-1 0 0,1 0 1,0-1-1,-1 1 1,1 0-1,0 0 0,0-1 1,0 1-1,-1 0 1,1-1-1,0 1 0,0-1 1,0 1-1,0-1 1,0 0-1,0 1 0,0-1 1,0 0-1,0 0 1,1 0-1,-1 0 0,0 1 1,0-1-1,0-1 0,0 1 1,2 0-1,-1 0-2,0-1 0,0 1-1,0-1 1,-1 1-1,1-1 1,0 1 0,0-1-1,0 0 1,-1 0 0,1 0-1,0 0 1,-1 0-1,1 0 1,-1-1 0,1 1-1,-1 0 1,0-1 0,0 1-1,2-3 1,18-34-1796,-8 1-2443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24,'0'0'6339,"21"-27"-538,-17 10-5767,0 1 1,2 0-1,-1 0 0,2 0 1,0 1-1,1 0 0,1 0 1,0 1-1,1 0 0,0 0 1,1 1-1,1 1 0,0 0 1,0 1-1,1 0 0,1 0 1,0 2-1,0 0 0,17-8 1,6-4 10,166-84-31,-174 92-9,1 1 1,1 2-1,0 1 1,62-10-1,-90 18-4,1 0 0,-1 0 0,1 1-1,-1 0 1,1-1 0,0 1 0,-1 0-1,1 1 1,-1-1 0,1 1 0,-1-1-1,1 1 1,-1 0 0,1 0 0,-1 1-1,0-1 1,0 1 0,0 0 0,1 0-1,-2 0 1,1 0 0,0 0-1,0 0 1,-1 1 0,1-1 0,3 6-1,46 51 45,-33-40 5,-1 1 1,-1 1 0,-1 1 0,-1 0 0,21 40 0,-22-26 14,14 32 38,-26-64-99,1 1 0,-1-1 0,1 0 0,0 0 0,0 0 0,0-1 0,0 1 0,1-1 0,0 1 0,-1-1 0,8 4 0,-3-5 20,1 0 0,0-1 0,-1 1 0,1-2 0,0 1 0,0-1 0,0-1 0,12-1 0,10 0 15,-20 3-37,-1-1 1,0-1 0,0 0-1,0 0 1,0-1 0,0 0-1,0-1 1,0 0 0,0 0-1,-1-1 1,0-1 0,1 1-1,-2-1 1,1-1 0,-1 0-1,1 0 1,-2-1 0,9-7-1,-5 4 21,-1 0 0,0-1 0,0 0 0,-1-1-1,0 0 1,-1 0 0,-1-1 0,0 0 0,0-1-1,-1 1 1,-1-1 0,-1 0 0,0 0 0,0-1 0,-2 1-1,1-1 1,-1-24 0,0 38-99,0-1-1,0 1 1,1 0-1,-1 0 1,0 0 0,1 0-1,-1 1 1,1-1-1,-1 1 1,4-1 0,-5 1 52,29-7-72,-14 3 56,1 1-1,30-2 0,-46 5 166,24 0 91,9-1-217,0 2 0,0 1 0,0 2 0,0 2 0,-1 1 0,41 13 0,-72-19 5,1 1 0,-1-1 0,0 0-1,0 1 1,0 0 0,0-1 0,0 1 0,0 0 0,0 0 0,-1 0 0,1 0 0,-1 0-1,1 0 1,-1 0 0,0 1 0,1 2 0,12 45 252,-6-14-243,0-15-6,0-1 0,2 0 0,0-1 0,1 0 0,1 0-1,1-1 1,1-1 0,0 0 0,1-1 0,1 0 0,0-2 0,23 17 0,-35-29-55,0 0 0,0 0 0,0-1-1,0 1 1,0-1 0,0 0 0,0-1-1,0 1 1,0 0 0,0-1 0,1 0-1,7-1 1,48-9-2115,-27 2-1529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2513,'0'0'5433,"10"-6"-4624,33-22-34,-41 25-638,1 0 0,0 1 0,-1-1 0,0 0 0,1 0 0,-1 0 0,0-1 0,-1 1 0,1 0 0,0-1 0,-1 1 0,0-1 0,0 0 0,0 1 0,0-8 0,6-13 210,1 8-313,1 0-1,1 1 1,1 0 0,0 1-1,0 0 1,2 0 0,-1 1-1,20-15 1,2 3-35,1 0 1,54-27 0,-88 51 1,0 1 1,-1-1 0,1 1-1,0-1 1,0 1 0,0-1-1,0 1 1,0 0-1,0-1 1,0 1 0,0 0-1,-1 0 1,1 0 0,0 0-1,0 0 1,0 0 0,0 0-1,0 0 1,0 0-1,0 0 1,0 0 0,0 1-1,0-1 1,0 0 0,0 1-1,0-1 1,-1 1 0,1-1-1,0 1 1,0-1 0,-1 1-1,1-1 1,0 1-1,0 0 1,-1 0 0,1-1-1,-1 1 1,1 0 0,-1 0-1,1 0 1,-1-1 0,1 1-1,-1 0 1,0 0 0,1 0-1,-1 0 1,0 2-1,2 6 32,0 0 0,-1 1 0,0-1 0,-1 11 0,0-3 13,2 10 2,0-1 48,8 50 1,-8-69-88,0 0-1,0 0 1,0 0-1,1-1 1,0 1-1,1-1 1,-1 1-1,1-1 0,0 0 1,0-1-1,11 11 1,-13-14-4,0 0 1,0-1-1,0 1 1,1 0-1,-1-1 1,1 1-1,-1-1 0,1 0 1,-1 0-1,1 0 1,0 0-1,0-1 1,-1 1-1,1-1 1,0 1-1,0-1 0,0 0 1,0 0-1,-1 0 1,1-1-1,0 1 1,0-1-1,0 1 1,-1-1-1,1 0 1,0 0-1,-1 0 0,1 0 1,-1-1-1,1 1 1,-1-1-1,1 1 1,-1-1-1,0 0 1,3-4-1,8-7 51,-1 0 1,-1-1-1,0-1 1,13-23-1,-10 17-25,6-10 95,-2-1-1,-1-1 1,-1 0 0,-2-2-1,13-47 1,-7 138-280,-13-30 93,0 0 0,-2 1 0,-2-1 0,0 1 0,-1 36 0,-3-60 7,1 1 0,-1-1 1,1 0-1,-1 0 0,0 0 1,0 0-1,0 0 0,-1 0 1,1 0-1,-1 0 0,1 0 0,-1-1 1,0 1-1,-4 3 0,-35 31-1737,36-33 1306,-30 21-4066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88 7434,'0'0'4462,"0"26"-4490,4 87-87,-3-101 50,2 0 0,-1 0-1,1-1 1,1 1 0,0-1 0,1 0 0,0 0-1,12 19 1,-12-23 26,-1 0 1,0 0-1,0 0 0,-1 0 0,0 1 1,0-1-1,-1 1 0,0 0 0,0 0 0,-1 0 1,1 11-1,-3-19 70,1 1 0,-1 0 0,0-1 0,0 1 0,1 0 0,-1-1 0,0 1 0,0-1 0,0 1 0,0-1 0,0 1 0,1-1 0,-1 0 0,0 1 0,0-1 0,0 0 0,0 0 0,0 0 0,0 0 0,0 1 0,0-2 0,0 1 0,-2 0 0,-31 0 286,29 0-262,4 0-35,-1 0 0,1 0-1,-1 0 1,1 0 0,-1 0 0,1-1-1,-1 1 1,1-1 0,-1 1 0,1-1-1,0 0 1,-1 1 0,1-1 0,0 0-1,0 0 1,-1 0 0,1 0 0,0 0-1,0 0 1,0 0 0,0 0 0,0 0-1,-1-3 1,0 0-10,1 0-1,-1 0 0,1 0 1,0 0-1,0 0 1,0 0-1,1 0 0,-1-8 1,2-4-37,0 0 1,0 0 0,9-31 0,3 5 12,2 1 1,2 1-1,1 0 0,2 1 1,34-47-1,-53 85-1,-1 0-1,1 0 0,0 0 1,0 0-1,-1 1 1,1-1-1,0 0 0,0 1 1,0-1-1,0 0 1,0 1-1,0-1 0,0 1 1,0-1-1,0 1 0,0 0 1,0-1-1,0 1 1,1 0-1,-1 0 0,0 0 1,0 0-1,0 0 1,0 0-1,0 0 0,1 0 1,-1 0-1,0 1 1,0-1-1,0 0 0,0 1 1,0-1-1,0 1 1,0-1-1,0 1 0,0-1 1,0 1-1,0 0 0,1 1 1,39 38-89,-28-26 115,6 3 15,25 24-12,-42-39 11,0 1 0,0-1 0,0 1-1,0 0 1,0-1 0,0 1 0,-1 0 0,1 0 0,-1 0-1,0 0 1,0 0 0,0 1 0,0 5 0,-2-8-12,0-1 0,0 1 0,0 0 0,-1 0 0,1 0 0,0-1 0,-1 1 0,1-1-1,-1 1 1,1-1 0,-1 1 0,1-1 0,-1 0 0,1 0 0,-1 0 0,1 0 0,-1 0 0,1 0 0,-2 0 0,-1 0 23,-135 5-55,137-5-54,1 1 0,-1-1-1,1 0 1,-1 0 0,1 0 0,-1-1 0,1 1 0,-1 0-1,1-1 1,-1 1 0,1-1 0,-1 1 0,1-1 0,0 1-1,-3-3 1,-1-14-4157,5 6-513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95 992,'0'0'8725,"-8"-22"-5759,30 72-3019,3 9 106,-20-24-47,0 0-1,-2 0 1,-2 1 0,-4 47 0,0 3-55,9-103 574,-6 6-511,0-42-57,1 0 0,13-75 0,-11 111 18,1 1 0,1 0 0,0 0 0,1 0 0,0 1 0,2 0 0,0 0 0,0 1 0,1 0 0,1 0 0,0 1 0,13-12 0,-22 23 17,1 0-1,0 0 1,-1 0-1,1 1 1,0-1-1,0 1 1,0-1-1,0 1 1,0 0 0,0 0-1,1 0 1,-1 0-1,0 0 1,1 0-1,-1 0 1,0 1-1,1 0 1,-1-1 0,1 1-1,-1 0 1,1 0-1,-1 0 1,0 0-1,1 0 1,-1 1-1,1-1 1,-1 1 0,0 0-1,1 0 1,-1 0-1,0 0 1,0 0-1,0 0 1,1 0-1,-1 1 1,-1-1 0,1 1-1,2 2 1,13 10 6,-1 1 1,0 1-1,-1 0 0,13 20 1,-23-29 8,0 1-1,0 1 1,0-1-1,-1 0 1,0 1 0,-1 0-1,0 0 1,0 0 0,-1 1-1,0-1 1,1 18 0,-9 150 107,10-161-767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4 143 3449,'0'0'6161,"-1"0"-6131,1 0 1,0 0-1,0-1 0,0 1 0,-1 0 1,1 0-1,0-1 0,0 1 0,0 0 0,0-1 1,-1 1-1,1 0 0,0-1 0,0 1 1,0 0-1,0-1 0,0 1 0,0 0 1,0-1-1,0 1 0,0 0 0,0-1 1,0 1-1,0 0 0,0 0 0,0-1 1,0 1-1,1 0 0,-1-1 0,0 1 1,0 0-1,0-1 0,1 1 0,82-5 132,-1-3 1,114-26-1,83-10-593,-267 43-266,-1-1 0,1 0 0,0-1 0,-1 0 0,1-1-1,-1 0 1,15-8 0,-10 1-1523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6553,'0'0'5558,"0"10"-5325,15 317 74,-29-572-835,14 243 522,-1-1 1,1 1 0,0 0 0,0 0 0,1 0 0,-1-1 0,0 1 0,1 0 0,-1 0-1,1 0 1,-1 0 0,1 0 0,0 0 0,0 0 0,0 0 0,0 0 0,1 0 0,1-2-1,32-20-175,-9 9 132,27-24 74,-51 38-29,0 1-1,0 0 1,0 0 0,0 0 0,0 0 0,0 1 0,0-1-1,0 0 1,0 1 0,0-1 0,0 1 0,0 0-1,-1 0 1,1 0 0,0 0 0,0 0 0,-1 0 0,1 0-1,-1 0 1,1 1 0,-1-1 0,1 0 0,1 4-1,31 36 45,-33-39-44,1 0 0,-1 0 0,0 0 0,0 0 0,-1 0 0,1 0 0,0 0 0,-1 0 1,1 0-1,-1 0 0,1 1 0,-1-1 0,0 0 0,0 0 0,0 1 0,0-1 0,-1 0 1,1 0-1,-1 0 0,1 0 0,-1 1 0,0-1 0,1 0 0,-1 0 0,0 0 1,-1 0-1,1-1 0,0 1 0,0 0 0,-1 0 0,1-1 0,-1 1 0,0-1 0,1 1 1,-1-1-1,0 1 0,0-1 0,-2 1 0,-11 7 107,0 0-1,0-1 1,-32 11-1,32-14-78,-8 2 86,17-6-15,1 0 1,0 1-1,0-1 0,1 1 1,-1 0-1,-7 4 549,14 24-894,-1-29 254,0 0-1,0 0 1,0 0-1,0 1 1,0-1-1,1 0 1,-1 0-1,0-1 1,1 1-1,-1 0 1,0 0-1,1-1 1,-1 1-1,1-1 0,0 1 1,-1-1-1,1 0 1,2 1-1,37 1 123,-6 0-37,-24 1-83,0 2 1,-1-1 0,1 2-1,-1-1 1,0 1 0,0 1-1,15 13 1,-19-14-2,1 0-1,0-1 1,0 0-1,0 0 1,0 0-1,1-1 1,0 0 0,0-1-1,0 0 1,1 0-1,-1-1 1,1 0-1,14 2 1,-21-4-46,0 1 1,0-1-1,-1 0 0,1 0 1,0 0-1,0 0 0,0-1 0,-1 1 1,1 0-1,0-1 0,0 1 1,-1-1-1,1 1 0,-1-1 1,1 0-1,0 0 0,-1 0 1,1 0-1,-1 0 0,0 0 1,1 0-1,-1 0 0,2-3 1,-3 2-100,0 1 1,0-1 0,-1 1-1,1 0 1,0-1 0,-1 1-1,1-1 1,-1 1 0,1 0-1,-1-1 1,0 1 0,0 0-1,0-1 1,1 1 0,-1 0-1,0 0 1,0 0 0,-1 0-1,1 0 1,0 0 0,0 0-1,0 0 1,-1 1 0,1-1-1,0 0 1,-1 1-1,1-1 1,-2 0 0,-29-15-8151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7602,'0'0'5307,"0"-1"-5398,0 1-1,0 0 0,0-1 1,0 1-1,0 0 0,-1-1 1,1 1-1,0 0 0,0-1 1,0 1-1,0 0 0,0-1 1,-1 1-1,1 0 0,0-1 0,0 1 1,-1 0-1,1 0 0,0-1 1,0 1-1,-1 0 0,1 0 1,0 0-1,-1-1 0,1 1 1,0 0-1,-1 0 0,1 0 1,0 0-1,-1 0 0,1 0 0,-14 0-5898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 2737,'0'0'7709,"5"-4"-6411,-3 2-954,-5 4-57,-23 23-194,0 1 1,2 1-1,1 1 1,-39 60-1,22-30 29,20-30-124,-78 119-253,95-157-4210,3 9 3945,0-19-2161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5313,'0'0'7654,"0"-1"-7645,0 0 0,1 0-1,-1 0 1,0 0 0,0 0 0,1 0 0,-1 0 0,1 1 0,-1-1 0,1 0 0,-1 0-1,1 0 1,-1 1 0,1-1 0,0 0 0,-1 1 0,2-2 0,7 3-16,0 0 1,0 1-1,-1 0 1,1 0-1,0 1 1,-1 0-1,0 1 1,0 0-1,0 0 1,0 1-1,0 0 1,-1 0-1,0 1 1,8 7-1,5 6 19,-1 1-1,-1 1 0,22 31 1,5 4 114,-42-53-217,0 0-1,0 0 0,1-1 1,-1 0-1,0 1 1,1-1-1,-1-1 0,1 1 1,0 0-1,0-1 1,-1 0-1,1 0 1,0 0-1,0 0 0,6 0 1,-2-3-3058,-4-9-3622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4977,'0'0'4741,"15"-31"-965,-13 31-3793,0 1 0,0 0 0,0-1 1,-1 1-1,1 0 0,0 0 1,-1 0-1,1 1 0,0-1 0,-1 0 1,0 0-1,1 1 0,-1-1 0,0 1 1,0 0-1,1-1 0,-1 1 1,-1 0-1,1-1 0,0 1 0,0 0 1,-1 0-1,2 3 0,11 47 0,-7 26 114,-6-62-61,1 0 0,1 0 0,0 0-1,1-1 1,7 27 0,45 81 16,-60-163 984,0-58 0,5 84-1064,2-181-125,0 175 139,1-1 0,1 1 0,0-1 0,2 1 0,0 1 0,1-1 0,14-25 0,-20 43 3,1 0 0,0 1 0,-1-1 0,1 0 0,0 1 0,0-1 0,0 1 0,0 0 0,0 0 0,0 0 0,0 0 0,0 0 0,0 0 0,1 0 0,-1 1 0,0-1 0,0 1 0,5-1 1,49 0-107,-39 2 99,-11-1 12,1 0 0,-1 0 0,0 1 0,0 0 0,0 0-1,0 1 1,0-1 0,0 1 0,0 1 0,0-1 0,-1 1 0,1 0 0,-1 0-1,0 1 1,0-1 0,0 1 0,0 0 0,-1 1 0,1-1 0,-1 1 0,0 0-1,-1 0 1,1 0 0,-1 0 0,0 1 0,0-1 0,-1 1 0,0 0 0,0 0-1,2 10 1,3 15-26,-2 1-1,-1 0 0,-2 1 1,-3 55-1,0-42 49,1-3-32,-2-17-13,2 0 0,2-1 0,0 1 1,8 39-1,-3-49-689,-13-32-1614,-10-9-1698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6425,'0'0'2804,"11"26"-2735,36 85-46,-42-100 19,-1 1 1,0 0-1,-1 0 1,0 0-1,-1 0 1,0 0 0,-1 1-1,0-1 1,-1 0-1,0 1 1,-3 17-1,2-23 84,0-3-11,0-1 1,0 0-1,0 1 0,0-1 1,-1 0-1,1 0 0,-1 0 1,0 0-1,0 0 0,0 0 1,0-1-1,-1 1 0,1-1 1,-1 1-1,0-1 1,1 0-1,-5 3 0,7-19-25,0-18-101,1-1 0,2 0 0,1 1 0,2-1 1,1 1-1,1 1 0,2-1 0,1 2 0,18-38 1,-28 67-7,1-1 0,-1 0 0,0 1 0,1-1 0,-1 1 0,1-1 0,0 1 0,0 0 0,-1 0 0,1-1 0,0 1 0,0 0 0,0 1 1,0-1-1,0 0 0,0 1 0,0-1 0,0 1 0,0-1 0,1 1 0,-1 0 0,0 0 0,0 0 0,0 0 0,0 1 0,0-1 1,0 0-1,1 1 0,-1-1 0,0 1 0,0 0 0,0 0 0,-1 0 0,1 0 0,3 2 0,6 3-52,-1 0 1,0 0-1,0 1 0,16 16 0,-24-21 75,39 42-279,-40-41 326,1 0 0,0-1 0,-1 1 0,1 0 0,-1 0 0,0 0 0,0 0 0,0 0 0,0 0 0,-1 0 0,1 1 1,-1-1-1,0 0 0,0 0 0,0 0 0,-1 7 0,0-9 2,0 0 0,0 0-1,0 1 1,0-1 0,0 0 0,-1 0 0,1 0 0,0 0 0,-1 0 0,1 0 0,-1-1-1,1 1 1,-1 0 0,0-1 0,1 1 0,-1-1 0,0 0 0,1 1 0,-1-1-1,0 0 1,1 0 0,-3 0 0,-45 2 704,43-2-662,-40 0-177,15 0-3313,13 0-1931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8730,'0'0'4758,"76"-6"-5075,-53 5-41,1-1 0,-1-1 1,0-1-1,0-1 0,0-1 1,-1-1-1,1-1 0,24-14 0,-13 1-3464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6689,'0'0'3057,"150"-42"-2953,-133 42-104,-2 0-8,-6 8 0,3 5 8,-1-2 16,1 2-16,-3-2-360,0-9-1872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3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80 4537,'0'0'6268,"1"-2"-6232,1 6-155,2 24 95,-1-1 0,-1 1 0,-2-1 0,-3 29-1,0 14 90,-17 257-2,18-316-82,1-7-37,0 0 0,1 0 1,-1 0-1,1 0 0,0 1 1,0-1-1,0 0 0,0 0 1,2 8-1,0-19 376,-1 1 1,0 0-1,0-1 1,0 0-1,-1-12 1,-1-15-143,1 1 1,2-1-1,2 1 1,1 0-1,16-58 1,2 26-168,39-75 1,-49 116-26,0 0-1,2 1 0,1 0 1,0 1-1,2 1 1,21-20-1,-34 39 2,0 0 0,0 0 0,0 1 0,0-1 0,1 1 0,-1 0 0,0 1 0,1-1 0,-1 1 0,0 0 0,1 1-1,-1-1 1,0 1 0,1 0 0,-1 0 0,0 1 0,0 0 0,8 3 0,-7 0 17,-1 0 1,1 0-1,-1 0 0,0 1 0,0 0 1,-1 0-1,0 0 0,0 1 1,0-1-1,-1 1 0,0 0 0,0 0 1,-1 0-1,1 1 0,-2-1 0,1 0 1,0 16-1,1 11 49,-2 0-1,-5 54 1,4-78-60,-13 46 30,10-48-40,0 1 0,1 0 1,0 0-1,1 0 0,-1 11 1,2-19-120,-18 14-3974,10-9 338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4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5721,'0'0'6666,"0"0"-6667,1 0-1,-1 0 1,0-1 0,0 1 0,0 0 0,0 0 0,1 0-1,-1-1 1,0 1 0,0 0 0,1 0 0,-1 0 0,0 0 0,0-1-1,0 1 1,1 0 0,-1 0 0,0 0 0,1 0 0,-1 0 0,0 0-1,0 0 1,1 0 0,-1 0 0,0 0 0,1 0 0,-1 0 0,0 0-1,0 0 1,1 0 0,-1 0 0,0 0 0,1 0 0,-1 0 0,0 0-1,0 0 1,1 0 0,-1 1 0,0-1 0,0 0 0,1 0 0,-1 0-1,0 0 1,0 1 0,0-1 0,1 0 0,-1 0 0,0 1 0,0 15 0,1 10 46,-1-1-1,-2 1 1,0-1 0,-12 48-1,12-61-173,-2 6-412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1672,'0'0'6499,"21"-4"-5892,306-46 1283,144 0-1552,-449 46-257,0-1-1,30-12 0,20-5-899,-43 16-826,1 0 0,58-2 0,-76 9-93,-10 8-633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3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4097,'0'0'6799,"16"-14"-6741,53-41-38,-67 54-29,0-1 0,0 0 0,0 1 0,1-1-1,-1 1 1,1 0 0,-1 0 0,1 0 0,-1 0-1,1 0 1,0 0 0,-1 1 0,1 0-1,0-1 1,0 1 0,-1 0 0,1 0 0,0 0-1,0 1 1,-1-1 0,1 1 0,0-1 0,-1 1-1,1 0 1,-1 0 0,1 0 0,-1 0 0,1 1-1,-1-1 1,0 1 0,1-1 0,-1 1 0,0 0-1,0 0 1,0 0 0,0 0 0,-1 0 0,3 3-1,0 2-67,0-1 0,0 1-1,-1 0 1,0 0 0,0 0-1,-1 0 1,0 1 0,0-1-1,0 1 1,0 12 0,-2-11 15,0 24 866,1-32-762,-1 0 1,0 0-1,0-1 0,0 1 1,0 0-1,0 0 0,-1-1 1,1 1-1,0 0 1,0 0-1,0-1 0,-1 1 1,1 0-1,0-1 0,-1 1 1,1 0-1,0-1 0,-1 1 1,1-1-1,-1 1 1,1 0-1,-1-1 0,0 1 1,1-1-1,-1 1 0,1-1 1,-1 0-1,0 1 0,1-1 1,-1 0-1,-1 1 1,2-1-10,8 0-703,2 0 592,0 0 0,-1 1-1,1 1 1,-1 0 0,1 0-1,-1 0 1,0 1 0,0 1-1,0 0 1,13 7 0,-17-8 35,-1 0 0,1 1 1,-1-1-1,0 1 0,0-1 1,-1 1-1,1 0 0,-1 1 1,0-1-1,0 0 0,0 1 1,0 0-1,-1 0 0,0 0 1,0 0-1,0 0 0,-1 0 1,0 0-1,0 0 0,1 11 1,-1-5 49,-1 1 27,1 1 0,-1 0 0,-1 0 0,-3 16 0,4-27 16,0 0 0,-1 0 0,1 0-1,-1 1 1,1-1 0,-1 0-1,0 0 1,0 0 0,0 0-1,0 0 1,-1-1 0,1 1 0,0 0-1,-1 0 1,1-1 0,-1 1-1,1-1 1,-1 1 0,0-1 0,0 0-1,0 0 1,0 0 0,0 0-1,0 0 1,0 0 0,0 0 0,0-1-1,0 1 1,0-1 0,0 1-1,-5-1 1,-124-7 1523,1 1-3831,97 6-1605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5:5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689 150 1720,'0'0'5806,"0"-24"415,0 5-6126,0 16-102,0-1 0,0 1 1,0 0-1,0 0 0,-1-1 1,0 1-1,1 0 1,-1 0-1,0 0 0,-1 0 1,1 0-1,-1 0 0,1 0 1,-1 0-1,0 0 0,0 1 1,0-1-1,-3-3 1,-1 2-6,-1 0 1,1 0 0,-1 0 0,0 1 0,0 0 0,0 0 0,-9-2 0,-5 0-5,0 1 1,1 1 0,-2 1-1,1 1 1,-23 1-1,24 1 13,13-1-2,-1 2 0,1-1-1,0 1 1,0 0 0,0 1 0,0-1 0,0 1-1,0 1 1,1-1 0,-1 1 0,1 0 0,0 1-1,1-1 1,-1 1 0,1 1 0,-9 9 0,-8 11-27,2 1 0,-22 37 0,39-58 32,-5 5-13,0 1 0,2 1 0,-1-1 1,2 1-1,0 0 0,0 0 0,1 1 0,1-1 1,-3 21-1,7-33-10,0 0 1,0 0 0,1 0-1,-1 0 1,0-1 0,0 1-1,1 0 1,-1 0 0,1-1-1,-1 1 1,0-1 0,1 1-1,-1-1 1,1 0 0,-1 1-1,1-1 1,-1 0-1,1 0 1,-1 0 0,1 0-1,1-1 1,1 2 2,9 0 17,16 0-6,0 2 1,-1 0-1,0 2 0,0 1 0,0 2 1,-1 0-1,0 2 0,26 13 0,-23-7-21,-14-8-41,1 0 0,-2 2-1,1-1 1,-1 2 0,-1 0 0,0 1-1,20 20 1,-33-30 61,0 0-1,1 0 0,-1 0 0,0 0 1,0 0-1,0 0 0,-1 0 1,1 0-1,0 0 0,-1 0 1,1 1-1,-1-1 0,0 0 0,0 0 1,0 1-1,0-1 0,0 0 1,0 0-1,0 0 0,-1 1 0,1-1 1,-1 0-1,0 0 0,0 0 1,1 0-1,-1 0 0,-1 0 1,1 0-1,0 0 0,0 0 0,-1 0 1,1-1-1,-1 1 0,1-1 1,-4 3-1,-6 5 37,-1 0 0,0-1 1,-1 0-1,-19 8 0,13-6 4,-36 20 179,-61 24-1,95-46 3,-1-1 1,1-1-1,-1-1 0,0 0 0,0-2 0,-35 1 0,52-4-194,1 0 0,0 0 1,0 0-1,0-1 0,-1 1 0,1-1 0,0 0 0,0-1 0,0 1 0,0-1 0,1 1 0,-1-1 1,0 0-1,1 0 0,-1-1 0,-3-2 0,4 3-67,1 1 1,-1 0-1,0 0 1,1 1-1,-1-1 1,0 1-1,0-1 1,1 1-1,-1 0 1,0 0-1,0 0 1,0 0-1,1 0 1,-1 1-1,-5 1 1,2 0-254,0-1 0,0 1 0,1 1 0,-1-1 0,1 1 0,-6 3 0,-9 9-3504,4-6-1748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5:5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5721,'0'0'6019,"5"-1"-5654,178-40-746,-138 35 64,62-10-3528,-101 14 2080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5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359 157 440,'0'0'7999,"-1"-6"-7325,0 2-544,1 2-100,0 0 0,0 1 1,0-1-1,0 0 0,-1 0 1,1 0-1,-1 0 1,1 1-1,-1-1 0,0 0 1,0 0-1,0 1 0,0-1 1,-2-2-1,-35 1-170,23 3 88,-137-3 1611,151 6-1571,0-1 1,-1 0-1,1 1 0,0-1 1,0 1-1,0 0 1,0-1-1,1 1 0,-1 0 1,1 3-1,-3 5 19,-6 10 6,-2-1 0,0 0 1,0-1-1,-22 27 0,-5 7 31,36-51-53,1 0 0,-1 0 0,1 0 0,-1 0 0,1 0 0,0 1 0,0-1 0,0 0 0,0 0 0,1 1 0,-1-1 0,0 1 0,1-1 0,0 1 0,0-1 0,0 1 1,0-1-1,0 1 0,0-1 0,0 0 0,1 1 0,-1-1 0,1 1 0,1 2 0,0-2-3,1-1 0,-1 1 1,1-1-1,-1 0 1,1 0-1,0 0 1,0 0-1,0 0 0,0 0 1,0-1-1,1 0 1,-1 1-1,0-1 1,1 0-1,-1-1 1,5 1-1,48 8-408,0-3 0,0-2 1,105-7-1,-140 1 206,0-1-1,0-1 1,-1 0 0,1-2 0,-1 0-1,-1-2 1,1 0 0,-1-1 0,0 0-1,-1-2 1,-1 0 0,18-15 0,-23 17 240,-1-1 1,0-1 0,-1 1 0,0-2 0,0 1 0,-1-1 0,-1-1 0,0 0 0,-1 0 0,0 0 0,-1-1 0,-1 0 0,0 0 0,-1 0 0,0-1 0,-1 1-1,1-23 1,-3-45 3442,-1 81-3367,-6 2-135,1 0 1,0 1 0,-1-1 0,1 1 0,0 1 0,0-1 0,0 1 0,0-1 0,1 1 0,-1 1 0,1-1 0,-1 1 0,1 0 0,1 0 0,-1 0 0,0 0 0,-3 6 0,-3 4 189,-1 0 1,2 1-1,0 1 1,-8 18-1,15-29-148,0 0 0,1 0 0,0 0 0,-1 0 0,2 0-1,-1 0 1,0 0 0,1 0 0,0 0 0,0 0 0,1 0 0,0 1 0,-1-1-1,2 0 1,-1 0 0,0-1 0,1 1 0,0 0 0,0 0 0,1-1 0,-1 1-1,1-1 1,0 0 0,0 0 0,0 0 0,1 0 0,-1-1 0,5 4 0,12 9-140,0-1 1,0-2 0,1 0 0,37 16 0,-30-15-429,-17-8-72,0-1 1,0 0-1,1-1 0,-1 0 1,1-1-1,0 0 1,23 1-1,-17-3-1838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5:5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3425,'0'0'8722,"0"10"-8673,0 496-637,-2-469 486,-2 0 1,-1 0-1,-2 0 1,-12 39-1,-58 135 134,77-211-28,0 0-1,0 0 1,0 0 0,0 0 0,0 0 0,0 0 0,0 0-1,0 0 1,0-1 0,0 1 0,0 0 0,0 0 0,0 0-1,0 0 1,0 0 0,0 0 0,0 0 0,0 0 0,0 0 0,-1 0-1,1 0 1,0 0 0,0 0 0,0-1 0,0 1 0,0 0-1,0 0 1,0 0 0,0 0 0,0 0 0,-1 0 0,1 0-1,0 0 1,0 0 0,0 0 0,0 0 0,0 0 0,0 0-1,0 0 1,0 0 0,0 0 0,-1 0 0,1 0 0,0 1 0,0-1-1,0 0 1,0 0 0,-1-21-47,4-31-349,38-129-718,10-55-251,-46 196 1268,-2 15 133,0 1 0,12-38-1,-14 59-35,1 1-1,-1 0 0,0 1 0,1-1 0,-1 0 0,1 0 0,-1 1 0,1-1 0,0 1 0,0-1 0,0 1 0,0 0 0,0-1 0,0 1 0,0 0 0,0 1 0,1-1 0,-1 0 0,3 0 0,53-9-94,-38 7 80,7 0-34,-1 0-1,29 2 1,-53 4 137,-1 1-1,0 0 1,-1 0-1,1 1 1,-1-1-1,1 0 1,-1 0-1,0 0 1,-1 0-1,0 6 1,-12 25 541,11-32-612,0 1 0,1 0 0,-1 0 1,1 0-1,0 0 0,-1 1 0,2-1 0,-2 8 0,3-12-44,-1 1 0,0-1 0,1 1 0,-1-1 0,1 1 0,-1-1 0,1 1 0,-1-1 0,1 0 0,-1 1 0,1-1 0,-1 0 0,1 1 0,0-1 0,-1 0-1,1 0 1,-1 0 0,1 0 0,0 1 0,-1-1 0,1 0 0,0 0 0,-1 0 0,1 0 0,0 0 0,-1-1 0,2 1 0,24-1-493,-23 1 462,15-4-105,-1 0 1,0-1-1,-1-1 0,1 0 1,-1-1-1,0-1 1,-1-1-1,0 0 0,0-1 1,-1 0-1,0-2 1,-1 1-1,0-2 0,15-18 1,-24 25 178,0-1 0,0 1 0,-1-1 0,0 0 0,0-1 0,0 1 1,2-12-1,-4 15 180,0 0 0,0 0-1,-1 0 1,0 0 0,1 0 0,-1 0 0,-1 0 0,1 0 0,0 0 0,-1 0 0,0 0 0,0 0-1,0 0 1,-1 0 0,-2-6 0,3 9-90,-1-1 0,1 1 0,0 0 0,-1-1 1,1 1-1,-1 0 0,1 0 0,-1 0 0,0 0 0,1 0 0,-1 1 0,0-1 0,1 0 0,-1 1 1,0-1-1,0 1 0,-3-1 0,5 1-111,0 1 1,0-1 0,-1 0-1,1 0 1,0 0 0,0 0-1,-1 1 1,1-1-1,0 0 1,0 0 0,-1 1-1,1-1 1,0 0-1,0 0 1,0 1 0,0-1-1,0 0 1,-1 0 0,1 1-1,0-1 1,0 0-1,0 1 1,0-1 0,0 0-1,0 1 1,0-1-1,0 0 1,0 0 0,0 1-1,0-1 1,0 0 0,0 1-1,0-1 1,0 0-1,1 1 1,-1-1 0,0 0-1,0 0 1,0 1-1,0-1 1,0 0 0,1 0-1,-1 1 1,0-1 0,1 0-1,7 14-211,-2-10 87,0-1-1,1 0 1,-1 0-1,1-1 1,-1 1-1,1-1 1,0-1-1,0 0 0,0 0 1,11 1-1,83-3-831,-54-1 294,-12 3-93,3-1-312,-32-1 4788,-7 4-3672,1 1 0,0 0 0,1 0-1,-1 0 1,0 0 0,1-1 0,0 1 0,0 0 0,3 6 0,12 35-575,-5-20 360,-2 0 0,-1 1 0,-1 0 0,-1 0 0,2 32 0,-6-43 180,-2 0 1,0 0-1,-1 0 0,0 0 0,-1 0 0,-1-1 0,0 1 0,-1-1 0,-1 0 1,0 0-1,-1 0 0,0-1 0,-1 1 0,-1-2 0,0 1 0,-1-1 0,0 0 1,-21 20-1,-50 36 718,78-66-993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5:5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8282,'0'0'1968,"168"-11"-10522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5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5929,'0'0'5171,"-4"0"-5141,2 1-33,0-1-1,0 1 0,1-1 0,-1 1 1,0 0-1,0 0 0,1 0 1,-1 0-1,0 0 0,1 0 0,-1 0 1,1 0-1,-1 1 0,1-1 1,0 1-1,0-1 0,-1 1 0,1-1 1,0 1-1,0 0 0,1-1 0,-1 1 1,-1 2-1,-19 56-132,14-36 113,-12 27 16,5-14 153,1 1 0,2-1 0,-9 55-1,20-91-149,0 0 0,0 0-1,0 0 1,0 0 0,0 0-1,0 1 1,0-1-1,1 0 1,-1 0 0,0 0-1,1 0 1,-1 0-1,0 0 1,1-1 0,-1 1-1,1 0 1,0 0 0,-1 0-1,1 0 1,0 0-1,-1-1 1,1 1 0,0 0-1,0-1 1,0 1 0,-1-1-1,3 2 1,1-1-12,-1 1 0,1-1 1,0 0-1,0 0 0,-1-1 1,1 1-1,0-1 0,5 0 0,6 0-44,0-1 0,0-1-1,23-6 1,-8-1-528,0-2 1,-2-1-1,1-2 0,-1 0 0,-1-2 1,48-37-1,-71 50 678,-1 1 1,1-1-1,-1 0 0,1-1 1,-1 1-1,0-1 0,-1 1 1,1-1-1,0 0 0,-1 0 1,0 0-1,0 0 0,0 0 1,-1 0-1,1-1 0,-1 1 1,0-1-1,0 1 0,-1-1 1,1 1-1,-1-1 1,0 1-1,-1-8 0,1 11 46,-1-1-1,1 1 1,0 0-1,-1 0 1,1 0 0,-1-1-1,0 1 1,1 0-1,-1 0 1,0 0-1,0 0 1,1 0-1,-1 0 1,0 1-1,0-1 1,0 0 0,0 0-1,-2-1 1,2 2-124,1 0 1,0 0 0,-1 0 0,1 0-1,-1 0 1,1 0 0,-1-1-1,1 1 1,0 0 0,-1 0 0,1 0-1,-1 0 1,1 0 0,-1 1 0,1-1-1,0 0 1,-1 0 0,1 0-1,-1 0 1,1 0 0,0 0 0,-1 1-1,1-1 1,-1 0 0,1 0 0,0 1-1,-1-1 1,1 0 0,0 1-1,0-1 1,-1 0 0,1 1 0,0-1-1,0 0 1,-1 1 0,1-1 0,0 0-1,0 1 1,0-1 0,0 1-1,-1-1 1,1 0 0,0 1 0,0-1-1,0 1 1,0-1 0,0 1 0,0-1-1,0 0 1,0 1 0,0-1-1,1 1 1,-1-1 0,0 1 0,1 6-147,0 0 1,0-1-1,1 1 1,0 0-1,0-1 0,1 0 1,-1 1-1,1-1 1,1 0-1,5 8 1,-5-8 10,0 0 1,0 0 0,-1 1-1,0-1 1,0 1-1,0 0 1,-1-1 0,0 1-1,-1 1 1,2 11-1,-3-19 122,0 0 0,0 1-1,1-1 1,-1 0 0,0 1-1,0-1 1,1 0 0,-1 0-1,0 1 1,0-1 0,1 0-1,-1 0 1,0 0 0,1 1-1,-1-1 1,0 0 0,1 0-1,-1 0 1,0 0 0,1 0-1,-1 0 1,0 1 0,1-1-1,-1 0 1,1 0 0,-1 0-1,0 0 1,1 0 0,-1-1-1,0 1 1,1 0 0,-1 0-1,0 0 1,1 0 0,-1 0 0,0 0-1,1-1 1,-1 1 0,0 0-1,1 0 1,-1 0 0,0-1-1,1 1 1,-1 0 0,0 0-1,0-1 1,0 1 0,1 0-1,-1-1 1,0 1 0,0-1-1,18-12 51,48-65-133,-65 77 471,-19 6 191,10 0-550,0 1 0,0 0 0,1 0 0,0 0 0,-8 11 0,13-16-43,0 1 0,0 0 0,0 1 0,1-1 0,-1 0 0,1 0 0,-1 1 0,1-1 0,0 1 0,0-1 0,0 1 0,0-1 0,0 1 0,1 0 0,-1-1 0,1 1 0,0 0 0,0 0 0,0-1 0,0 1 0,0 0-1,1-1 1,0 6 0,1-6-64,0 1-1,1-1 0,-1 0 1,1 0-1,-1 0 0,1 0 1,-1-1-1,1 1 0,0 0 1,0-1-1,0 0 0,0 0 1,0 0-1,0 0 0,0 0 0,5 0 1,-6-1 37,0 1 0,1 0 1,-1-1-1,0 0 0,0 0 1,1 0-1,-1 0 0,0 0 1,0 0-1,1 0 0,-1 0 1,0-1-1,0 0 0,0 1 1,1-1-1,-1 0 0,0 0 1,0 0-1,0 0 0,-1 0 1,1 0-1,0-1 0,0 1 1,1-3-1,3-6 338,-1 0 0,0-1-1,0 0 1,-1 0 0,-1 0 0,0-1 0,-1 1 0,0-1-1,0 1 1,-1-14 0,-1 25-239,-1-1-1,1 1 1,-1 0-1,1-1 1,-1 1 0,1 0-1,-1-1 1,1 1-1,-1 0 1,0-1 0,1 1-1,-1 0 1,1 0-1,-1 0 1,0 0 0,1 0-1,-1 0 1,1 0-1,-1 0 1,0 0 0,1 0-1,-1 0 1,1 0-1,-1 0 1,0 0 0,1 0-1,-1 0 1,0 1-1,-20 5-89,18-4 0,0 1-1,0 0 0,0 0 0,0 1 0,0-1 1,0 0-1,1 1 0,0 0 0,0 0 1,0-1-1,0 1 0,1 0 0,-1 0 0,1 1 1,0-1-1,0 0 0,1 0 0,-1 1 0,1-1 1,0 5-1,0-8-6,1 1 1,-1-1 0,1 0-1,-1 0 1,1 0-1,-1 0 1,1 1-1,0-1 1,-1 0 0,1 0-1,0 0 1,0 0-1,0 0 1,0-1-1,0 1 1,0 0 0,0 0-1,0-1 1,0 1-1,1 0 1,-1-1-1,0 1 1,0-1 0,0 0-1,1 1 1,-1-1-1,0 0 1,2 0 0,45 4-489,-38-4 396,9 0 9,14 2-435,44-6 0,-68 4 465,-1-2-1,1 1 0,-1-1 0,1 0 1,-1-1-1,0 0 0,0 0 0,0-1 1,-1 0-1,11-7 0,-16 10 141,0-1 0,0 1-1,-1 0 1,1-1 0,0 1 0,-1-1 0,1 0-1,-1 1 1,1-1 0,-1 0 0,0 0 0,0 0-1,0 0 1,0 0 0,0 0 0,0 0 0,0 0-1,-1-1 1,1 1 0,-1 0 0,0 0 0,0-1-1,0 1 1,0 0 0,0 0 0,0-1-1,0 1 1,-1 0 0,1 0 0,-1 0 0,1-1-1,-1 1 1,0 0 0,0 0 0,-2-2 0,1 0 89,-1 1 0,0 0 0,0-1 1,0 1-1,0 0 0,0 1 0,-1-1 1,1 1-1,-1-1 0,0 1 0,0 0 0,0 1 1,0-1-1,0 1 0,0-1 0,0 1 1,-6 0-1,9 0-131,-3 1 15,-1-1-1,0 0 1,0 1 0,0 0-1,0 0 1,1 0 0,-6 2 0,9-2-39,-1 1 1,1-1 0,0 1 0,0 0-1,0-1 1,0 1 0,0 0 0,0 0 0,1 0-1,-1 0 1,0 0 0,0 0 0,1 0-1,-1 0 1,0 0 0,1 0 0,-1 0 0,1 0-1,-1 0 1,1 1 0,0-1 0,-1 0-1,1 0 1,0 0 0,0 1 0,0-1 0,0 0-1,0 0 1,1 3 0,-1-1-97,1 0 0,0-1 0,0 1 0,1 0 0,-1-1-1,0 1 1,1 0 0,0-1 0,0 0 0,-1 1 0,1-1 0,0 0 0,1 0 0,-1 0 0,0 0 0,1-1 0,-1 1 0,1-1 0,-1 1 0,1-1 0,0 0 0,4 1-1,68 24-3203,-73-26 3186,7 2-98,0 0 1,0-1-1,0 0 0,14 0 1,-24-31 3272,-2 27-2630,-1-1 1,1 0 0,0 1 0,-1 0 0,0 0-1,0 0 1,0 0 0,0 0 0,0 1 0,-7-3 0,10 42-444,2-35-8,0 1 1,0-1-1,0 0 1,0 0-1,0 0 1,1 0-1,-1 0 1,1 0-1,-1 0 1,1 0-1,0 0 1,-1-1-1,1 1 1,0-1-1,3 2 1,44 16-1024,6-8-1228,110 7-1,-56-14-737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0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210 125 2577,'0'0'5006,"-1"20"-4237,-1 23-269,-2-1-1,-2 0 1,-17 63-1,6-56-365,-2-2-1,-3 0 1,-1-1 0,-52 75-1,75-120-131,-1-1 0,1 1 0,0-1 0,0 1 0,0-1 0,0 0 0,0 1 0,-1-1 0,1 1 0,0-1 0,0 0 0,-1 1 0,1-1 0,0 0 0,-1 1 0,1-1 0,0 0 0,-1 0 0,1 1 0,0-1 0,-1 0 0,1 0 0,0 0 0,-1 1 0,1-1 0,-1 0 0,1 0 0,-1 0 0,1 0 0,0 0 0,-1 0 0,1 0 0,-1 0 0,1 0-1,-1 0 1,1 0 0,0 0 0,-1 0 0,0 0 0,-2-20 164,11-38 1,1 33-198,1 0-1,1 0 0,1 2 0,28-43 0,76-87 5,-90 120 17,125-138 114,-151 170-109,0 1-1,1-1 1,-1 1-1,1 0 0,-1-1 1,1 1-1,-1 0 0,1-1 1,-1 1-1,1 0 1,0 0-1,-1 0 0,1-1 1,-1 1-1,1 0 1,-1 0-1,1 0 0,0 0 1,-1 0-1,1 0 0,-1 0 1,1 0-1,0 0 1,-1 0-1,1 0 0,-1 1 1,1-1-1,0 0 0,-1 0 1,1 1-1,-1-1 1,1 0-1,-1 1 0,1-1 1,0 1-1,17 18-43,-10-10 46,1-3 7,0-1 0,0 0 1,1 0-1,-1-1 1,1 0-1,0-1 0,0 0 1,0 0-1,18 1 0,9 0 47,50-1-1,-28-2-49,-36 1 12,1-1 0,0-1-1,-1-1 1,1-1 0,-1-1 0,0-2 0,28-7 0,-50 11-4,1-1 1,0 1-1,-1 0 0,0 0 1,1-1-1,-1 1 1,0-1-1,1 1 1,-1-1-1,0 0 0,0 1 1,-1-1-1,1 0 1,0 0-1,0 0 1,-1 1-1,1-1 0,-1 0 1,0 0-1,1 0 1,-1 0-1,0-3 1,-2-49 139,1 44-131,1 8-11,0-1-1,0 1 1,0 0 0,-1 0-1,1 0 1,-1 0 0,1 0-1,-1 0 1,0 0 0,0 1-1,0-1 1,0 0 0,0 0-1,0 1 1,-1-1 0,1 0-1,0 1 1,-1-1 0,1 1-1,-1 0 1,0-1 0,1 1-1,-1 0 1,0 0 0,0 0-1,0 0 1,0 1 0,0-1-1,0 0 1,0 1 0,0-1-1,0 1 1,0 0 0,0 0-1,0 0 1,0 0 0,0 0-1,0 0 1,0 0 0,0 1-1,0-1 1,0 1 0,0 0-1,0-1 1,0 1 0,-4 2-1,1 2-8,-1 0-1,1 1 0,0-1 1,0 1-1,0 0 0,1 0 1,0 1-1,0-1 0,1 1 1,-1 0-1,2 0 1,-1 0-1,1 0 0,-3 13 1,1 5-23,0 0-1,2 1 1,1 26 0,1-48 8,-1 0 0,1 0 1,1 0-1,-1-1 0,1 1 0,-1 0 0,1 0 0,0-1 0,0 1 1,1-1-1,-1 1 0,1-1 0,0 1 0,4 5 0,-4-7-40,1 1-1,0-1 0,0-1 0,0 1 0,0 0 0,0-1 1,0 1-1,0-1 0,0 0 0,1 0 0,-1 0 1,0-1-1,1 1 0,-1-1 0,1 0 0,-1 0 0,5 0 1,14-2-145,1 0 0,-1-2 1,1 0-1,-1-2 0,0 0 1,-1-1-1,0-1 0,35-20 1,-9 2-533,-1-3 1,64-52-1,-95 71 858,21-19-449,-35 28 473,1-1-1,0 1 1,-1-1 0,1 0-1,-1 1 1,0-1 0,0 0-1,1 0 1,-1 0 0,0 0-1,-1 0 1,1 0 0,0 0 0,0-1-1,0-2 1,-37 4 2436,28 1-2546,1 0-1,0 1 0,-1-1 1,1 2-1,0-1 0,0 1 0,0 0 1,0 0-1,0 1 0,0 0 1,-7 4-1,11-5-49,1 0 0,0 0 0,0 0 0,0 0 0,0 1 0,0-1 0,0 0 0,0 1 0,1 0 0,-1-1 0,1 1 0,0 0 0,0-1 0,0 1 0,0 0 0,1 0 0,-1 0 0,1 0 0,-1 0 0,1 0 0,0 0 0,0 0 0,0 0 0,1 0 0,-1 0 0,1 0 0,0 0 0,-1 0 0,1 0 0,3 4 0,-1-1-110,0-1 0,0 0-1,1 0 1,-1 0 0,1-1 0,1 0-1,-1 1 1,0-1 0,1-1-1,0 1 1,0-1 0,0 1-1,0-1 1,1-1 0,-1 1-1,1-1 1,10 3 0,3 1-262,0-1 0,1-1-1,0 0 1,21 0 0,-22-3 212,-8 0 117,1 0-1,-1-1 0,1 0 0,20-4 0,-31 4 85,0 0 0,-1 0 0,1 0 0,0 0 0,-1 0 0,1-1 0,0 1 0,0 0 0,-1 0 0,1-1 0,-1 1 0,1-1 0,0 1 0,-1-1 0,1 1 0,-1-1 0,1 1 0,-1-1 0,1 1 0,-1-1 0,1 1 0,-1-1 0,0 0 0,1 1 0,-1-1 0,0 0 0,1 1 0,-1-1 0,0 0 0,0 0 0,0 1 0,0-1 0,0 0 0,0 0 0,0 1 0,0-1 0,0 0 0,0 0 0,0 1 0,0-1 0,0 0 0,-1 1 0,1-1 0,0 0 0,-1 1 0,1-1 0,0 0 0,-1 1 0,1-1 0,-2-1 0,0-1 168,0 0 1,0 0-1,-1 0 1,1 1-1,-1-1 1,0 0-1,0 1 0,-4-3 1,4 3-101,-1 0 1,1 0-1,-1 0 1,0 0-1,0 1 1,0 0-1,0 0 1,0 0 0,0 0-1,0 0 1,0 1-1,0 0 1,0 0-1,0 0 1,-1 0-1,1 1 1,0-1-1,-6 3 1,7-1-74,-1 0 0,1 0 0,0 0 1,0 0-1,-1 1 0,1-1 0,1 1 1,-1 0-1,0 0 0,1 0 0,-1 0 1,1 1-1,0-1 0,0 1 0,-2 6 0,-1 5-45,0 0-1,1 0 1,1 1-1,0-1 1,1 1-1,1 0 1,1 0-1,1 20 1,2-19-155,1 0-1,1 1 1,0-1 0,2-1-1,-1 1 1,2-1 0,0-1 0,1 1-1,1-1 1,17 20 0,-11-12-500,0 2 0,22 43 1,-37-65 680,0-1-1,1 0 1,-1 1 0,0-1 0,0 1 0,-1 0 0,1-1 0,0 1-1,-1 0 1,0-1 0,0 1 0,1 0 0,-2-1 0,1 1 0,0 0-1,0 0 1,-1-1 0,0 1 0,1-1 0,-1 1 0,0 0 0,0-1-1,0 0 1,-1 1 0,1-1 0,-1 0 0,-2 4 0,-2-1 175,-1 0 0,0-1 0,0 0 0,0 0 0,-1 0 0,1-1 0,-15 4 0,-44 15 445,0-4-1,-2-2 0,-91 9 1,158-25-616,1 0 0,-1 1 0,1-1 0,-1 0 1,1 0-1,-1 0 0,1 0 0,-1 1 0,1-1 0,-1 0 0,1 0 1,-1 0-1,0 0 0,1 0 0,-1 0 0,1-1 0,-1 1 0,1 0 0,-1 0 1,1 0-1,-1 0 0,1-1 0,-1 1 0,1 0 0,0 0 0,-1-1 1,1 1-1,-1 0 0,1-1 0,0 1 0,-1 0 0,1-1 0,-1 1 0,1-1 1,0 1-1,0-1 0,-1 1 0,1 0 0,0-1 0,0 1 0,0-1 1,-1 1-1,1-1 0,0 1 0,0-1 0,0 0 0,0 1 0,0-1 0,0 1 1,0-1-1,0 1 0,0-1 0,0 1 0,1-1 0,-1 1 0,0-1 1,0 1-1,1-2 0,18-30-130,-18 31 127,31-40-615,2 2 0,68-62-1,96-61-2163,30-28 645,-181 148 1207,2 2 0,60-38 0,40-8 1915,-143 83-711,1-1 0,0 1 1,0 0-1,0 1 0,0 0 0,1 0 0,-1 0 0,1 1 0,7 0 0,-14 2-232,0 1-1,0-1 1,-1 1-1,1-1 0,0 1 1,-1-1-1,0 1 0,1-1 1,-1 1-1,0-1 0,1 1 1,-1 0-1,0-1 0,0 1 1,-1 0-1,1-1 0,0 1 1,-1 1-1,1 1 123,-1 6 15,0 0 0,-1-1 0,-1 1 0,1-1-1,-2 1 1,1-1 0,-1 0 0,0 0 0,-1-1 0,-9 13 0,8-12-303,1-1 0,-1 2 0,2-1 0,-1 1 0,1-1 0,1 1 0,-1 0 0,2 1 0,0-1 0,-2 18 0,3-24-170,1 0 0,-1 0 0,0 0 0,0 0 0,0 0 1,-1 0-1,1-1 0,-1 1 0,0 0 0,0-1 0,-1 1 0,1-1 1,0 0-1,-1 0 0,0 0 0,-5 4 0,-1 2-1456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1 616,'0'0'11444,"-19"26"-11053,-57 87-222,71-105-167,0 0 0,1 0-1,0 1 1,1 0 0,0 0 0,1 0-1,-1 0 1,2 0 0,-1 1 0,1-1-1,1 0 1,-1 1 0,2-1 0,-1 1 0,3 11-1,0 1-14,-2-14-122,0 0-1,1-1 1,0 1 0,1 0 0,0-1 0,0 1 0,1-1 0,-1 0 0,2 0-1,-1 0 1,1-1 0,0 1 0,0-1 0,1 0 0,-1-1 0,1 1 0,1-1-1,-1-1 1,1 1 0,0-1 0,0 0 0,0 0 0,0-1 0,10 3 0,-14-5-1102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0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3201,'0'0'7396,"13"-11"-7261,-3 3-136,-3 2-11,0 0 0,0 0 0,1 1 0,0 0 0,0 0 0,1 1 0,-1 0 0,1 0 0,0 1 1,16-4-1,289-74-1841,-304 78 1760,1 0 1038,-14 7 696,1-2-1561,-1 1 0,1 0 0,-1-1 0,1 1 0,0 0 0,1 1 0,-1-1 0,0 0 0,-1 5 0,1 0-87,-1 1 0,1 0 0,1 0 0,-1 0 0,2 0 0,-1 0 0,1 1 0,1-1 1,-1 0-1,4 12 0,-3-16-48,0 0-1,1-1 1,0 1 0,0-1 0,0 1 0,0-1 0,1 0 0,0 0 0,0 0 0,0 0-1,0 0 1,0 0 0,1-1 0,0 0 0,0 0 0,-1 0 0,2 0 0,-1 0 0,0-1-1,8 3 1,2 0-121,0-1-1,0 0 1,1-1-1,-1 0 1,1-2-1,0 1 1,24-3-1,-33 2 184,0-2-1,0 1 1,0-1-1,0 0 0,0 0 1,-1 0-1,1-1 0,0 0 1,-1 0-1,1-1 0,-1 0 1,0 1-1,0-2 0,0 1 1,0-1-1,0 1 0,-1-1 1,0 0-1,0-1 0,0 1 1,5-8-1,-6 6 96,-1 1 0,0-1 0,-1 1-1,1-1 1,-1 0 0,0 1 0,-1-1 0,1 0 0,-1 0-1,0 0 1,0 0 0,-1 1 0,0-1 0,0 0 0,0 0 0,-1 1-1,0-1 1,0 1 0,0-1 0,-1 1 0,0 0 0,0 0-1,0 0 1,0 0 0,-1 1 0,0-1 0,0 1 0,0 0 0,-6-4-1,6 3-22,0 1 0,0 0 0,-1 0 0,0 0 0,1 1 0,-1 0 0,0 0 0,-1 0 0,1 0 0,0 1-1,-1 0 1,0 0 0,1 0 0,-1 1 0,0 0 0,-7-1 0,12 2-95,0 1-1,1-1 1,-1 0 0,0 1 0,1-1-1,-1 1 1,1-1 0,-1 0-1,0 1 1,1-1 0,-1 1 0,1 0-1,0-1 1,-1 1 0,1-1 0,-1 1-1,1 0 1,0-1 0,-1 1-1,1 0 1,0-1 0,0 1 0,0 0-1,-1 0 1,1-1 0,0 1-1,0 0 1,0 0 0,0-1 0,0 1-1,0 0 1,1 0 0,-1-1 0,0 1-1,0 0 1,0-1 0,1 1-1,-1 0 1,0-1 0,1 2 0,0 0-106,-1 0 0,1 1 0,0-1 0,0 0 1,0 0-1,0 0 0,0 0 0,0 0 0,1 0 1,-1 0-1,1-1 0,-1 1 0,1 0 0,-1-1 1,1 1-1,2 0 0,12 3-447,0 0 1,1-1-1,-1-1 0,1-1 0,0-1 1,0 0-1,-1-1 0,21-2 1,8 1-433,126-11-922,-56 7 10117,-116 17-6039,1-10-2180,-1-1-1,1 1 1,0-1-1,-1 1 1,1-1-1,0 1 1,0-1-1,0 1 1,0-1-1,0 1 1,0-1-1,1 1 1,-1-1-1,0 1 1,1-1-1,-1 1 1,1-1-1,0 1 1,-1-1-1,1 0 1,0 1-1,0-1 1,0 0-1,0 0 1,0 0-1,0 1 1,0-1-1,0 0 1,1 0-1,-1-1 1,3 3-1,7 1-321,2-1-1,-1 0 1,0 0 0,1-1-1,-1-1 1,1 0 0,-1 0 0,1-2-1,18-1 1,15 0-1973,21 2-3931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72 5097,'0'0'3729,"-12"-2"-3552,3 1-216,1 0 138,0-1-1,0 2 0,0-1 0,0 1 1,0 0-1,-1 1 0,1-1 0,0 2 0,0-1 1,0 1-1,0 0 0,1 1 0,-9 4 1,4 0-50,1 1 0,0 0 0,1 0 1,0 1-1,0 1 0,1 0 1,0 0-1,1 1 0,0 0 0,1 0 1,0 1-1,1 0 0,0 0 1,1 0-1,0 1 0,1 0 0,0 0 1,1 0-1,1 0 0,0 1 1,1-1-1,0 0 0,2 17 0,-2-10-168,2 0-1,1 0 0,0-1 1,1 1-1,2 0 0,10 31 0,-12-44 82,-1 0-1,2-1 0,-1 1 1,1-1-1,0 0 0,0 0 1,1 0-1,0 0 0,0-1 1,0 0-1,0 0 1,1 0-1,0-1 0,0 0 1,0 0-1,1-1 0,-1 1 1,1-1-1,0-1 0,0 1 1,12 2-1,-8-3 74,0-1 0,0 0 0,1-1-1,-1 0 1,0-1 0,0 0 0,1-1 0,-1 0-1,0 0 1,0-2 0,-1 1 0,1-1 0,-1-1-1,19-10 1,4-6 16,-2-2-1,57-51 1,-66 54-37,0-1 1,-1-2 0,35-47 0,-49 59 1,0-1 0,-1 0 1,0 0-1,-1 0 0,0-1 0,-1 1 0,-1-1 0,1 0 0,-2 0 1,0-1-1,0-19 0,-2 25 64,0-1 0,0 1 1,-1 0-1,0-1 0,-1 1 0,0 0 0,-5-14 0,4 16-10,1 1-1,-2 0 0,1 1 0,-1-1 0,1 1 0,-1-1 0,0 1 1,-1 0-1,1 0 0,-1 1 0,0-1 0,-6-2 0,-7-3-8,-1 1 1,0 1-1,0 0 0,-1 2 0,0 0 0,0 1 0,0 1 0,-1 1 0,1 1 1,-1 0-1,-26 4 0,45-3-102,1 0 1,0 1 0,-1-1 0,1 0-1,-1 0 1,1 1 0,0-1-1,-1 1 1,1-1 0,0 1-1,-1 0 1,1-1 0,0 1-1,0 0 1,0 0 0,0 0-1,0 0 1,0 0 0,0 0-1,0 0 1,0 0 0,0 0 0,0 1-1,1-1 1,-1 0 0,0 1-1,1-1 1,-1 0 0,1 1-1,0-1 1,-1 0 0,1 1-1,0-1 1,0 1 0,0-1-1,0 3 1,0-1-363,0 0 0,1 1 0,-1-1 0,1 0 0,-1 0 0,1 0 0,0 1 0,1-1 0,-1 0 0,0 0 0,1-1 0,0 1 0,-1 0 0,4 3 1,5 6-5073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0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1712,'0'0'7650,"-3"1"-7097,1 0-506,0 1 0,0-1-1,0 1 1,0-1-1,1 1 1,-1 0 0,1 0-1,-1 0 1,1 0-1,0 0 1,0 0-1,0 0 1,0 0 0,0 1-1,0-1 1,0 0-1,1 1 1,-1 3 0,-9 60-151,6-30 204,-24 93-108,-7 51 19,36-227-2879,6 6-1127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0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3793,'0'0'2371,"31"-11"-2290,102-33-154,-119 40-45,0 1-1,1 1 1,0 0 0,-1 1 0,1 0-1,17 2 1,-1 0-230,-23-1 148,1 0 1,0 1-1,-1 0 1,1 0-1,-1 1 1,0 0-1,1 0 0,-1 1 1,0 0-1,0 1 1,11 6-1,-14-7 142,-2 0 0,1 1-1,0-1 1,-1 1 0,1 0 0,-1-1-1,0 2 1,-1-1 0,1 0-1,-1 0 1,1 1 0,-1-1 0,-1 1-1,1 0 1,-1 0 0,1-1-1,-1 1 1,-1 0 0,1 0 0,-1 0-1,0 6 1,0-8 244,0 0 0,-1 0 0,1 0 0,-1 0 0,0-1 0,1 1 0,-1 0 0,-1-1 0,1 1 1,0 0-1,-1-1 0,1 0 0,-1 1 0,0-1 0,0 0 0,-2 3 0,-2 0 189,0 0-1,-1 0 1,1 0 0,-1-1-1,-12 6 1,-3-1 296,0-1 0,0-1 0,-27 5 0,44-11-703,0 0 1,0 0-1,-1 0 0,1-1 1,0 0-1,-1 0 1,1 0-1,-6-2 0,9 2-239,0-1-1,0 0 0,0 0 1,0 1-1,0-1 0,0-1 1,0 1-1,0 0 1,0 0-1,1-1 0,-1 1 1,0-1-1,-1-2 0,-5-6-1877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55 155 4721,'0'0'3318,"-24"19"-2212,21-15-1026,0 1 0,0-1 1,0 1-1,0-1 0,1 1 0,-1 0 1,1 0-1,0 0 0,1 0 1,-1 1-1,1-1 0,0 0 0,1 1 1,-1-1-1,1 0 0,0 1 1,0-1-1,2 7 0,-2-10-89,1-1-1,0 1 1,-1-1-1,1 1 1,0-1-1,0 1 1,0-1-1,1 0 1,-1 1-1,0-1 1,0 0-1,1 0 1,-1 0-1,1 0 1,-1 0-1,1 0 1,-1-1-1,1 1 1,-1 0-1,1-1 1,0 1-1,-1-1 1,1 1-1,0-1 1,-1 0-1,3 0 1,46 4-29,-42-3 38,0-1 0,-1 0 0,1-1 0,0 0 0,-1 0 0,1-1 0,-1 0 1,1 0-1,-1 0 0,0-1 0,0 0 0,0-1 0,0 1 0,-1-1 0,1-1 0,-1 1 1,0-1-1,0 0 0,-1-1 0,0 1 0,9-12 0,-4 4 71,-1 0 0,0 0 0,-1-1 0,0 0 0,-2-1 0,1 1 0,-2-1 0,0 0 0,-1-1 0,0 1 0,-1-1 0,-1 0 0,1-20 0,-3 35-89,0 1-1,0 0 1,0-1 0,1 1 0,-1 0 0,0-1 0,1 1 0,-1 0 0,0-1-1,0 1 1,1 0 0,-1-1 0,1 1 0,-1 0 0,0 0 0,1 0-1,-1-1 1,0 1 0,1 0 0,-1 0 0,1 0 0,-1 0 0,1 0 0,-1 0-1,0 0 1,1 0 0,-1 0 0,1 0 0,-1 0 0,1 0 0,-1 0-1,0 0 1,1 0 0,-1 0 0,1 0 0,-1 1 0,0-1 0,1 0-1,-1 0 1,1 0 0,-1 1 0,0-1 0,1 1 0,19 8-165,-20-9 173,141 63-1853,-54-27 1205,-65-24 1460,0 0-1,30 23 1,-38-23-764,1-2 0,0 0 0,1-1 0,0 0 0,0-2 0,0 0 0,28 8 0,25-4-49,-1-4 1,1-2-1,77-6 0,-65 1 435,-73 1-382,1 1 0,-1 0 0,0 1 1,0 0-1,-1 0 0,1 0 0,0 1 0,-1 0 0,9 7 0,29 14 19,-28-17-38,1-2 0,0 0 1,1-1-1,-1 0 0,1-2 1,0 0-1,34 0 0,-51-2-18,-1-1-1,0 0 1,1 0-1,-1 0 0,0 0 1,0 0-1,1-1 0,-1 1 1,0 0-1,0 0 0,1-1 1,-1 1-1,0-1 0,0 1 1,0-1-1,0 0 1,0 1-1,0-1 0,0 0 1,0 0-1,0 0 0,0 1 1,0-1-1,1-2 0,2-30-285,-4 25 96,-2-25-2105,-5 3-2040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0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80 2657,'0'0'5813,"-10"6"-4700,-29 17-271,48-29-565,1 1-1,0 1 1,0 0 0,1 0-1,-1 1 1,1 1-1,0-1 1,19 0 0,112 5-305,166-6-131,-292 3 105,-2 1 14,0-1 0,-1 0 0,1-1 0,0 0 0,0-2-1,-1 1 1,17-8 0,-30 11 27,0 0 1,0-1-1,0 1 0,1 0 0,-1 0 0,0-1 0,0 1 1,0 0-1,0-1 0,0 1 0,0 0 0,0-1 0,0 1 1,1 0-1,-1-1 0,0 1 0,0 0 0,0-1 0,-1 1 0,1 0 1,0 0-1,0-1 0,0 1 0,0 0 0,0-1 0,0 1 1,0 0-1,0-1 0,-1 1 0,1 0 0,0 0 0,0-1 0,0 1 1,-1 0-1,1 0 0,0-1 0,0 1 0,-1 0 0,1 0 1,0 0-1,-1 0 0,1-1 0,0 1 0,0 0 0,-1 0 1,-10-5-1070,-1 0 0,1 0 1,-18-3-1,-9-4-3497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6249,'0'0'6170,"9"1"-6042,90 11 40,142 35 1,-208-40-169,1-1 0,0-1 0,0-3 0,0 0 0,1-2 0,44-6 0,-71 4-249,0 0 1,0 0-1,0-1 1,0 0-1,-1-1 1,1 1-1,-1-1 0,0-1 1,0 1-1,0-1 1,-1-1-1,1 1 0,-1-1 1,6-7-1,-2-3-3353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6:2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1256,'0'0'4569,"13"-9"-3485,39-27-317,-48 34-684,0-1-1,1 1 1,-1 1 0,0-1-1,1 1 1,-1-1-1,1 1 1,-1 1 0,1-1-1,-1 1 1,1-1-1,0 1 1,-1 0-1,1 1 1,8 1 0,7 0-2,-7-1-77,0 0 1,0 1-1,0 0 0,-1 1 0,1 0 0,-1 1 0,0 1 0,22 11 1,-16-10 132,1 0 1,0-1 0,0-1-1,0 0 1,0-2 0,1 0-1,30-2 1,568 0-68,-584-2-69,-1-1 0,1-2 0,37-11 0,-37 8 7,1 1-1,-1 2 1,42-2-1,1553 7-168,-1594 2 168,63 11-1,-63-7 8,64 2 0,322-23 58,81 1-56,-250 15-9,-202-3-3,174 4-52,-203 1 45,-1 0 0,1 2 1,20 7-1,-21-6 33,0-1-1,1 0 1,27 2 0,234-6 282,9 0-68,-172 2-120,0-5 1,123-18-1,-118 11 107,135 10-1,-101 1-74,243-15 124,-190 3-224,-165 8-48,-5-1 0,0 2 0,1 2 0,-1 1 0,72 14 0,-73-9-3,1-1-1,-1-2 1,1-2 0,58-4 0,-17 0 51,216-3-55,-220 2 24,96-18 1,-96 10 110,102-2 0,177-7-6,2 1 311,-333 17-404,-1 0 0,0-2 0,-1 0 0,1-2 1,-1-1-1,0 0 0,0-2 0,-1-1 0,0-1 1,23-15-1,-104 23-4195,31-2 82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7:5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4 256,'0'0'219,"4"0"1997,23 0 8556,-13 0-11956,85-1 1182,8-1 73,-1 4 0,197 30 1,-172-11-55,1-7 0,213-3 0,-149-8-66,251 29-255,-158-7 298,128-32 36,-278-1-72,332 10-325,-184 3-479,122-5 163,-139 0-4144,-270 1 4788,1-1 0,-1 0 0,0 0 0,1 1 0,-1-1 0,0 0 0,1 0 0,-1 1 0,0-1-1,0 0 1,1 1 0,-1-1 0,0 0 0,0 1 0,0-1 0,1 0 0,-1 1 0,0-1 0,0 1 0,0-1 0,0 0 0,0 1 0,0-1 0,0 0 0,0 1 0,0-1 0,0 1 0,0-1 0,0 0 0,0 1 0,0-1 0,0 1 0,-1-1 0,1 0 0,0 1 0,0-1 0,0 0 0,0 1 0,-1-1-1,1 0 1,0 1 0,0-1 0,-1 0 0,1 1 0,0-1 0,-1 0 0,1 0 0,0 0 0,-1 1 0,1-1 0,-1 0 0,-7 5-117,0 0 0,-1-1 0,0 0 0,1-1 0,-13 4 0,-16 1-1438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7:5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263 138 3713,'0'0'2140,"4"-20"-1758,27-97 1274,-33 146 1019,9 28-2819,-2-19 198,5 160-143,-10-167 101,-2 0 0,-1 0 0,-2 0 0,-11 41 1,-23 75 95,7 1 1,6 2 0,-9 195-1,29-276-51,-3-1 0,-3 0 0,-29 92 0,25-95 12,-8 74 0,-6 29 20,25-148-251,-6 25 531,8-35-1092,1-18-1401,2-7-2404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7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2513,'0'0'6866,"4"0"-3514,16 0-3458,509 0 767,-350-14-362,2-1-193,140-8-109,-153 7 73,83 15-189,-115 4 148,-45-4-38,101 3-71,-132 6 96,24 2-4,-84-10-19,0 0 3,0 2 12,0-2 24,0 1-123,0-1 16,0 1 0,0-1-1,-1 0 1,1 1 0,0-1 0,0 1-1,0-1 1,-1 0 0,1 1 0,0-1-1,0 0 1,-1 1 0,1-1 0,0 0-1,-1 1 1,1-1 0,0 0 0,-1 0-1,1 1 1,0-1 0,-1 0 0,1 0-1,-1 0 1,1 0 0,-1 0 0,1 1 0,0-1-1,-1 0 1,1 0 0,-1 0 0,1 0-1,-1 0 1,1 0 0,0 0 0,-1 0-1,0-1 1,-7 2-284,-89 14-2884,47-9-1636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0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11 224,'0'0'7288,"0"-2"-6801,0-5-487,0 5-163,-2 6 158,0 0 0,0-1-1,-1 1 1,1-1-1,-1 0 1,1 0 0,-1 0-1,0 0 1,0-1 0,-4 4-1,-3 3 41,-254 261 2283,263-269-2268,-1 0-1,1 0 1,0 0-1,0 0 1,-1 0-1,1 0 1,-1 0-1,1 0 1,0 0-1,-1-1 1,0 1-1,1-1 1,-1 1-1,1-1 1,-1 0-1,0 0 1,1 1-1,-1-1 1,1 0-1,-1 0 0,-3-1 1,0 1-29,5 0-51,-1-1-104,1 0 91,0 1 1,0-1-1,0 0 1,0 0-1,0 1 1,0-1-1,0 0 0,0 0 1,0 1-1,0-1 1,0 0-1,0 0 1,1 1-1,-1-1 1,0 0-1,1 1 1,-1-1-1,0 0 0,1 1 1,-1-1-1,1 1 1,-1-1-1,1 0 1,17-21-230,-14 17 43,37-40 481,4 45-240,-38 0-13,1 1-1,-1-1 1,1 2 0,-1-1 0,1 1-1,-1 0 1,0 0 0,0 1-1,0 0 1,-1 0 0,1 1-1,11 8 1,-2-2 26,-1-3 4,0 0-1,0-1 0,0 0 1,1-1-1,24 4 1,-39-9-28,2 2 100,-2-2 2,-17 0 336,-41 0 227,23-2-410,1 2 0,-1 1-1,1 2 1,-1 1 0,-34 9-1,65-11-209,-35 9-4099,30-3 1304,4 0-1272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3:4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2737,'0'0'4771,"4"3"-4661,-1 1-35,0 0 0,0 0 1,-1 0-1,0 0 0,1 0 0,-2 0 1,1 1-1,0-1 0,-1 1 1,0-1-1,0 1 0,0 0 1,0 0-1,-1 6 0,-1 86 1211,-1-49-1270,-10 247 131,10-344 1749,0 15-1867,1 0 0,5-41 0,3 36-33,1 0 1,2 1 0,2 0 0,1 1 0,27-52 0,-34 79-37,0 2 0,0-1 0,1 1 0,0 0 0,1 0 0,0 1 0,0 0 0,1 0 0,12-7 0,15-8-260,39-16-1,-59 30 230,-7 4 56,0 0 1,0 0-1,1 1 1,-1 0-1,1 0 1,-1 1-1,1 0 1,19 0-1,-28 2 15,0 1 1,0-1-1,0 0 0,0 1 1,0-1-1,0 1 0,0-1 1,0 1-1,0 0 0,0-1 0,0 1 1,-1 0-1,1 0 0,0 0 1,0-1-1,-1 1 0,1 0 1,0 0-1,-1 0 0,1 0 1,-1 0-1,1 2 0,10 29 39,-8-25-18,60 229 89,-59-218-140,-1 1-1,-1-1 1,0 28-1,-2-38 36,-1 0 0,1-1-1,-1 1 1,-1 0 0,1 0-1,-2-1 1,1 1 0,-1-1-1,0 0 1,-5 10 0,-5 1 67,8-12-110,0 0 1,1 0-1,0 0 0,0 0 1,0 0-1,1 1 0,0 0 1,0 0-1,-2 11 1,5-18-126,0 1 0,1-1-1,-1 1 1,0-1 0,1 1 0,-1-1 0,1 0 0,-1 1 0,1-1 0,-1 1 0,1-1 0,-1 0 0,1 0 0,-1 1 0,1-1 0,0 0 0,-1 0 0,1 0 0,-1 0 0,1 1 0,0-1-1,-1 0 1,1 0 0,-1 0 0,1 0 0,0 0 0,-1-1 0,1 1 0,-1 0 0,1 0 0,-1 0 0,1 0 0,0-1 0,-1 1 0,1 0 0,-1-1 0,1 1 0,17-9-3929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0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1568,'0'0'8199,"25"0"-7841,263 19-131,-192-19-143,19 5 420,-113-5-533,1 1 0,0 0 0,-1 0 0,1 0 0,0 0 0,-1 1 0,0-1 0,1 1 0,-1-1 0,0 1 0,3 3 0,16 9 93,-9-9-55,0 0 0,-1 0 0,1 2 1,-1-1-1,-1 1 0,1 1 0,-1 0 0,-1 0 1,1 1-1,-2 0 0,12 14 0,29 32 243,-38-45-196,0 1 0,-1 0 0,-1 0 0,15 24 0,5 14 114,-13-24-112,-2 0 0,16 40 0,-7 22 34,-19-65-86,1-1 1,2 0-1,9 24 1,91 159 857,-26-82-489,-61-97-370,-2 0-1,-1 1 1,-1 1 0,-1 0-1,21 57 1,-32-63-3,-3-15 4,0 0 0,0-1-1,0 1 1,1 0 0,0-1 0,0 0-1,1 1 1,-1-1 0,5 6 0,-6-11-22,-21 5-4957,-2-4-764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113 107 1880,'0'0'4541,"-3"-13"-3603,-3-3-635,4 10-50,0 1 0,0-1-1,0 0 1,1-1 0,0 1 0,0 0 0,1 0 0,0-10 0,7 3 888,-7 13-1135,0 0-1,0 0 1,0 0-1,0 0 1,0 1-1,0-1 1,0 0-1,0 0 1,0 0-1,0 1 0,0-1 1,0 0-1,0 0 1,0 0-1,0 0 1,0 1-1,0-1 1,0 0-1,0 0 1,1 0-1,-1 0 1,0 0-1,0 1 1,0-1-1,0 0 1,0 0-1,0 0 1,1 0-1,-1 0 0,0 0 1,0 0-1,0 0 1,0 0-1,1 1 1,-1-1-1,0 0 1,0 0-1,0 0 1,1 0-1,-1 0 1,0 0-1,0 0 1,0 0-1,1 0 1,-1 0-1,0 0 1,0-1-1,0 1 0,0 0 1,1 0-1,-1 0 1,0 0-1,0 0 1,0 0-1,0 0 1,1 0-1,-1 0 1,0-1-1,0 1 1,0 0-1,0 0 1,0 0-1,0 0 1,0 0-1,1-1 1,-1 1-1,0 0 1,0 0-1,0-1 0,10 71 52,6 83 81,-14 470 884,-28-382-665,-1 25-59,22-186-163,-3 0 0,-5-1 1,-33 121-1,42-183-131,2 0 1,0 0-1,0 0 0,2 1 0,2 23 1,-1 7 41,3-47-171,-1 0-1,0-1 1,0 1 0,0-1 0,1 0-1,-1 0 1,0 0 0,0 0 0,1 0-1,-1-1 1,4 0 0,-2-3-260,0 1 0,0-1 0,0 0 0,-1-1 0,1 1 0,-1-1 0,0 0 0,0 0 0,-1 0 0,0 0 0,0-1 0,3-6 0,4-12-6190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3185,'0'0'6805,"0"-1"-6734,0 1-1,0 0 1,-1 0 0,1-1 0,0 1-1,0 0 1,0-1 0,0 1-1,0 0 1,-1-1 0,1 1-1,0-1 1,0 1 0,0 0-1,0-1 1,0 1 0,0 0-1,0-1 1,0 1 0,0 0-1,0-1 1,1 1 0,-1 0-1,0-1 1,0 1 0,0-1 0,0 1-1,0 0 1,1-1 0,8 5-36,-1-1 1,1 0 0,0 0-1,1-1 1,-1-1 0,0 1 0,1-1-1,-1-1 1,0 0 0,1 0 0,11-2-1,9 1 70,-2 1-48,61-1 76,0 4-1,143 22 1,-222-23-123,79 17 27,1-4-1,113 4 1,352-34-88,-391 6-271,229 16 0,-269-3-232,1-6-1,126-19 1,-58 12 463,-186 10 102,0-1-1,0 2 0,-1-1 0,1 1 1,0 0-1,-1 0 0,12 6 1,-11-5-1,-1 0 1,1 0 0,0-1-1,0 1 1,0-2 0,1 1 0,13 0-1,156-2-3190,-191 0-329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1187 576,'0'0'2651,"5"0"-2313,21 0 610,-24-8 3569,-1-5-1391,-6 10-3126,5 3 8,-1 0-1,0 0 1,1 0 0,-1-1 0,0 1 0,1 0 0,-1-1 0,1 1-1,-1 0 1,1-1 0,-1 1 0,1-1 0,-1 1 0,1-1 0,-1 1-1,1-1 1,0 1 0,-1-1 0,1 1 0,0-1 0,-1 0 0,1 1 0,0-1-1,0 1 1,0-1 0,-1-1 552,47 0-327,74-13 106,-21 1-289,-27 7-22,102-13 1,-73 8-12,-78 11-13,-1-1 0,0-1 0,26-8 0,-41 10-9,1-1 0,-1 2 0,1-1 0,-1 1-1,1 0 1,14 2 0,6 0 19,5-4 0,47-7 0,-70 7-17,106-5 28,-80 6-49,56-8 0,99-14 114,-37 2-14,-106 14-38,1-2 1,-1-2 0,62-23-1,-95 30-3,1 1 0,-1 0 0,1 1-1,29 0 1,23-2-22,28-12-78,103-32 1,-184 44 76,-1 0 1,1 1-1,-1 1 1,27-1-1,12-22 100,-29 16-96,-16 6-21,0-1 0,0 1 0,0 1 1,1 0-1,-1 0 0,1 1 0,8-1 1,40-4-48,-13-6 144,-15 9-128,-29 3 42,27-11-19,22-2 64,-48 13-18,54-18-18,-43 13-2,-1 0 1,1 1 0,0 1-1,0 0 1,0 0 0,0 1-1,24 0 1,-20 0-3,0-1 0,-1 0 0,0-1 0,1 0 0,-1-1-1,-1-1 1,1-1 0,-1 0 0,17-11 0,19-8 0,88-53-4,-128 73-2,-8 5 6,0 0 0,0 0 0,-1 0 0,1 0 0,0-1 0,0 1 0,-1-1 0,1 1 0,-1-1 0,1 1 0,-1-1 0,1 0 0,-1 0 0,0 0 0,0 0 0,0 1 0,0-2 0,-1 1 0,1 0 0,0-3 0,3-2-17,0-1 0,0 1 0,1 0 0,0 1 0,0-1 0,1 1 0,-1 0 0,8-6 0,15-17 1,-19 16 24,-1-1 0,13-25 0,15-26 31,37-16-127,-55 63 98,-1 0 0,-1 0-1,-1-2 1,16-25-1,-28 41-74,-1-1 0,0 1 0,-1 0 0,1 0 0,-1-1 0,1 1 0,-1-1 0,-1 0 0,1-8 0,-25 31-4196,7-7-1551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4 4625,'0'0'2795,"-21"-4"-1947,15 12-530,2-1 0,-1 0 0,1 1 0,0 0 0,1 0-1,-1 0 1,2 0 0,-1 1 0,-1 11 0,-7 87-27,5-41-117,-5-12 183,-2 0 0,-2 0 0,-39 88-1,29-79-136,-33 126 0,32-60-203,2-9-2,-44 136 1,60-223-12,1-1 0,1 1-1,2 0 1,0 55 0,-2 21 8,-6 170-368,12-279-25,14-5-1796,-3-4 1207,-1-1 0,-1 0 0,15-20 0,5-9-4798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4097,'0'0'5612,"-3"-2"-5210,-9-9-179,9 8 57,55 14 930,-13-5-1131,1-1 1,-1-2 0,1-1-1,48-5 1,-2 1 1,124 2-33,-209 0-52,-9 5-6419,-8 3 1427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1512,'0'0'7593,"38"-2"-4882,21 4-2069,109 17 0,-125-12-1375,78 2-1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4625,'0'0'2650,"-12"0"-2661,-36 2 111,47-1-54,-1-1 0,0 1 0,0 0-1,1 1 1,-1-1 0,0 0 0,1 0-1,-1 1 1,1-1 0,0 1 0,-1-1 0,1 1-1,0 0 1,0-1 0,0 1 0,0 0-1,0 0 1,1 0 0,-1-1 0,0 1 0,1 0-1,0 0 1,-1 0 0,1 3 0,-3 5 334,-1 0-24,-1-2-203,2 0 0,-1 0 0,1 0 0,1 0 0,-1 0 0,1 1 0,1-1 0,0 1 0,0-1 0,0 1 0,1 0 0,2 10 0,-1-17-173,0 0 0,0 0 0,0 0 0,0-1 0,1 1 0,-1 0 0,1-1 0,0 1 0,-1-1 0,1 1 0,0-1 0,0 0 0,0 0 0,0 1 0,0-2 0,0 1 0,0 0 0,0 0 0,0-1 0,0 1 0,1-1 0,-1 1 0,0-1 0,0 0 0,1 0 0,-1 0 0,0 0 0,0-1 0,4 0 0,-2 1 37,-1 0 1,0 0-1,1-1 0,-1 1 0,1-1 0,-1 0 0,0 0 0,1 0 0,-1-1 0,0 1 0,0-1 0,0 0 0,0 1 0,0-1 0,-1-1 0,1 1 0,0 0 0,3-5 0,-1-19 972,-4 22-433,-1 16-503,1 3-89,-2-1 0,1 1 0,-2 0 1,0-1-1,-1 1 0,0-1 0,-1 0 0,0 0 0,-11 21 0,4-13-2922,5-14-912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1616,'0'0'9662,"0"60"-9568,0-9-112,-30-51-2946,10 0-1217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9330,'56'-71'556,"54"-60"584,-101 124-1143,0 0 0,0 1 0,1 0 0,0 0 0,0 1 0,1 0 0,0 1-1,0 0 1,0 0 0,0 2 0,0-1 0,0 1 0,1 1 0,22 0 0,-33 1-6,1 1-1,-1 0 1,0-1 0,0 1 0,0 0 0,0 0 0,0 0 0,0 0 0,0-1-1,0 2 1,0-1 0,0 0 0,-1 0 0,1 0 0,0 0 0,-1 0-1,1 1 1,-1-1 0,1 0 0,-1 0 0,0 1 0,1-1 0,-1 0 0,0 1-1,0-1 1,0 0 0,0 1 0,0-1 0,0 0 0,0 1 0,-1-1 0,0 3-1,1 3 53,-1 1-1,0 0 0,0-1 0,-1 1 0,-3 8 1,-2-4 151,0 0 1,-1 0-1,-1-1 1,0 1-1,0-2 1,-1 0 0,-13 11-1,9-8 27,-1 2 0,-19 25 0,34-39-225,-1-1-1,1 0 1,0 1 0,0-1-1,-1 1 1,1-1 0,0 1-1,0-1 1,0 1 0,0-1 0,0 0-1,0 1 1,0-1 0,-1 1-1,1-1 1,1 1 0,-1-1-1,0 1 1,0-1 0,0 1 0,0-1-1,0 1 1,0-1 0,0 1-1,1-1 1,-1 0 0,0 1-1,0-1 1,1 1 0,-1-1 0,0 0-1,1 1 1,-1-1 0,0 0-1,1 1 1,-1-1 0,1 0 0,-1 1-1,0-1 1,1 0 0,-1 0-1,1 0 1,-1 1 0,1-1-1,-1 0 1,1 0 0,-1 0 0,0 0-1,1 0 1,-1 0 0,1 0-1,-1 0 1,1 0 0,-1 0-1,1 0 1,-1 0 0,2-1 0,40 1-373,-30 0 327,75 0-4570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1192,'0'0'2881,"15"-2"-2673,-9 2-104,3-3-96,2 3 208,1-5-216,3 0-384,-3-1-400,-3 1-1017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1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74 472,'0'0'2342,"0"-10"-1158,0-32 80,0 41-1155,0 1 1,0-1-1,0 0 0,0 0 0,0 0 0,0 1 0,0-1 0,0 0 0,0 0 0,0 1 0,0-1 0,-1 0 0,1 0 0,0 1 0,0-1 0,-1 0 0,1 1 0,0-1 0,-1 0 0,1 1 0,-1-1 0,1 0 0,-1 1 0,1-1 0,-1 1 0,0-1 0,1 1 0,-1-1 0,0 1 0,1 0 0,-1-1 0,-1 0 0,1 1-53,1 0 1,-1 0-1,1 1 0,0-1 0,-1 0 0,1 0 0,-1 0 1,1 0-1,-1 0 0,1 0 0,-1 1 0,1-1 0,-1 0 1,1 0-1,0 1 0,-1-1 0,1 0 0,0 1 0,-1-1 1,1 0-1,0 1 0,-1-1 0,1 1 0,0-1 0,-1 0 1,1 1-1,0-1 0,0 1 0,0-1 0,0 1 0,-1-1 1,1 1-1,0-1 0,0 1 0,0 0 0,1 24 169,-2-1-1,-1 1 1,0 0-1,-2-1 1,-9 32-1,-109 448 245,12-39-386,-84 156 187,172-543-266,-16 55 18,-82 195 0,68-226 28,-25 60 4,77-161-55,0 0-1,-1 0 1,1 0 0,0-1 0,0 1 0,0 0-1,0 0 1,0 0 0,0 0 0,0-1 0,0 1 0,0 0-1,1 0 1,-1 0 0,0-1 0,0 1 0,1 0-1,-1 0 1,0-1 0,1 1 0,-1 0 0,1-1-1,-1 1 1,1 0 0,-1-1 0,1 1 0,1 0-1,28 14 13,45 0 31,-66-13-45,47 6 16,348 61 262,-298-49-263,126 6-1,108-11 40,-9-1-6,115 45 28,33 4-34,352-52 60,-524-13-124,-243 2 31,118-1 28,237 30 0,138 70 20,-42-7-71,529 25 13,2-44 39,-808-58-23,488-1-116,-574-15-51,-152 1 142,0 0 1,1 0-1,-1 0 1,0 0-1,0 0 1,0 0-1,0 0 1,1 0-1,-1 0 1,0 0-1,0 0 1,0 0-1,0 0 1,0 0-1,1 0 1,-1 0-1,0 0 1,0 0-1,0 0 1,0 1-1,0-1 1,1 0-1,-1 0 1,0 0-1,0 0 1,0 0-1,0 0 1,0 0-1,0 0 1,0 1-1,1-1 1,-1 0-1,0 0 1,0 0-1,0 0 1,0 0-1,0 1 1,0-1-1,0 0 1,0 0-1,0 0 0,0 0 1,0 0-1,0 1 1,0-1-1,0 0 1,0 0-1,0 0 1,0 0-1,0 1 1,0-1-1,0 0 1,-8 11-547,-14 8-95,-40 3-3851,32-18-1357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4905,'0'0'1930,"9"-1"3414,41-4-5312,166 3 204,236 5 84,-302 7-270,133 3-40,973-13 15,-691 11 14,-221-32-339,-229 13 140,-114 8 114,26 0-222,50 0-939,-148 0-1747,14 2-673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7058,'0'0'3628,"10"-19"-2293,86 4-1027,-74 13-391,-16 1 59,0 1-1,0-1 0,0 1 0,0 0 1,0 0-1,0 1 0,0 0 0,0 0 0,6 2 1,-12-2 23,1 1 0,0-1 1,0 0-1,-1 0 0,1 1 1,0-1-1,-1 0 1,1 1-1,-1-1 0,0 1 1,0-1-1,1 0 0,-1 1 1,0-1-1,0 1 0,0-1 1,0 1-1,-1-1 1,1 1-1,0-1 0,0 0 1,-1 1-1,1-1 0,-2 2 1,-12 33-12,9-28-60,3-6 72,1 1 0,-1 0 1,0-1-1,0 1 1,0-1-1,0 0 0,0 1 1,0-1-1,-1 0 1,1 0-1,-1-1 0,-3 3 1,8-4-9,0 0 1,0 0-1,-1 1 0,1-1 1,0 1-1,-1 0 0,1-1 1,-1 1-1,1 0 1,-1 0-1,1 0 0,-1 0 1,0 0-1,1 0 0,-1 1 1,2 2-1,25 26 11,-24-22-16,-1 0 1,1 0-1,-1 0 0,-1 0 0,0 0 1,0 0-1,0 1 0,-1-1 0,-1 1 0,1-1 1,-2 10-1,-5-16 143,-1 0 1,0 0-1,1-1 0,-1 1 1,-10-1-1,14-1-48,-38 6-291,33-5-1008,-1 2-1,0-1 0,1 1 0,-13 6 1,3-1-1965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1536,'0'0'9734,"11"4"-9603,-16 116-1782,6-112-615,3-5-1945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1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30 336,'0'0'7779,"0"-5"-7065,0-15-514,0 15 106,0 47 1344,0-35-1658,-1-1-1,-1 0 1,1 1-1,-1-1 1,0 0 0,0 0-1,-1 0 1,0-1-1,0 1 1,-5 7-1,-18 39 143,22-30-105,0 0 0,1 1 0,2 0-1,1 42 1,1-25-7,-2-37-27,1-1 0,0 0-1,0 0 1,1 1 0,-1-1 0,0 0 0,1 0 0,0 1 0,-1-1 0,1 0 0,0 0 0,0 0-1,0 0 1,0 0 0,0 0 0,1 0 0,-1-1 0,1 1 0,-1 0 0,1-1 0,-1 1 0,1-1 0,0 1-1,2 0 1,1 0-32,0 0 0,0 0-1,1 0 1,-1-1-1,0 0 1,1 0-1,-1-1 1,0 0 0,7 0-1,-10 0 33,-1-1 1,0 1-1,0-1 0,0 1 0,0-1 0,0 0 0,0 0 0,0 0 1,0 1-1,0-1 0,0 0 0,-1 0 0,1 0 0,0 0 0,0 0 1,-1-1-1,1 1 0,-1 0 0,1 0 0,-1 0 0,0 0 0,1-1 0,-1 1 1,0 0-1,0 0 0,0-1 0,0 0 0,5-42-88,-5 39 90,1-13 100,1-47 881,-2 62-925,0-1-1,-1 1 1,1-1 0,-1 1 0,0-1 0,0 1 0,0 0-1,0-1 1,-1 1 0,1 0 0,-1 0 0,0 0 0,0 0-1,-4-5 1,2 6-6,3 1-214,3 21-1590,18 20-2362,-13-26-850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2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80 7906,'0'0'1583,"-3"-2"-1543,3 2-36,0 0 1,-1-1 0,1 1-1,0 0 1,0-1 0,0 1-1,-1 0 1,1 0 0,0-1 0,0 1-1,-1 0 1,1 0 0,0 0-1,-1-1 1,1 1 0,0 0-1,-1 0 1,1 0 0,0 0-1,-1 0 1,1-1 0,0 1-1,-1 0 1,1 0 0,0 0-1,-1 0 1,1 0 0,0 0 0,-1 0-1,1 0 1,0 1 0,-1-1-1,1 0 1,0 0 0,-1 0-1,1 0 1,0 0 0,-1 0-1,1 1 1,0-1 0,-1 0-1,1 0 1,0 0 0,0 1-1,-1-1 1,1 1 0,-1 21 646,1-8-497,1 2-98,0 0 0,1 0 1,0 0-1,1 0 0,1-1 0,1 1 0,0-1 0,8 16 0,4 0 7,0 0 1,36 45-1,-56-140 2182,-3-8-2057,2-1 0,6-76 0,-2 147-213,0 0 1,0 0 0,0 0 0,1 0 0,-1 0-1,0 0 1,1 0 0,-1 0 0,1 0-1,0 0 1,-1 0 0,1 0 0,0 0-1,0 1 1,0-1 0,1 0 0,-1 1-1,0-1 1,1 1 0,-1-1 0,4-2 0,-3 3-400,1 0 1,0 0 0,-1 0-1,1 1 1,0-1 0,0 1-1,0-1 1,-1 1 0,6 0-1,-1 0-4186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58:2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646 171 696,'0'0'5079,"-7"-24"-2336,2 22-2580,-1 0-1,1-1 1,0 0 0,-1 0-1,1 0 1,-6-6 0,7 5-180,0 1 1,0 0 0,0 0-1,0 1 1,-1-1 0,1 1-1,-1 0 1,0 0 0,1 0-1,-1 1 1,-7-2 0,-8 1 138,0 1 1,0 1-1,0 1 1,0 0-1,0 1 1,0 2 0,1 0-1,-1 1 1,-33 13-1,20-5 135,7-4 100,1 2 0,-26 14-1,19 8-242,13-12-118,-91 89 234,108-106-218,1 0-1,0 0 1,0 0-1,0 1 1,0-1-1,1 0 0,0 1 1,0-1-1,0 0 1,0 1-1,2 6 1,-1 6 89,-1 159 522,1-171-632,0-1 0,0 1 0,0-1 0,0 1 0,1-1 0,0 0 1,0 0-1,0 0 0,0 0 0,1 0 0,0 0 0,0-1 0,0 1 0,0-1 0,0 0 0,6 4 1,7 7 24,1-1 0,21 11 0,-13-10 11,0-2 0,2 0 0,-1-2 0,1-1 0,0-1 0,1-2-1,0 0 1,0-2 0,0-1 0,1-1 0,31-3 0,-48 1-27,0-2-1,0 0 1,0 0 0,-1-1-1,1-1 1,20-9 0,65-37 77,-91 47-72,6-3-4,0-1 0,-1-1 0,1 0 0,-1-1 0,-1 0 1,1-1-1,-2 0 0,1 0 0,-2-1 0,1 0 0,-1-1 0,-1 1 0,0-2 0,-1 1 1,0-1-1,-1 0 0,5-18 0,1-15 34,-2-1 0,-1 1 0,-3-1 0,-2-95 0,-4 135-43,0 0 1,0 0 0,-1-1 0,0 1 0,0 0 0,0 1 0,-1-1-1,0 0 1,-1 1 0,0-1 0,0 1 0,0 0 0,0 0 0,-1 1 0,0-1-1,0 1 1,-1 0 0,1 1 0,-1-1 0,0 1 0,-1 0 0,-7-4-1,-1 0 4,0 1 0,0 0-1,-1 1 1,0 1-1,0 0 1,-1 1-1,1 1 1,-30-3 0,36 5-95,-1 0 1,0 1 0,0 0 0,0 1 0,1 0 0,-1 1-1,0 0 1,1 0 0,0 1 0,-1 0 0,1 1 0,0 1 0,1-1-1,-11 8 1,-28 22-2100,3-2-2684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4 554 3081,'0'0'5538,"-4"0"-4463,18 0-913,339-11 2249,1468-152-2405,-667 40 46,-546 49-2,-55 8 128,403-39-122,-769 94-69,193 12 0,-23 48-34,-127-12-32,-186-32 42,0 2 0,-1 1-1,0 3 1,59 22 0,-80-25 18,0-1 1,1-1-1,0 0 1,0-2 0,37 2-1,124-7-432,-83-1 370,-99 2 112,0 1 0,1-1 0,-1 1-1,0 0 1,0-1 0,1 1 0,-1 0 0,0 0 0,0 0 0,0 1 0,0-1 0,0 0 0,-1 1-1,1-1 1,0 1 0,1 2 0,27 34-137,-19-21 150,14 12-52,-16-20 5,-1 1-1,0 0 1,0 1-1,-1 0 1,10 19 0,-16-24 85,0-1 1,0 1 0,0 0 0,-1 0 0,0-1 0,0 1-1,-2 7 1,1 11-21,5 47-14,4-1 0,3 0 0,39 132 0,-18-80 4,44 226-7,-62-260 53,5 177 0,-22-96 112,-1-86-181,3 0 0,5 0 1,18 113-1,-1-78 48,-5 0 0,-5 1 0,-10 231 0,-4-299-14,-4 140 42,17-40-92,0 40 21,-10-161-30,-1 0 1,-2 0-1,-1 0 1,-10 34-1,10-47 22,-1 0-1,-1 0 0,-1 0 1,-1-1-1,0 0 0,0 0 1,-2-1-1,0 0 0,-19 20 1,28-4-133,1-22 100,0 8-27,0 1 0,-2 0-1,0-1 1,-1 1-1,0-1 1,-2 0-1,0 0 1,-1-1-1,0 1 1,-17 28 0,22-44-284,8-14-194,69-132-3822,-29 59-2712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17 184 512,'0'0'8191,"-11"-2"-7067,6 0-669,6 0-271,155-26-164,-114 18-11,0 2 0,0 1-1,50 0 1,263 12 70,-345-6-78,0 0 1,-1-1 0,0-1 0,1 0 0,-1 0 0,0 0 0,0-1-1,-1-1 1,1 0 0,-1 0 0,0 0 0,0-1 0,-1 0 0,10-10-1,-5 6-15,0 0-1,1 1 1,28-15-1,-40 23-258,-3 1-453,-1 0 605,1 0 0,0 0 0,0 0-1,0 0 1,0 0 0,0 0 0,0 1-1,0-1 1,0 1 0,0-1 0,0 1 0,-3 1-1,-11 4-124,-115 28-3518,65-23-220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1696,'0'0'8564,"0"-10"-7939,0-47 76,2 55-700,1 1 0,0-1 0,1 1 0,-1 0 0,0-1 0,0 1 0,0 1 0,1-1 0,-1 0-1,0 1 1,6 0 0,-4-1 3,79-8 3,137 4 1,-30 3-35,-178 1-105,1-1-1,0-1 1,-1 0-1,1-1 1,-1 0 0,0-1-1,-1-1 1,1 0-1,-1-1 1,0 0-1,0 0 1,20-19-1,-31 25 2,-1 1 0,1-1-1,0 0 1,-1 1-1,1-1 1,-1 0 0,1 0-1,-1 1 1,0-1 0,1 0-1,-1 0 1,0 0-1,1 0 1,-1 1 0,0-1-1,0 0 1,0 0-1,0 0 1,0 0 0,0-1-1,0-4-2055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4721,'0'0'4102,"20"-3"-4184,-12 2 86,147-16 38,-140 17-42,0-1-1,0 2 0,0 0 0,0 0 0,-1 2 1,1 0-1,-1 0 0,0 2 0,24 9 0,0 10 258,60 51 1,8 5-13,-55-50-206,-31-20-23,-1 1 1,-1 1-1,24 20 0,-37-28-31,-1 0 1,0 0-1,-1 0 1,1 1-1,-1 0 1,1-1-1,-1 1 0,-1 0 1,1 1-1,-1-1 1,0 0-1,0 1 1,0-1-1,-1 1 0,0 0 1,0-1-1,0 11 1,0-3 94,-2 0 0,1 0 1,-2 0-1,0 0 0,0 0 1,-1 0-1,-1-1 0,0 1 1,-1-1-1,0 0 0,-1 0 1,-9 15-1,-30 36 319,-76 84-1,-6 5 156,124-149-561,3-2-23,1-21-3398,4-3-818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3017,'0'0'4910,"-39"0"-2311,33 1-2592,0 0 0,-1 0-1,1 0 1,0 1 0,0 0 0,0 0-1,1 1 1,-1 0 0,1 0 0,-1 0-1,1 0 1,0 1 0,0 0 0,0 0-1,1 1 1,-1-1 0,1 1-1,0 0 1,1 0 0,-5 7 0,-3 6 19,1 0 1,0 0 0,2 1-1,-13 38 1,19-50-30,0 0 0,0 0-1,1 1 1,0-1 0,0 0 0,0 0-1,1 1 1,0-1 0,3 14 0,-2-17 4,0-1 1,0 0 0,1 0-1,-1 0 1,1 0 0,0 0-1,0 0 1,0-1 0,0 1-1,0 0 1,1-1-1,-1 0 1,1 1 0,-1-1-1,1 0 1,0-1 0,0 1-1,0 0 1,0-1-1,0 0 1,1 1 0,3 0-1,15 4-29,1-1 0,-1-2 0,1 0 0,-1-1 0,1-1 0,0-1 0,36-5 0,-54 4-57,0 0 0,-1-1 0,1 0 0,-1 0 0,1 0 0,-1 0 0,0-1 0,1 0 0,-2 0 0,1 0 0,0 0 0,5-6 0,41-53-1847,-31 37 711,11-12-950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3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1096,'0'0'2810,"1"17"-2306,3 54 199,-4-68-606,0 1-1,0 0 1,0-1-1,-1 1 1,0 0 0,0-1-1,0 1 1,0-1-1,0 1 1,-1-1 0,1 0-1,-1 0 1,0 1-1,0-1 1,0 0 0,-1-1-1,1 1 1,0 0-1,-6 4 1,-3 0 234,1 0 1,-1 0-1,0-1 0,-13 6 1,3-2 120,-151 72 990,171-82-1482,14 8-5547,-11-3 1842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3505,'0'0'1317,"-11"12"-1478,-32 41 161,41-52 8,1 1 1,0-1-1,-1 1 0,1-1 1,0 1-1,0 0 0,0-1 0,1 1 1,-1 0-1,0 0 0,1 0 1,-1-1-1,1 1 0,-1 0 1,1 0-1,0 0 0,0 0 1,0 0-1,0 0 0,0 2 0,-2 14 593,-8-1-176,-1 0 0,-1-1 0,0 0 0,-2-1 1,1-1-1,-19 15 0,-9 11 69,30-29-454,4-4-20,-1 0 1,1 0 0,1 1-1,-1 0 1,1 0 0,1 1 0,-1 0-1,1 0 1,-3 10 0,15-24-3984,26-22 2120,-12 2-392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3241,'0'0'6658,"-3"-8"-6223,3 8-436,0 0 1,0 0-1,-1-1 0,1 1 1,0 0-1,0 0 1,0 0-1,0 0 0,0 0 1,0 0-1,0 0 0,0-1 1,0 1-1,0 0 1,0 0-1,0 0 0,0 0 1,-1 0-1,1-1 0,0 1 1,0 0-1,0 0 0,0 0 1,0 0-1,0 0 1,0-1-1,1 1 0,-1 0 1,0 0-1,0 0 0,0 0 1,0 0-1,0-1 0,0 1 1,0 0-1,0 0 1,0 0-1,0 0 0,0 0 1,0 0-1,0 0 0,1 0 1,-1-1-1,0 1 0,0 0 1,0 0-1,0 0 1,0 0-1,0 0 0,1 0 1,-1 0-1,0 0 0,0 0 1,0 0-1,0 0 1,0 0-1,1 0 0,-1 0 1,0 0-1,0 0 0,0 0 1,0 0-1,0 0 0,1 0 1,-1 0-1,0 0 1,13 6-88,0 0 1,0 0-1,0 2 1,-1 0-1,0 0 1,-1 1-1,0 0 1,0 1-1,-1 0 1,0 1-1,-1 0 1,0 0-1,-1 1 1,0 1-1,-1-1 1,6 16 0,-10-23 60,-1-1 0,1 1 0,0-1 1,0 0-1,0 0 0,1 0 0,-1-1 0,1 1 1,0-1-1,0 0 0,0 0 0,1 0 1,-1-1-1,0 1 0,1-1 0,0 0 1,0 0-1,-1-1 0,1 1 0,0-1 1,0 0-1,0-1 0,1 1 0,-1-1 1,0 0-1,0 0 0,0 0 0,8-3 1,-5 3-57,-1-2 1,1 1 0,0-1 0,-1 0 0,1-1 0,-1 1 0,0-2-1,0 1 1,0-1 0,0 0 0,-1 0 0,0-1 0,0 0 0,0 0 0,0 0-1,-1-1 1,1 0 0,5-10 0,-9 13 90,-1 0 1,0 0-1,0 0 1,0-1-1,0 1 0,-1 0 1,1-1-1,-1 1 0,0-1 1,0 1-1,0 0 1,0-1-1,-1 1 0,0-4 1,-18-52 308,3 5-141,16 54-181,0 0 0,0-1 0,0 1 1,1-1-1,-1 1 0,0-1 0,0 1 0,0-1 0,0 1 1,0 0-1,0-1 0,-1 1 0,1-1 0,0 1 1,0-1-1,0 1 0,0 0 0,0-1 0,-1 1 0,1-1 1,0 1-1,0 0 0,-1-1 0,1 1 0,0 0 0,-1-1 1,1 1-1,0 0 0,-1-1 0,1 1 0,0 0 1,-1 0-1,1-1 0,-1 1 0,1 0 0,0 0 0,-2 0 1,-9 15 313,-5 30 841,16-45-1138,-5 19 238,1-1 0,0 1-1,1 0 1,1 0 0,1 0-1,1 0 1,2 24 0,-1-39-268,0 0 0,0 0 0,0 0 1,1 0-1,-1-1 0,1 1 0,0 0 0,0-1 0,0 1 1,1-1-1,-1 1 0,1-1 0,0 0 0,0 0 1,0-1-1,0 1 0,0 0 0,1-1 0,-1 0 0,1 0 1,0 0-1,-1 0 0,1-1 0,0 1 0,0-1 1,0 0-1,0 0 0,0 0 0,0-1 0,8 1 0,3 0-219,0-1 0,0 0 0,0-1 0,0 0 0,0-2-1,0 0 1,24-8 0,113-56-3049,-88 35 1218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3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2633,'0'0'4638,"0"9"-4305,0 20-87,2 1 1,1-1-1,1 0 0,13 48 0,-11-61-227,-2-1 0,0 1 0,0 0 0,-2 0 0,2 24 0,2-47-2079,0-9-684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2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24,'76'-8'1346,"-60"6"811,-5 4 1215,-7 7-3048,0 1 0,-1 0 0,-1 1 0,1-1 0,0 21 0,8 27 388,-1-16-214,-2 1 0,-1 0 1,0 58-1,1 5-331,-7-104-170,0 9 36,-2-14 26,-11-28-383,-23-34-3804,20 38-2160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3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1504,'0'0'7207,"-16"21"-6969,-50 66-174,64-83-72,-1-1 1,1 1-1,-1 0 1,1 0-1,0 0 1,1 0-1,-1 1 1,1-1-1,0 0 1,0 1-1,0-1 1,0 1-1,1-1 1,0 1-1,0-1 1,0 1-1,0-1 1,2 5-1,0 12-448,-2-20 440,0-1 0,1 1 0,-1 0 0,1 0 0,-1 0 0,1-1 1,-1 1-1,1 0 0,-1-1 0,1 1 0,0 0 0,0-1 0,-1 1 0,1-1 0,0 1 1,0-1-1,-1 1 0,1-1 0,0 0 0,0 1 0,0-1 0,0 0 0,0 0 0,-1 0 1,1 0-1,0 1 0,0-1 0,0 0 0,0 0 0,0-1 0,0 1 0,0 0 0,0 0 0,0-1 1,32-3 311,26-20-148,-49 20-101,0-1 0,-1 1 0,1 1 0,0 0 0,1 0 0,-1 1 1,1 0-1,14 0 0,207-4-310,-191-34 192,-40 40 41,1-1 0,0 0 0,-1 0-1,1 1 1,0-1 0,0 1-1,-1-1 1,1 1 0,0 0 0,0 0-1,0 0 1,0 0 0,0 0-1,-1 0 1,1 0 0,0 1-1,0-1 1,0 1 0,-1-1 0,1 1-1,0 0 1,-1 0 0,1-1-1,0 1 1,-1 0 0,1 0-1,-1 1 1,1-1 0,-1 0 0,0 0-1,0 1 1,2 2 0,0-2 19,-1 1 1,0-1 0,0 0 0,1 0-1,-1 0 1,1 0 0,0-1 0,0 1-1,0-1 1,-1 1 0,1-1 0,0 0-1,0 0 1,1 0 0,-1-1 0,0 1-1,4-1 1,-6 0-13,4 1-40,0-1 1,0-1 0,0 1 0,0 0 0,-1-1 0,1 0 0,0 0-1,0-1 1,-1 1 0,1-1 0,-1 0 0,1 0 0,7-6 0,22 33 925,-30-23-916,1 0 1,0-1-1,-1 0 1,1 0-1,0 0 1,0 0 0,0-1-1,0 0 1,0 0-1,0 0 1,-1-1-1,1 1 1,0-1 0,0 0-1,8-4 1,-5 2-311,0 0 1,0-1-1,-1-1 0,1 1 1,-1-1-1,0 0 1,11-12-1,4-9-2611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3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6385,'0'0'3577,"124"-7"-4017,-39-4-1352,-11 0-785,-12 3-520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3145,'0'0'4014,"4"26"-3007,-1 0-812,3 14 5,2-1 0,12 38 0,-6-23-596,-2 0 1,-2 1 0,-3 0-1,0 99 1,-7-154 389,0 1-1,0-1 0,0 1 1,0 0-1,0-1 1,0 1-1,0 0 0,-1-1 1,1 1-1,0-1 1,0 1-1,-1 0 1,1-1-1,0 1 0,0-1 1,-1 1-1,1-1 1,-1 1-1,1-1 0,0 1 1,-1-1-1,1 0 1,-1 1-1,1-1 0,-1 1 1,1-1-1,-1 0 1,0 0-1,1 1 1,-1-1-1,1 0 0,-1 0 1,0 0-1,1 0 1,-1 1-1,1-1 0,-1 0 1,0 0-1,1 0 1,-1 0-1,0 0 1,1-1-1,-1 1 0,1 0 1,-1 0-1,0 0 1,1 0-1,-2-1 0,1 0 10,-1 1 0,1-1-1,0 1 1,-1-1-1,1 0 1,0 0-1,-1 0 1,1 0-1,0 0 1,0 0-1,0 0 1,0 0 0,0 0-1,0 0 1,0-1-1,0 1 1,0 0-1,1-1 1,-1 1-1,1-1 1,-2-2-1,0-22 70,1 0-1,1 0 0,1 0 1,1 0-1,2 1 1,0-1-1,2 1 0,1 0 1,1 0-1,0 0 0,2 1 1,1 1-1,18-28 0,-26 47-113,1 1 0,0-1-1,0 1 1,0 0 0,0 0-1,1 0 1,-1 0 0,1 1-1,0 0 1,4-2 0,17-8-143,-17 6 97,0 0 0,0-1 0,0 0 1,-1 0-1,0-1 0,0 0 0,0 0 1,5-11-1,-12 19-41,-1 11 90,0 4 10,-1-9 43,1 0-1,0 0 1,1 0-1,-1 0 1,1 0 0,0 0-1,2 6 1,-2-10-47,0-1 0,0 1 0,1 0 0,-1 0 1,0-1-1,0 1 0,1-1 0,-1 1 1,1-1-1,0 0 0,-1 1 0,1-1 0,0 0 1,0 0-1,0 0 0,-1 0 0,1-1 0,0 1 1,0 0-1,0-1 0,1 1 0,-1-1 0,0 0 1,4 0-1,14 2-335,0-1 1,28-3 0,-42 2 319,0-1-1,0 0 1,0 0 0,0 0-1,0-1 1,0 0 0,0 0 0,0-1-1,0 1 1,-1-1 0,0-1-1,6-3 1,-25 8 3984,10-1-3842,0-1 0,-1 0 0,1 0 0,0 0 0,0 0 0,0 0 0,0-1 0,1 0 0,-5-2 0,6 1-186,0-1-1,0 1 1,0 0 0,1-1-1,0 1 1,-1-1 0,1 1 0,1-1-1,-1 1 1,0-1 0,1 0-1,0 0 1,0 1 0,0-6 0,30 10-1007,-23 2 1073,0 0 1,-1 1-1,1 0 1,-1 0 0,1 0-1,8 9 1,-9-8 19,-1 0-1,1-1 1,0 0-1,0 0 1,0-1 0,12 6-1,-15-9-22,-1 1-1,1-1 1,-1 0 0,1 1-1,0-1 1,-1 0-1,1-1 1,0 1 0,-1 0-1,1-1 1,-1 1-1,1-1 1,-1 0-1,1 0 1,-1 0 0,0 0-1,1-1 1,-1 1-1,0 0 1,0-1 0,0 0-1,0 1 1,2-3-1,219-186-2577,-225 214 4689,-16 20-601,14-37-1413,1-1 0,0 1 0,0 0 0,1 0 0,-1 0 0,2 0 0,-1 0-1,1 1 1,0-1 0,1 0 0,0 14 0,0-19-84,0-1 0,1 1 0,-1-1 0,1 0 0,-1 1 0,1-1 0,0 0 0,0 1 0,-1-1 0,1 0 0,0 0 0,0 0 0,0 0 0,0 0 0,0 0 0,0 0 0,1 0 0,-1 0 0,0 0 0,0-1 0,1 1 0,-1 0 0,0-1 0,1 1 0,-1-1 0,1 1 0,-1-1 0,0 0 0,3 0 0,51 1-1067,-46-2 875,10 0-154,1-2-1,-1 0 1,0-1-1,0-1 1,-1-1-1,20-8 1,31-20-1867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3185,'0'0'3520,"-153"21"-3031,133-2-489,14-4 0,6 4-593,23 0-295,15-9-640,4-5-1265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75 284 5097,'0'0'2223,"-8"27"-1975,-21 89-241,28-113-69,0 0 0,0 0 0,0 0 0,1 1 0,-1-1 0,1 0 0,0 1 0,0-1 1,0 0-1,1 1 0,-1-1 0,1 0 0,0 1 0,0-1 0,0 0 0,0 0 0,0 0 0,1 0 0,-1 0 0,1 0 0,0 0 0,0 0 0,0-1 0,0 1 0,1-1 1,-1 0-1,1 1 0,-1-1 0,1 0 0,0 0 0,4 2 0,0-1 57,-1-1 1,0 0-1,1 0 1,-1 0-1,1-1 0,0 0 1,11 0 454,-27-4-250,0 0 0,-1-1 0,2-1 0,-1 1 0,0-2 0,1 1 0,0-1 0,-12-11 1,16 13-191,-1 0-1,1 0 1,0 0 0,1-1 0,-1 1 0,1-1 0,0 0 0,0 0 0,0 0 0,0-1 0,1 1 0,0 0 0,1-1 0,-1 0 0,1 1-1,-1-7 1,2 10-69,0 1 0,0-1 0,1 0 0,-1 1-1,1-1 1,-1 0 0,1 1 0,-1-1 0,1 1 0,0-1-1,0 1 1,0-1 0,0 1 0,0 0 0,0-1 0,0 1-1,0 0 1,1 0 0,-1 0 0,0 0 0,1 0-1,-1 0 1,2-1 0,39-14-1174,-30 13 983,39-13-1058</inkml:trace>
  <inkml:trace contextRef="#ctx0" brushRef="#br0" timeOffset="1">434 0 5337,'0'0'4209,"23"46"-4761,13-4-696,-4-2-1913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36 162 696,'0'0'5196,"-3"-23"-3817,-10-73 412,6 62-448,7 33-1278,0 1 1,0-1-1,0 1 1,0 0 0,-1-1-1,1 1 1,0-1-1,0 1 1,0 0-1,-1-1 1,1 1-1,0 0 1,-1-1-1,1 1 1,0 0-1,0 0 1,-1-1-1,1 1 1,-1 0-1,1 0 1,0 0-1,-1-1 1,1 1-1,0 0 1,-1 0-1,1 0 1,-1 0-1,1 0 1,-1 0-1,0 0 1,0 3-57,1 0 0,-1 0 0,1 0 0,-1 0 0,1 1 0,0-1 0,0 0 1,0 0-1,2 6 0,-2-6-77,1 0 1,0-1-1,0 1 1,0-1-1,0 1 1,1-1-1,-1 0 1,0 1-1,1-1 1,0 0 0,-1 0-1,1 0 1,0 0-1,0 0 1,0-1-1,1 1 1,-1-1-1,0 1 1,0-1-1,1 0 1,-1 1-1,1-1 1,-1-1-1,1 1 1,5 1-1,5 0-742,1 0-1,0 0 1,25-2-1,-31 0 527,1 0 32,1 0 0,-1-2 1,0 1-1,0-1 1,0 0-1,0-1 0,0 0 1,-1 0-1,1-1 0,-1 0 1,15-10-1,29-19-1205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7258,'0'0'3934,"2"2"-3800,7 8-196,-1 0 0,0 1-1,-1 0 1,0 0 0,0 1-1,-1 0 1,-1 0 0,0 1-1,-1-1 1,0 1 0,-1 0-1,0 0 1,-1 0 0,-1 0-1,0 26 1,-2-9 7,-2 0 0,-8 34 0,6-35-1214,1 0 0,-1 33 0,5-39-1383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12 141 3945,'0'0'5629,"-2"-4"-5197,-7-16 702,14 28-1000,0-4-128,1 0 0,0-1 0,0 0-1,0 0 1,0 0 0,0-1 0,1 1-1,-1-2 1,1 1 0,-1-1 0,1 0-1,8 0 1,84-1 101,-95 0-98,11-2-10,-1 0-1,0-1 0,0 0 1,-1-1-1,1 0 1,-1-1-1,17-9 1,86-56-206,-55 31 21,-40 29-263,-14 12-975,-10 8-589,-14 10-248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2473,'0'0'8612,"27"-17"-8012,86-52-314,-95 59-287,0 1 0,0 1 0,1 1 0,0 0 0,0 2 0,1 0 0,0 1 0,0 1 0,0 1 1,0 1-1,0 0 0,34 4 0,3-1-146,-12-3-12,-19 0 21,1 1 0,-1 1 0,1 1 0,46 10 1,-72-12 148,0 0 0,0 0 0,1 0 1,-1-1-1,0 1 0,0 0 1,0 0-1,1-1 0,-1 1 0,0-1 1,0 1-1,0-1 0,0 1 1,0-1-1,0 0 0,0 1 0,0-1 1,0 0-1,0 0 0,1-1 0,17-21-1442,-18 22 1249,17-25-3644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36 4481,'0'0'6492,"-13"-5"-6175,-3-3-269,10 5-8,0-1-1,0 2 0,0-1 0,0 1 1,-1 0-1,1 0 0,-1 1 1,-8-1-1,10 1-17,0 1 0,0 0 0,0 0 0,0 0 0,0 1 0,0 0 0,1 0 0,-1 0 0,0 0 0,0 1 0,1 0 0,-1 0-1,1 0 1,-1 0 0,1 1 0,0-1 0,-7 7 0,0 2-18,0 1 0,0 0 0,1 1-1,-9 16 1,17-26 5,-6 8-21,1 0 1,1 0 0,0 1-1,1 0 1,0 0 0,0 0 0,2 1-1,-1-1 1,2 1 0,-1 0-1,2 0 1,-1 22 0,3-33 10,0 1 1,-1-1-1,1 1 0,0-1 1,0 1-1,1-1 0,-1 0 1,0 1-1,1-1 0,-1 0 1,1 0-1,0 0 0,0 0 1,0-1-1,0 1 0,0 0 1,0-1-1,0 1 0,0-1 1,5 2-1,57 25-35,-53-23 1,13 4-183,1-1 0,0-1 0,34 6 0,-48-12-283,0 0 0,1 0 0,-1-1 0,0-1 0,0 0 0,12-2 0,4-8-2218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3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3041 1 3137,'0'0'5089,"-25"0"-4969,-191 0 296,161 0 1136,-35 0-1107,-126 14 1,-48 16-407,-90 14 346,279-30-202,2 2 0,-125 47-1,102-24-130,2 5 1,-164 103-1,199-106-45,1 3-1,2 2 1,2 3 0,-92 107 0,-127 216 89,232-310-95,4 3-1,-54 128 1,-31 148 334,98-253-217,3 1-1,4 0 0,4 1 1,4 1-1,4 119 1,8-176-83,1-1 1,1 0 0,2 0 0,2-1 0,23 59 0,16 63 62,-25-50-34,-10-32-55,4 0 1,3-1-1,2-1 0,38 76 1,0-37 83,5-3 1,98 121 0,-122-177-78,3-2 0,1-3 0,3-1 1,66 47-1,228 125-33,-279-181 16,2-2 0,2-2 0,1-4 0,1-3 1,0-3-1,2-2 0,1-4 0,98 8 0,-33-19-3,153-16-1,144-36 9,-46 19 52,-249 23-28,-1-5 1,207-45-1,-255 31-84,-1-4 0,-2-4-1,-1-3 1,81-48 0,-62 21 196,-3-3 0,150-129 0,341-332-120,-551 489-45,-2-2 1,63-80 0,-89 99 41,0 0-1,-2-1 1,0-1 0,-1 0 0,-2 0 0,0-1 0,-2 0 0,8-42-1,12-199 390,-2 10-273,8 74-161,-13 81-18,-5 0 1,5-135-1,-21 216 47,0-1 1,-1 0-1,-1 0 0,-1 1 1,-1 0-1,-10-30 0,-1 14 13,-1 0 0,-30-46 0,-285-558 1080,218 401-950,84 175-136,-4 1 0,-55-78 0,73 119-9,-1 0-1,-1 2 1,-1 0-1,0 0 0,-2 2 1,0 1-1,0 0 1,-2 2-1,-38-19 0,20 16-7,-2 2 0,0 2 0,0 1 0,-1 3 0,-66-6 0,-225 4-79,303 11 89,-44 0-62,-86 11-1,130-6-131,0 1 1,1 2-1,-1 1 0,2 1 1,-48 24-1,-189 123-3722,157-82-1844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6585,'0'0'3353,"-5"3"-3127,-11 6-207,0 1 1,1 1 0,0 0 0,-25 26 0,-34 25 279,-79 34-159,97-64-690,52-30-893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6857,'0'0'3393,"18"32"-7050,8-16 2713,-5 8-88,-9-1 320,-12 4-152,0 2 111,-56 19 441,-6-8-320,-3-6-712</inkml:trace>
  <inkml:trace contextRef="#ctx0" brushRef="#br0" timeOffset="1">0 376 312,'0'0'1352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18 147 1216,'0'0'9337,"-18"-6"-8402,55 14-2726,-30-7 1636,-3-1 176,0 0-1,-1 0 1,1 1 0,0-1 0,-1 1-1,1 0 1,0 0 0,-1 0-1,1 1 1,-1-1 0,0 1-1,1 0 1,-1 0 0,0 0 0,0 0-1,0 0 1,-1 1 0,1-1-1,0 1 1,-1 0 0,0 0-1,1 0 1,-1 0 0,2 4-1,1 0 21,0 0 0,1 0 0,0-1 0,0 0 0,1 0 0,-1 0 0,1-1 0,0 0-1,1-1 1,-1 1 0,10 3 0,16 10-13,-23-10-25,-1-1 0,0 1-1,0 0 1,0 1 0,-1 0-1,12 18 1,-15-25 37,0-1 1,0 0-1,1 0 0,-1-1 1,0 0-1,1 0 1,-1 0-1,0 0 0,0-1 1,8-2-1,3-2-207,0-2 0,0 1 0,-1-2 0,0 0 0,-1-1 0,0-1 0,0 0 0,-1-1 0,17-18 0,-27 27 124,-1-1 0,0 0 0,0 0 0,0-1 0,-1 1 0,1 0 0,-1-1 0,0 1 0,0-1 0,0 1 0,0-1 0,0 1 0,-1-1 0,0 1 0,0-1 0,0-4 0,-11-64 681,1 9-347,10 0-1161,0 62 227,-5 8-770,-28 43 1812,24-40-257,0 2 0,1 0 0,1 0 0,0 0-1,0 1 1,1-1 0,1 2 0,1-1 0,-1 0-1,2 1 1,0 0 0,-1 18 0,4-30-134,1 0 0,-1-1-1,1 1 1,0 0 0,-1-1 0,1 1 0,0 0 0,0-1 0,0 1 0,0-1-1,0 0 1,1 1 0,-1-1 0,0 0 0,1 0 0,-1 0 0,1 1 0,-1-2-1,1 1 1,-1 0 0,1 0 0,0 0 0,-1-1 0,1 1 0,2 0-1,55 14 268,-42-12-243,34 11 32,-3-2-118,73 11 1,-107-21-161,0-1 1,0-1-1,-1 0 1,1-1-1,0 0 1,0-1-1,-1-1 1,1 0-1,-1 0 1,15-7 0,-2-3-473,-1-2 1,-1 0 0,-1-1 0,39-34-1,-7 1-1133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21 440,'0'0'10221,"-4"-5"-9722,-7-10-388,10 17-101,9 16-66,1-11-127,0-1 0,0 1 1,1-1-1,0-1 0,0 0 0,20 7 0,-22-9-3,1 0 0,-1 0 0,0 0 0,0 1 0,-1 1 0,1-1 0,-1 1 1,0 0-1,0 1 0,-1-1 0,1 1 0,-1 1 0,8 11 0,-12-13 211,0 1 0,0-1-1,-1 1 1,1 0 0,-1-1 0,-1 1 0,1 0 0,-1 0 0,0 0 0,0 0 0,-1-1 0,0 1 0,0 0 0,0 0 0,-1-1 0,0 1 0,-4 9 0,30-27-984,-11 3 392,0-1-1,-1-1 0,0 0 1,-1-1-1,14-17 1,-20 22 508,0 0 1,-1 0 0,0 0-1,0 0 1,0-1 0,-1 0-1,0 0 1,0 0 0,-1 0-1,0 0 1,-1 0 0,1-12 0,-2 19 246,-1-1 1,1 0-1,-1 1 1,1-1-1,-1 1 1,0-1-1,0 1 1,0-1-1,0 1 1,0 0-1,0-1 0,0 1 1,-1 0-1,1 0 1,0 0-1,-1 0 1,1 0-1,-1 0 1,1 0-1,-1 0 1,1 1-1,-1-1 1,1 1-1,-3-1 1,2 0-84,1 0 1,-1 1-1,1-1 0,-1 1 1,0 0-1,1-1 1,-1 1-1,1 0 0,-1 0 1,0 0-1,1 0 0,-1 0 1,1 0-1,-1 1 1,0-1-1,1 0 0,-1 1 1,1 0-1,-1-1 1,1 1-1,-1 0 0,1-1 1,0 1-1,-1 0 0,1 0 1,-2 2-1,-1 4-119,0 1 0,1-1 0,0 1 0,0 0 0,1 0 0,0 0 1,0 0-1,1 0 0,0 11 0,1 84-326,1-55 78,-1-48 243,0 1 0,0-1 0,0 1 0,1-1 1,-1 1-1,0-1 0,0 1 0,0-1 0,1 1 0,-1-1 1,0 0-1,0 1 0,1-1 0,-1 1 0,0-1 0,1 0 1,-1 1-1,0-1 0,1 0 0,-1 0 0,0 1 0,1-1 1,-1 0-1,1 0 0,-1 1 0,1-1 0,-1 0 0,1 0 1,-1 0-1,1 0 0,-1 0 0,0 0 0,1 0 0,-1 0 1,1 0-1,-1 0 0,1 0 0,-1 0 0,1 0 0,-1 0 1,1 0-1,21-6-272,23-13-545,80-46 0,-92 46 841,-31 18 210,0 0 0,0 0 0,0 0 0,0 0 0,1 1 0,-1-1 0,0 1 0,0-1 0,1 1 0,-1-1 0,0 1 0,1 0 0,-1 0 0,0 1 0,1-1 0,-1 0 0,3 1 0,13 2-1616,104 0-555,-80-3 2099,-42 0 64,13-1 909,25-12-886,-33 10-223,1 0 0,-1 1 0,0 0 1,0 0-1,1 1 0,-1 0 1,1-1-1,-1 2 0,1-1 0,0 1 1,-1 0-1,1 0 0,0 0 0,-1 1 1,1 0-1,-1 0 0,7 2 0,-4 0-5,0-1 0,0 0 0,0-1 0,0 1 1,1-2-1,-1 1 0,0-1 0,10-1 0,-8 0-37,1 1 1,0 0 0,0 1-1,14 3 1,-18-3-143,0 1 0,0-1-1,0-1 1,0 0 0,0 0 0,0 0 0,0-1 0,0 0 0,0 0-1,0 0 1,12-6 0,14-7-2106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9914,'0'0'496,"239"-48"-912,-130 21 136,5 1-1584,13-1-265,-33 6 57,-29 11-641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1008,'0'0'8362,"0"3"-8347,3 9-17,1-1 1,0 1 0,0-1 0,7 12 0,15 42-103,-19-29 57,-2 0-1,-2 1 0,-1-1 1,-3 46-1,1-26 176,-3-18-29,-1-1 1,-1 0 0,-2 0-1,-19 55 1,10-32 46,15-59-148,-1 7-28,0 0 0,0 1 1,1 0-1,-1 13 0,2-22-95,10-23-371,7-19 523,-1-1 1,-2 0 0,-3-1 0,-1-1 0,-2 1 0,-2-1-1,0-48 1,-6 84 37,0 5-29,0 0 0,0 0 0,0 0 0,1 0 0,-1 0 0,1 0 0,0 1 0,3-7 0,-3 9-45,0-1 1,0 1-1,0-1 1,1 1-1,-1 0 1,1 0-1,-1 0 0,1 0 1,-1 0-1,1 0 1,0 0-1,-1 1 1,1-1-1,0 0 1,0 1-1,-1-1 1,1 1-1,0 0 1,0 0-1,0 0 0,0 0 1,2 0-1,136 1-691,18-1 180,-135-1 203,-1-1 0,0-1 0,0-2-1,39-12 1,-60 17 341,1-1 0,-1 1 0,1-1 0,-1 1 0,0-1-1,1 0 1,-1 0 0,0 0 0,1 0 0,-1 0-1,0 0 1,0 0 0,0 0 0,0 0 0,0 0 0,0-1-1,-1 1 1,1 0 0,0-1 0,-1 1 0,1-1 0,0 1-1,0-3 1,-1 1 78,0 0 1,0 0-1,0 0 0,-1-1 0,1 1 1,-1 0-1,0 0 0,1 0 0,-1 1 1,-1-1-1,-1-4 0,-4-7 361,-1 1 0,-1 0 0,-17-19 0,24 29-463,-1 42-1179,8-14 1168,0-1 0,2 0 0,0 0 0,15 31 0,5 14 31,-24-55-22,6 13 102,-9-26-72,0-1-1,1 1 1,-1 0 0,1-1-1,-1 1 1,1-1 0,-1 0-1,1 1 1,-1-1 0,1 1 0,-1-1-1,1 0 1,0 1 0,-1-1-1,1 0 1,-1 0 0,1 1-1,0-1 1,-1 0 0,1 0-1,0 0 1,0 0 0,-1 0 0,1 0-1,0 0 1,-1 0 0,1 0-1,0 0 1,-1 0 0,1 0-1,0-1 1,-1 1 0,1 0-1,0 0 1,0-1 0,11-7-121,-1-1-1,1 0 1,-2 0 0,1-1 0,-2-1 0,16-19 0,-3 3-370,-4 7-76,0 0 1,21-37-1,-34 48 748,0 1 1,-1-1-1,0-1 0,0 1 1,-1 0-1,0-1 0,-1 0 1,0 1-1,-1-1 0,1-13 1,2 22-179,1 0 1,-1 0 0,1 0-1,-1 1 1,1 0 0,-1 0-1,8 1 1,-6-1-37,100-2-447,-29 0-509,141 14 0,-209-11 949,-1 1 0,1-1 0,-1 1 0,0 1 0,0 0 0,0 0 1,0 1-1,0 0 0,9 6 0,-15-9 33,-1 1 1,1-1 0,-1 1-1,1-1 1,-1 1-1,0-1 1,1 1-1,-1 0 1,0 0-1,0 0 1,0 0 0,-1 0-1,1 0 1,0 0-1,-1 0 1,1 0-1,-1 2 1,0 0 72,0-1 0,0 0-1,-1 1 1,0-1 0,1 0 0,-1 0 0,-1 1 0,1-1-1,0 0 1,-1 0 0,1 0 0,-1 0 0,0-1 0,-3 4-1,-11 13 157,-2 0 0,0-2 0,-1 0-1,-36 24 1,30-23-243,1 2 0,-38 37 0,61-56-183,-6 9-136,5-2-4336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6633,'0'0'2113,"15"9"-1996,42 30-57,-14-9 9,54 29 0,-87-54-53,0-2 1,1 1 0,0-1-1,-1-1 1,1 0 0,0 0 0,0-1-1,0-1 1,1 0 0,-1 0-1,0-1 1,0 0 0,20-6-1,7-4 32,-1-1-1,53-26 1,-82 34-55,23-9 21,-18 8-7,0 0-1,0-1 0,0-1 1,0 0-1,-1-1 0,21-18 1572,-32 53-1532,0-24-72,0-1 0,0 1 0,0-1 0,0 0 0,1 0 0,-1 0 0,1 0 0,-1 0 0,1 0 0,0 0 0,0 0 0,0 0 0,0-1 0,0 1 0,0-1 0,1 0 0,-1 1 0,0-1-1,1 0 1,-1 0 0,1-1 0,4 2 0,60 10-1256,117-12 473,-181 0 779,1 0 0,-1 0 0,1 0 0,-1-1 0,1 0 0,-1 0 0,1 0 0,-1 0 0,5-2 0,-7 2 171,0 0-1,1 0 1,-1 0 0,0 0 0,0-1-1,0 1 1,0 0 0,0 0 0,-1 0-1,1-1 1,0 1 0,-1-1 0,1 1-1,0 0 1,-1-1 0,0 1 0,1-1-1,-1 1 1,0-1 0,0 1 0,0-1-1,0-2 1,0 4 20,1 31-510,0-29 304,-1 0-1,1 0 1,-1 0-1,1-1 1,0 1 0,0 0-1,0 0 1,0-1-1,0 1 1,1 0 0,-1-1-1,0 1 1,1-1 0,-1 0-1,1 1 1,0-1-1,-1 0 1,1 0 0,0 0-1,0 0 1,-1 0-1,1-1 1,0 1 0,0 0-1,2 0 1,4 0-403,0 0 0,-1-1 0,1 0-1,0 0 1,10-2 0,11-2-1663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4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6977,'0'0'5978,"-86"53"-6842,107-38 39,38 7-679,-3-4-1561,-3-7-2176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5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3489,'117'110'2376,"-101"-101"-775,-9-14-486,-4-24 221,-3 12-597,2 14-705,1 0 0,-1 0 0,0 0 1,1 0-1,0 0 0,0 0 0,0 1 1,0-1-1,0 1 0,0 0 0,1 0 1,-1 0-1,1 0 0,0 1 0,-1-1 1,1 1-1,0 0 0,0 0 0,0 0 1,-1 1-1,1-1 0,6 1 0,-6 0-91,1 0 0,-1 0 0,1 0 0,-1 0 0,0 1 0,1 0 0,-1 0 0,0 0 0,1 0 0,-1 1 0,0-1 0,0 1 0,0 0 0,0 0 0,-1 1 1,1-1-1,-1 1 0,1 0 0,5 6 0,-7-5 1,0-1 1,1 0 0,-1 1 0,1-1 0,-1 0-1,1-1 1,0 1 0,0 0 0,0-1 0,1 0-1,-1 0 1,0 0 0,1 0 0,0 0-1,-1-1 1,1 1 0,0-1 0,0 0 0,0 0-1,-1 0 1,1-1 0,0 0 0,0 1 0,0-1-1,0-1 1,0 1 0,0 0 0,0-1 0,0 0-1,0 0 1,0 0 0,5-3 0,21-10-442,0-2 0,-1-1 1,-1-1-1,46-38 0,-58 43 548,-16 13-64,23-20 179,-23 20-202,1-1-1,-1 1 0,0 0 1,1 0-1,-1-1 1,0 1-1,1 0 1,-1 0-1,0-1 0,1 1 1,-1-1-1,0 1 1,1 0-1,-1-1 1,0 1-1,0-1 0,0 1 1,0 0-1,1-1 1,-1 1-1,0-1 0,0 1 1,0-1-1,0 1 1,0-1-1,0 1 1,0 0-1,0-1 0,0 1 1,0-1-1,0 1 1,0-1-1,0 1 1,-1-1-1,1 1 0,0 0 1,0-1-1,0 1 1,-1-1-1,1 1 1,0 0-1,-1-1 0,1 1 1,0 0-1,0-1 1,-1 1-1,1 0 1,-1-1-1,1 1 0,0 0 1,-1 0-1,1 0 1,-1-1-1,1 1 1,0 0-1,-1 0 0,0 0 1,-15-3-1324</inkml:trace>
  <inkml:trace contextRef="#ctx0" brushRef="#br0" timeOffset="1">398 25 8586,'0'0'1512,"232"0"-2160,-105-6-1560,-24-4-857,-21 2-1112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5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68 288,'0'0'10500,"-18"20"-10427,-52 66-53,69-85-20,0 1 0,0-1 0,0 0 0,0 1 0,0-1 0,1 1 0,-1-1 0,0 1 0,1-1 0,0 1 0,-1 0 0,1-1 0,0 1 0,-1-1 0,1 1 0,0 0 0,0-1 0,1 1 0,-1 0-1,0-1 1,0 1 0,1-1 0,-1 1 0,1 0 0,-1-1 0,1 1 0,1 1 0,1 0-8,-1 0 0,1-1 0,0 0 0,0 0 0,0 0-1,0 0 1,0 0 0,6 2 0,-2 0-45,11 4-278,-1-1 0,1-1 0,0 0 0,1-1-1,0-1 1,-1-1 0,28 1 0,137-4-3766,-153-1 3455,-18 0 450,1 0 1,-1-1-1,1 0 0,-1-1 1,0-1-1,15-5 0,-25 8 255,0 0 0,0 1 0,0-1 0,0 0 0,-1 0 0,1 0 0,0 0 0,0 0 0,-1 0 0,1-1 0,-1 1 0,1-1-1,-1 1 1,1-1 0,-1 1 0,0-1 0,0 0 0,0 1 0,0-1 0,0 0 0,0 0 0,0 0 0,-1 0 0,1 0 0,-1 0 0,1 0 0,-1 0-1,0 0 1,0 0 0,0 0 0,0 0 0,0 0 0,0 0 0,-1 0 0,1 0 0,-1 0 0,1 0 0,-1 0 0,0 0 0,0 0 0,1 0-1,-1 0 1,-1 1 0,1-1 0,0 0 0,0 1 0,-3-3 0,-17-19 1015,-1 1 0,-2 1 0,0 1 0,-29-19 0,5 4-45,47 34-1078,-1 0 0,1 0 0,-1 0 0,1 0 0,-1 0 0,1 0 0,0 0 0,0 0 0,0 0 0,-1-1 0,1 1 0,0 0 0,1-1 0,-1 1 0,-1-3 0,5 3-160,-1 0 0,1 1 1,0 0-1,0 0 0,-1-1 0,1 2 0,0-1 0,0 0 0,0 1 1,-1-1-1,5 2 0,113 27-3872,-64-15 984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6:3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7498,'0'0'2475,"11"9"-2425,1 1-29,3 1-1,-1 0 0,19 21-1,-30-28-14,1 0 0,-1 0 0,1 0-1,-2 1 1,1-1 0,0 1-1,-1 0 1,0 0 0,0 0 0,0 0-1,0 0 1,-1 0 0,0 1-1,0 7 1,-2 11 260,-2-1 1,-1 0-1,0 0 0,-2 0 0,-11 29 1,7-22-31,1 0 0,-6 43 0,9-11-181,3 0 0,6 91 0,0-137-57,-1-1 0,2 0 1,0 1-1,1-1 0,1-1 0,0 1 0,13 21 0,16 41-12,-32-63 24,-1 2 1,-1-1 0,0 0 0,-1 0-1,0 0 1,-1 1 0,-4 14-1,4-16 0,0-7-15,-12 183-78,13-188 13,0-47-85,0 39 84,0-1-166,0-1 0,0 1 1,-1-1-1,0 1 0,0-1 0,-5-12 1,-12-10-2437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4:5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0 832,'0'0'11627,"-23"13"-11387,23-10-432,21 0-705,11-1 345,12 1-344,24-3-456,-6 0-1441,-12-16-3224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1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4457,'0'0'3106,"11"-1"-2846,196-27 1822,-126 15-3459,-47 7-925,67-4 1,-100 10 1209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0 328,'-3'2'9073,"-3"8"-8729,8-5-355,-1 0 1,1 0-1,0-1 0,0 1 1,0-1-1,1 1 0,-1-1 1,1 0-1,0 0 1,0 0-1,1 0 0,5 4 1,-1 1-87,2 0 1,-1-1 0,1 0-1,12 7 1,-20-15 122,-1 1 1,1 0-1,0-1 0,0 1 1,-1-1-1,1 0 1,0 0-1,0 0 1,0 1-1,-1-2 1,1 1-1,0 0 1,0 0-1,-1-1 1,1 1-1,0 0 1,0-1-1,-1 0 1,1 1-1,-1-1 0,1 0 1,0 0-1,-1 0 1,3-2-1,36-36 143,-21 19-113,-12 13-53,-3 3-8,0-1 0,1 1-1,0 0 1,0 0 0,1 0-1,-1 0 1,1 1 0,-1 0-1,1 0 1,9-2-1,-15 5-144,27 20-416,-17-16 595,0 0-1,1-1 1,-1 0-1,1-1 0,-1 0 1,1 0-1,0-2 1,0 1-1,0-1 0,-1-1 1,1 0-1,11-2 1,8-10-8,-29 12 7,0 0 0,0 0 1,1 0-1,-1 0 1,0 0-1,1 0 0,-1 1 1,1-1-1,-1 1 1,1-1-1,-1 1 0,1-1 1,-1 1-1,1 0 0,0 0 1,-1 0-1,1 0 1,-1 0-1,1 0 0,0 0 1,-1 0-1,1 1 1,-1-1-1,1 0 0,-1 1 1,1 0-1,-1-1 1,3 3-1,1-1-32,4 5-5,1 0-1,0-1 0,0-1 1,0 0-1,1 0 0,0-1 1,0 0-1,0-1 1,23 4-1,-31-8-252,0 1 0,0-1-1,0 1 1,0-1 0,0 0 0,-1 0 0,1-1 0,0 1 0,0 0-1,-1-1 1,1 0 0,-1 0 0,4-2 0,14-12-3404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5065,'0'0'5161,"112"-23"-6433,-50 23 88,-4 0-457,-7 0 17,-13 0 88,-15 0-1,-8 10 761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55 4673,'0'0'613,"-2"-12"-4431,-9-30 2790,10 42 1064,1-1 1,-1 1-1,0 0 0,1 0 0,-1 0 0,1 0 1,-1 0-1,1 0 0,-1 1 0,0-1 1,1 0-1,-1 0 0,1 0 0,-1 0 1,1 1-1,-1-1 0,1 0 0,-1 1 1,1-1-1,-1 0 0,1 1 0,-1-1 0,1 0 1,-1 1-1,1-1 0,0 1 0,-1-1 1,1 1-1,0-1 0,-1 1 0,1-1 1,0 1-1,-1 0 0,-21 27 2634,18-22-1896,-2 1-405,0 1 0,0 0 0,1 1 0,0-1 0,0 1 0,1 0 0,-4 12 0,7-18-376,0 0 1,1 0-1,-1 1 1,1-1-1,0 0 1,0 0-1,0 1 1,1-1-1,-1 0 1,1 0-1,-1 0 1,1 0-1,0 0 1,1 0-1,-1 0 1,0 0-1,1 0 1,-1 0-1,1 0 1,0-1-1,0 1 1,0-1-1,0 1 1,1-1 0,4 4-1,90 65-3274,-97-135 1445,0 36 5258,-27 29-603,25-1-2836,1 1 0,-1 0 0,0 0 0,1 0 0,-1 0 0,1 0 0,-1 0 0,1 1 0,0-1 0,-1 0 0,1 1 0,0-1 1,0 1-1,0 0 0,0-1 0,0 1 0,1 0 0,-1-1 0,0 1 0,0 2 0,1-3-196,-1 1 0,1-1 1,0 1-1,-1-1 0,1 1 1,0-1-1,0 1 0,0-1 1,0 1-1,0-1 0,1 1 1,-1-1-1,0 1 0,1-1 0,0 3 1,6 2-2155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1360,'0'0'1942,"6"-6"-3721,19-19 1656,-25 25 181,0-1 0,0 1 0,0 0 0,1 0 0,-1 0 0,0-1 0,1 1 0,-1 0 0,0 0 0,1 0 0,-1 0 0,0-1 0,1 1 0,-1 0 0,0 0 0,1 0 1,-1 0-1,0 0 0,1 0 0,-1 0 0,0 0 0,1 0 0,-1 0 0,0 0 0,1 0 0,-1 0 0,0 0 0,1 0 0,-1 1 0,0-1 0,1 0 0,-1 0 0,0 0 0,1 0 0,-1 1 0,0-1 0,0 0 0,1 0 0,-1 1 0,0-1 0,0 0 0,0 0 0,1 1 0,-1-1 0,0 0 0,0 1 0,0-1 0,0 0 0,1 1 0,-1-1 0,0 0 0,0 1 0,0-1 0,0 0 0,0 1 0,0-1 0,0 0 0,0 1 0,0-1 0,0 0 0,0 1 0,0-1 0,0 0 0,-1 1 0,2 30 528,-2-25-299,1-3-277,0 0 1,0 1-1,0-1 1,0 0-1,1 1 1,-1-1-1,1 0 1,0 1-1,0-1 0,0 0 1,1 0-1,-1 0 1,1 0-1,-1 0 1,1 0-1,0-1 1,0 1-1,0 0 0,1-1 1,-1 0-1,1 1 1,-1-1-1,1 0 1,0 0-1,-1 0 1,1-1-1,5 3 0,3-1-16,0 0-1,0 0 0,1-2 0,-1 1 0,1-1 0,20-1 0,-28-2 32,-1-1-1,1 0 1,-1 0-1,0 0 1,0 0-1,0 0 1,0 0-1,-1-1 1,1 1-1,-1-1 1,4-7-1,5-7-25,-6 11 77,10-11-367,-10 17 89,-5 14 110,-16 51 226,12-50-89,0 0-1,0-1 1,2 2 0,-2 26-1,7-40-12,0 0 0,0 0-1,0 0 1,1 0 0,-1 0-1,0-1 1,1 1 0,-1-1-1,1 0 1,-1 0-1,0 0 1,6-2 0,0 2 58,32-2 56,0-2 0,-1-1-1,0-3 1,0-1 0,0-1 0,-1-3 0,57-27 0,-88 37-172,0-1 1,0-1-1,-1 1 1,1-1-1,-1-1 1,0 1-1,-1-1 0,0-1 1,0 1-1,0-1 1,0 0-1,-1 0 1,0-1-1,-1 1 1,0-1-1,0 0 1,-1 0-1,0-1 1,0 1-1,-1-1 0,0 1 1,0-1-1,-1 0 1,0 1-1,-1-1 1,0-13-1,0 22 80,0-1-1,0 1 1,0-1 0,0 1-1,0-1 1,0 0-1,-1 1 1,1-1 0,0 1-1,0-1 1,0 1-1,-1-1 1,1 1 0,0-1-1,-1 1 1,1 0-1,0-1 1,-1 1 0,1-1-1,0 1 1,-1 0-1,1-1 1,-1 1 0,1 0-1,-1-1 1,1 1-1,-1 0 1,1 0 0,-1 0-1,1-1 1,-1 1-1,1 0 1,-1 0 0,0 0-1,1 0 1,-1 0-1,1 0 1,-1 0 0,1 0-1,-1 0 1,1 0-1,-2 1 1,1-1-41,0 0 0,0 0-1,-1 1 1,1-1 0,0 0 0,0 1 0,0 0 0,-1-1-1,1 1 1,0 0 0,0-1 0,0 1 0,0 0 0,0 0-1,0 0 1,1 0 0,-1 0 0,-1 2 0,-2 7-63,0 0 0,1 1 1,1 0-1,-1 0 0,2 0 1,0 0-1,0 0 0,1 0 1,0 0-1,1 0 0,0 0 1,1 0-1,0 0 1,1 0-1,0-1 0,1 1 1,0-1-1,0 0 0,1 0 1,0 0-1,1-1 0,0 0 1,1 0-1,8 8 0,-3-3 225,-5-6-321,-1-1-1,1 0 1,1 0 0,13 9-1,-18-14 69,-1-1-1,0 0 0,1 1 1,-1-1-1,1 0 0,0-1 1,-1 1-1,1 0 0,0-1 1,-1 0-1,1 1 0,0-1 1,0 0-1,-1 0 1,1-1-1,0 1 0,0 0 1,-1-1-1,1 0 0,0 0 1,-1 0-1,4-1 0,62-46-1696,-54 37 1054,27-20-2020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3289,'0'0'7015,"1"12"-7680,6 8 411,-4-10-232,0 0 0,0 0 0,-1 0 0,0 0 0,1 20 0,-3-12-1310,0-13 260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7762,'0'0'3872,"-20"34"-4328,20-7-920,29 10-584,4-11-833,-4-4-1496</inkml:trace>
  <inkml:trace contextRef="#ctx0" brushRef="#br0" timeOffset="1">83 1 4793,'-82'132'2152,"82"-140"-1519,0-5-225,0 3 736,15-4-752,5 1-272,7 3-120,8 2-312,3 2-392,-2 4-600,11 2-193,-12 0-103,-6 0-641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35 312,'0'0'8494,"2"-7"-8075,3-6-715,-2 17 187,0 29 134,-2-14-117,0-15-16,1-1 0,0 1 0,-1-1 0,2 0 0,-1 0 0,0 0 0,0 0 1,1 0-1,0-1 0,-1 1 0,1-1 0,0 1 0,0-1 0,0 0 0,1 0 0,-1-1 1,0 1-1,1-1 0,6 3 0,-3-2-255,0 0 1,0-1-1,0 0 0,1 0 1,-1 0-1,0-1 1,1 0-1,-1 0 0,9-2 1,-14 1 384,-1 0-1,0 0 1,1 0 0,-1 0 0,0 0 0,0 0 0,0 0 0,0 0-1,0 0 1,0 0 0,0-1 0,0 1 0,0 0 0,0-1 0,-1 1 0,1-1-1,-1 1 1,1-1 0,-1 1 0,1-1 0,-1 1 0,0-1 0,0 1 0,0-1-1,0 0 1,0 1 0,0-1 0,0 1 0,-1-1 0,1 1 0,-1-3 0,1 0 346,-1 0 0,1-1 1,-1 1-1,0 0 1,-1 0-1,1 0 1,-1 0-1,0 0 1,0 0-1,-2-4 1,-3 0 256,5 6-529,0 0 1,0 0-1,0-1 0,0 1 1,0 1-1,0-1 0,0 0 1,-1 0-1,1 1 0,0 0 1,-1-1-1,0 1 0,1 0 1,-1 0-1,0 0 0,-3 0 1,5 2-360,0 1 0,1 0 1,-1 0-1,1-1 0,0 1 0,-1 0 1,1 0-1,0-1 0,0 1 1,0 0-1,1 0 0,-1-1 0,0 1 1,1 2-1,6 10-2692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09:25:2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1 0 8586</inkml:trace>
  <inkml:trace contextRef="#ctx0" brushRef="#br0" timeOffset="1">1 0 8586,'194'69'5833,"-194"-66"-5833,9 7-104,20 6-88,12 3 16,51-9-880,-7-2-1385,-9-8-7265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EE83-0B76-4BB0-B68B-040617C40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88BDB-6C93-4C63-84AD-F6A26836B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6BCE-32A3-4B49-AB37-32A5D98A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3CB39-4CAA-452A-A72E-99A4438C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3BAA-DA79-40F8-BAD4-BF8D241F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DBBB-7631-4916-9AA4-9CC92C73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86FC6-1909-43FC-B000-DA15791EB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CE904-A3D4-4E72-A6B1-BD5D2228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C1EC3-A7C3-40EC-BA41-F795C859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0B28-6186-445F-BB3F-E32AFC11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6257A-D930-4519-A4B6-E8576B140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8425D-D13B-4E12-9A9C-9FF34F106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58CB-A292-41EE-A880-7EAF5EB1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546A4-C37F-429A-BA0F-DE9C519E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07D54-9979-4244-A946-418E0286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B191-FE70-4DD1-B972-8581ACD9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C3A33-8761-4FD8-8FCC-D57C06C1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2ACA3-EEB8-4AA5-B56F-F6CB751D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EAA8A-422C-4321-BB49-20EF559D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919A0-B47C-4E1C-9A5E-22A30C32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4EF1-4221-460F-98DC-632B5C7B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19F81-E67E-4927-812A-1363FDFC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7C86-7183-42AE-87FF-37ED8FCA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ECBAF-05E5-4087-B261-A341D5F1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6AA71-5A6F-43B6-B79C-8D466E5D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96AE-657C-460B-BBF7-0328A2C1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5611-6736-4D4C-98DF-909CB7FF5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63A4D-8EE5-4FF0-9229-F72B35D11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9FF90-5F51-4AB9-9E95-DA46B088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3FB75-6A47-4D1E-9582-094CFE34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E2EFA-A194-4BEB-9286-0F9D6A5B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6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4A7E-065B-4D09-8D81-E53BBD9F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893CA-5CBD-4DB5-8004-F928F1A8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D2195-7B50-41DB-A004-20989D4BB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5FBE0-6578-4AF7-959A-25BA5DFA7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E965F-E9EE-4767-BEA2-33E5C3F79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F8599-03BB-4BFD-A6BE-D7C7FBFB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CAF75-9CF3-477B-9F76-1432D384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A5D1D-2059-4F00-99EF-46B7AE10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3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0D27-0260-4C76-8F05-A8B6BD9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A517C-AA92-478B-BE52-30C3B951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D7C62-AA51-4A3F-A040-C8AAAECE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45C98-DFA8-410E-9D0D-75FF3F47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1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E7A36-5D3B-45E5-A2D0-79EB28E4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82194-7724-4076-B71D-83391234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E6E40-E5C0-4049-B723-83147A99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6557-04B4-423D-AA30-74C4751A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E6E6-6A0D-4663-88CF-5DD58C1C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0A868-163A-4ED2-B994-063C36CEF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A3EC2-E465-4A61-9B8F-9A88831B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F8785-AE90-4ABA-9980-97F72079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A225F-5355-497B-B694-30BFC934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4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4E7E-C073-452F-968E-AEA7BC50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4F89E-9AB5-44CF-B837-2D74CA6A9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B6CA9-772A-46CA-9FDB-27877DE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54559-59E3-4BF0-9FE6-381F7B96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49B84-2729-4290-BBF4-29FC6E65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1AEED-5C8D-4167-BB97-430BCB93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82901-F7D0-482D-9F3A-9713D163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3FC8-538D-44B9-BB6E-94CCCDF74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D5FA5-B72E-4169-88F7-F2C635B9C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CBF9-C0A5-49D7-ADAC-52EA6DB074C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F38F3-D9A5-4804-B003-C303FD43D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44789-752C-469C-9A3D-FE5E90E4B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5B65-0CB8-4A47-A7B0-C81EAF6B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customXml" Target="../ink/ink150.xml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customXml" Target="../ink/ink140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customXml" Target="../ink/ink141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image" Target="../media/image140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customXml" Target="../ink/ink142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image" Target="../media/image14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customXml" Target="../ink/ink143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image" Target="../media/image154.png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image" Target="../media/image142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customXml" Target="../ink/ink156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customXml" Target="../ink/ink149.xml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customXml" Target="../ink/ink151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customXml" Target="../ink/ink144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image" Target="../media/image155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customXml" Target="../ink/ink139.xml"/><Relationship Id="rId298" Type="http://schemas.openxmlformats.org/officeDocument/2006/relationships/image" Target="../media/image148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image" Target="../media/image150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image" Target="../media/image143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customXml" Target="../ink/ink157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image" Target="../media/image138.png"/><Relationship Id="rId303" Type="http://schemas.openxmlformats.org/officeDocument/2006/relationships/customXml" Target="../ink/ink152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customXml" Target="../ink/ink145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image" Target="../media/image156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image" Target="../media/image139.png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5.png"/><Relationship Id="rId21" Type="http://schemas.openxmlformats.org/officeDocument/2006/relationships/customXml" Target="../ink/ink580.xml"/><Relationship Id="rId42" Type="http://schemas.openxmlformats.org/officeDocument/2006/relationships/image" Target="../media/image563.png"/><Relationship Id="rId47" Type="http://schemas.openxmlformats.org/officeDocument/2006/relationships/customXml" Target="../ink/ink593.xml"/><Relationship Id="rId63" Type="http://schemas.openxmlformats.org/officeDocument/2006/relationships/customXml" Target="../ink/ink601.xml"/><Relationship Id="rId68" Type="http://schemas.openxmlformats.org/officeDocument/2006/relationships/image" Target="../media/image576.png"/><Relationship Id="rId7" Type="http://schemas.openxmlformats.org/officeDocument/2006/relationships/customXml" Target="../ink/ink573.xml"/><Relationship Id="rId71" Type="http://schemas.openxmlformats.org/officeDocument/2006/relationships/customXml" Target="../ink/ink605.xml"/><Relationship Id="rId2" Type="http://schemas.openxmlformats.org/officeDocument/2006/relationships/image" Target="../media/image543.png"/><Relationship Id="rId16" Type="http://schemas.openxmlformats.org/officeDocument/2006/relationships/image" Target="../media/image550.png"/><Relationship Id="rId29" Type="http://schemas.openxmlformats.org/officeDocument/2006/relationships/customXml" Target="../ink/ink584.xml"/><Relationship Id="rId11" Type="http://schemas.openxmlformats.org/officeDocument/2006/relationships/customXml" Target="../ink/ink575.xml"/><Relationship Id="rId24" Type="http://schemas.openxmlformats.org/officeDocument/2006/relationships/image" Target="../media/image554.png"/><Relationship Id="rId32" Type="http://schemas.openxmlformats.org/officeDocument/2006/relationships/image" Target="../media/image558.png"/><Relationship Id="rId37" Type="http://schemas.openxmlformats.org/officeDocument/2006/relationships/customXml" Target="../ink/ink588.xml"/><Relationship Id="rId40" Type="http://schemas.openxmlformats.org/officeDocument/2006/relationships/image" Target="../media/image562.png"/><Relationship Id="rId45" Type="http://schemas.openxmlformats.org/officeDocument/2006/relationships/customXml" Target="../ink/ink592.xml"/><Relationship Id="rId53" Type="http://schemas.openxmlformats.org/officeDocument/2006/relationships/customXml" Target="../ink/ink596.xml"/><Relationship Id="rId58" Type="http://schemas.openxmlformats.org/officeDocument/2006/relationships/image" Target="../media/image571.png"/><Relationship Id="rId66" Type="http://schemas.openxmlformats.org/officeDocument/2006/relationships/image" Target="../media/image575.png"/><Relationship Id="rId5" Type="http://schemas.openxmlformats.org/officeDocument/2006/relationships/customXml" Target="../ink/ink572.xml"/><Relationship Id="rId61" Type="http://schemas.openxmlformats.org/officeDocument/2006/relationships/customXml" Target="../ink/ink600.xml"/><Relationship Id="rId19" Type="http://schemas.openxmlformats.org/officeDocument/2006/relationships/customXml" Target="../ink/ink579.xml"/><Relationship Id="rId14" Type="http://schemas.openxmlformats.org/officeDocument/2006/relationships/image" Target="../media/image549.png"/><Relationship Id="rId22" Type="http://schemas.openxmlformats.org/officeDocument/2006/relationships/image" Target="../media/image553.png"/><Relationship Id="rId27" Type="http://schemas.openxmlformats.org/officeDocument/2006/relationships/customXml" Target="../ink/ink583.xml"/><Relationship Id="rId30" Type="http://schemas.openxmlformats.org/officeDocument/2006/relationships/image" Target="../media/image557.png"/><Relationship Id="rId35" Type="http://schemas.openxmlformats.org/officeDocument/2006/relationships/customXml" Target="../ink/ink587.xml"/><Relationship Id="rId43" Type="http://schemas.openxmlformats.org/officeDocument/2006/relationships/customXml" Target="../ink/ink591.xml"/><Relationship Id="rId48" Type="http://schemas.openxmlformats.org/officeDocument/2006/relationships/image" Target="../media/image566.png"/><Relationship Id="rId56" Type="http://schemas.openxmlformats.org/officeDocument/2006/relationships/image" Target="../media/image570.png"/><Relationship Id="rId64" Type="http://schemas.openxmlformats.org/officeDocument/2006/relationships/image" Target="../media/image574.png"/><Relationship Id="rId69" Type="http://schemas.openxmlformats.org/officeDocument/2006/relationships/customXml" Target="../ink/ink604.xml"/><Relationship Id="rId8" Type="http://schemas.openxmlformats.org/officeDocument/2006/relationships/image" Target="../media/image546.png"/><Relationship Id="rId51" Type="http://schemas.openxmlformats.org/officeDocument/2006/relationships/customXml" Target="../ink/ink595.xml"/><Relationship Id="rId72" Type="http://schemas.openxmlformats.org/officeDocument/2006/relationships/image" Target="../media/image578.png"/><Relationship Id="rId3" Type="http://schemas.openxmlformats.org/officeDocument/2006/relationships/customXml" Target="../ink/ink571.xml"/><Relationship Id="rId12" Type="http://schemas.openxmlformats.org/officeDocument/2006/relationships/image" Target="../media/image548.png"/><Relationship Id="rId17" Type="http://schemas.openxmlformats.org/officeDocument/2006/relationships/customXml" Target="../ink/ink578.xml"/><Relationship Id="rId25" Type="http://schemas.openxmlformats.org/officeDocument/2006/relationships/customXml" Target="../ink/ink582.xml"/><Relationship Id="rId33" Type="http://schemas.openxmlformats.org/officeDocument/2006/relationships/customXml" Target="../ink/ink586.xml"/><Relationship Id="rId38" Type="http://schemas.openxmlformats.org/officeDocument/2006/relationships/image" Target="../media/image561.png"/><Relationship Id="rId46" Type="http://schemas.openxmlformats.org/officeDocument/2006/relationships/image" Target="../media/image565.png"/><Relationship Id="rId59" Type="http://schemas.openxmlformats.org/officeDocument/2006/relationships/customXml" Target="../ink/ink599.xml"/><Relationship Id="rId67" Type="http://schemas.openxmlformats.org/officeDocument/2006/relationships/customXml" Target="../ink/ink603.xml"/><Relationship Id="rId20" Type="http://schemas.openxmlformats.org/officeDocument/2006/relationships/image" Target="../media/image552.png"/><Relationship Id="rId41" Type="http://schemas.openxmlformats.org/officeDocument/2006/relationships/customXml" Target="../ink/ink590.xml"/><Relationship Id="rId54" Type="http://schemas.openxmlformats.org/officeDocument/2006/relationships/image" Target="../media/image569.png"/><Relationship Id="rId62" Type="http://schemas.openxmlformats.org/officeDocument/2006/relationships/image" Target="../media/image573.png"/><Relationship Id="rId70" Type="http://schemas.openxmlformats.org/officeDocument/2006/relationships/image" Target="../media/image5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5.png"/><Relationship Id="rId15" Type="http://schemas.openxmlformats.org/officeDocument/2006/relationships/customXml" Target="../ink/ink577.xml"/><Relationship Id="rId23" Type="http://schemas.openxmlformats.org/officeDocument/2006/relationships/customXml" Target="../ink/ink581.xml"/><Relationship Id="rId28" Type="http://schemas.openxmlformats.org/officeDocument/2006/relationships/image" Target="../media/image556.png"/><Relationship Id="rId36" Type="http://schemas.openxmlformats.org/officeDocument/2006/relationships/image" Target="../media/image560.png"/><Relationship Id="rId49" Type="http://schemas.openxmlformats.org/officeDocument/2006/relationships/customXml" Target="../ink/ink594.xml"/><Relationship Id="rId57" Type="http://schemas.openxmlformats.org/officeDocument/2006/relationships/customXml" Target="../ink/ink598.xml"/><Relationship Id="rId10" Type="http://schemas.openxmlformats.org/officeDocument/2006/relationships/image" Target="../media/image547.png"/><Relationship Id="rId31" Type="http://schemas.openxmlformats.org/officeDocument/2006/relationships/customXml" Target="../ink/ink585.xml"/><Relationship Id="rId44" Type="http://schemas.openxmlformats.org/officeDocument/2006/relationships/image" Target="../media/image564.png"/><Relationship Id="rId52" Type="http://schemas.openxmlformats.org/officeDocument/2006/relationships/image" Target="../media/image568.png"/><Relationship Id="rId60" Type="http://schemas.openxmlformats.org/officeDocument/2006/relationships/image" Target="../media/image572.png"/><Relationship Id="rId65" Type="http://schemas.openxmlformats.org/officeDocument/2006/relationships/customXml" Target="../ink/ink602.xml"/><Relationship Id="rId4" Type="http://schemas.openxmlformats.org/officeDocument/2006/relationships/image" Target="../media/image544.png"/><Relationship Id="rId9" Type="http://schemas.openxmlformats.org/officeDocument/2006/relationships/customXml" Target="../ink/ink574.xml"/><Relationship Id="rId13" Type="http://schemas.openxmlformats.org/officeDocument/2006/relationships/customXml" Target="../ink/ink576.xml"/><Relationship Id="rId18" Type="http://schemas.openxmlformats.org/officeDocument/2006/relationships/image" Target="../media/image551.png"/><Relationship Id="rId39" Type="http://schemas.openxmlformats.org/officeDocument/2006/relationships/customXml" Target="../ink/ink589.xml"/><Relationship Id="rId34" Type="http://schemas.openxmlformats.org/officeDocument/2006/relationships/image" Target="../media/image559.png"/><Relationship Id="rId50" Type="http://schemas.openxmlformats.org/officeDocument/2006/relationships/image" Target="../media/image567.png"/><Relationship Id="rId55" Type="http://schemas.openxmlformats.org/officeDocument/2006/relationships/customXml" Target="../ink/ink5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5.xml"/><Relationship Id="rId21" Type="http://schemas.openxmlformats.org/officeDocument/2006/relationships/customXml" Target="../ink/ink167.xml"/><Relationship Id="rId42" Type="http://schemas.openxmlformats.org/officeDocument/2006/relationships/image" Target="../media/image163.png"/><Relationship Id="rId63" Type="http://schemas.openxmlformats.org/officeDocument/2006/relationships/customXml" Target="../ink/ink188.xml"/><Relationship Id="rId84" Type="http://schemas.openxmlformats.org/officeDocument/2006/relationships/image" Target="../media/image184.png"/><Relationship Id="rId138" Type="http://schemas.openxmlformats.org/officeDocument/2006/relationships/image" Target="../media/image211.png"/><Relationship Id="rId159" Type="http://schemas.openxmlformats.org/officeDocument/2006/relationships/customXml" Target="../ink/ink236.xml"/><Relationship Id="rId170" Type="http://schemas.openxmlformats.org/officeDocument/2006/relationships/image" Target="../media/image227.png"/><Relationship Id="rId191" Type="http://schemas.openxmlformats.org/officeDocument/2006/relationships/customXml" Target="../ink/ink252.xml"/><Relationship Id="rId205" Type="http://schemas.openxmlformats.org/officeDocument/2006/relationships/customXml" Target="../ink/ink259.xml"/><Relationship Id="rId107" Type="http://schemas.openxmlformats.org/officeDocument/2006/relationships/customXml" Target="../ink/ink210.xml"/><Relationship Id="rId11" Type="http://schemas.openxmlformats.org/officeDocument/2006/relationships/customXml" Target="../ink/ink162.xml"/><Relationship Id="rId32" Type="http://schemas.openxmlformats.org/officeDocument/2006/relationships/image" Target="../media/image158.png"/><Relationship Id="rId53" Type="http://schemas.openxmlformats.org/officeDocument/2006/relationships/customXml" Target="../ink/ink183.xml"/><Relationship Id="rId74" Type="http://schemas.openxmlformats.org/officeDocument/2006/relationships/image" Target="../media/image179.png"/><Relationship Id="rId128" Type="http://schemas.openxmlformats.org/officeDocument/2006/relationships/image" Target="../media/image206.png"/><Relationship Id="rId149" Type="http://schemas.openxmlformats.org/officeDocument/2006/relationships/customXml" Target="../ink/ink231.xml"/><Relationship Id="rId5" Type="http://schemas.openxmlformats.org/officeDocument/2006/relationships/customXml" Target="../ink/ink159.xml"/><Relationship Id="rId95" Type="http://schemas.openxmlformats.org/officeDocument/2006/relationships/customXml" Target="../ink/ink204.xml"/><Relationship Id="rId160" Type="http://schemas.openxmlformats.org/officeDocument/2006/relationships/image" Target="../media/image222.png"/><Relationship Id="rId181" Type="http://schemas.openxmlformats.org/officeDocument/2006/relationships/customXml" Target="../ink/ink247.xml"/><Relationship Id="rId216" Type="http://schemas.openxmlformats.org/officeDocument/2006/relationships/image" Target="../media/image249.png"/><Relationship Id="rId22" Type="http://schemas.openxmlformats.org/officeDocument/2006/relationships/image" Target="../media/image1110.png"/><Relationship Id="rId43" Type="http://schemas.openxmlformats.org/officeDocument/2006/relationships/customXml" Target="../ink/ink178.xml"/><Relationship Id="rId64" Type="http://schemas.openxmlformats.org/officeDocument/2006/relationships/image" Target="../media/image174.png"/><Relationship Id="rId118" Type="http://schemas.openxmlformats.org/officeDocument/2006/relationships/image" Target="../media/image201.png"/><Relationship Id="rId139" Type="http://schemas.openxmlformats.org/officeDocument/2006/relationships/customXml" Target="../ink/ink226.xml"/><Relationship Id="rId85" Type="http://schemas.openxmlformats.org/officeDocument/2006/relationships/customXml" Target="../ink/ink199.xml"/><Relationship Id="rId150" Type="http://schemas.openxmlformats.org/officeDocument/2006/relationships/image" Target="../media/image217.png"/><Relationship Id="rId171" Type="http://schemas.openxmlformats.org/officeDocument/2006/relationships/customXml" Target="../ink/ink242.xml"/><Relationship Id="rId192" Type="http://schemas.openxmlformats.org/officeDocument/2006/relationships/image" Target="../media/image238.png"/><Relationship Id="rId206" Type="http://schemas.openxmlformats.org/officeDocument/2006/relationships/image" Target="../media/image244.png"/><Relationship Id="rId12" Type="http://schemas.openxmlformats.org/officeDocument/2006/relationships/image" Target="../media/image610.png"/><Relationship Id="rId33" Type="http://schemas.openxmlformats.org/officeDocument/2006/relationships/customXml" Target="../ink/ink173.xml"/><Relationship Id="rId108" Type="http://schemas.openxmlformats.org/officeDocument/2006/relationships/image" Target="../media/image196.png"/><Relationship Id="rId129" Type="http://schemas.openxmlformats.org/officeDocument/2006/relationships/customXml" Target="../ink/ink221.xml"/><Relationship Id="rId54" Type="http://schemas.openxmlformats.org/officeDocument/2006/relationships/image" Target="../media/image169.png"/><Relationship Id="rId75" Type="http://schemas.openxmlformats.org/officeDocument/2006/relationships/customXml" Target="../ink/ink194.xml"/><Relationship Id="rId96" Type="http://schemas.openxmlformats.org/officeDocument/2006/relationships/image" Target="../media/image190.png"/><Relationship Id="rId140" Type="http://schemas.openxmlformats.org/officeDocument/2006/relationships/image" Target="../media/image212.png"/><Relationship Id="rId161" Type="http://schemas.openxmlformats.org/officeDocument/2006/relationships/customXml" Target="../ink/ink237.xml"/><Relationship Id="rId182" Type="http://schemas.openxmlformats.org/officeDocument/2006/relationships/image" Target="../media/image233.png"/><Relationship Id="rId217" Type="http://schemas.openxmlformats.org/officeDocument/2006/relationships/customXml" Target="../ink/ink265.xml"/><Relationship Id="rId6" Type="http://schemas.openxmlformats.org/officeDocument/2006/relationships/image" Target="../media/image3100.png"/><Relationship Id="rId23" Type="http://schemas.openxmlformats.org/officeDocument/2006/relationships/customXml" Target="../ink/ink168.xml"/><Relationship Id="rId119" Type="http://schemas.openxmlformats.org/officeDocument/2006/relationships/customXml" Target="../ink/ink216.xml"/><Relationship Id="rId44" Type="http://schemas.openxmlformats.org/officeDocument/2006/relationships/image" Target="../media/image164.png"/><Relationship Id="rId65" Type="http://schemas.openxmlformats.org/officeDocument/2006/relationships/customXml" Target="../ink/ink189.xml"/><Relationship Id="rId86" Type="http://schemas.openxmlformats.org/officeDocument/2006/relationships/image" Target="../media/image185.png"/><Relationship Id="rId130" Type="http://schemas.openxmlformats.org/officeDocument/2006/relationships/image" Target="../media/image207.png"/><Relationship Id="rId151" Type="http://schemas.openxmlformats.org/officeDocument/2006/relationships/customXml" Target="../ink/ink232.xml"/><Relationship Id="rId172" Type="http://schemas.openxmlformats.org/officeDocument/2006/relationships/image" Target="../media/image228.png"/><Relationship Id="rId193" Type="http://schemas.openxmlformats.org/officeDocument/2006/relationships/customXml" Target="../ink/ink253.xml"/><Relationship Id="rId207" Type="http://schemas.openxmlformats.org/officeDocument/2006/relationships/customXml" Target="../ink/ink260.xml"/><Relationship Id="rId13" Type="http://schemas.openxmlformats.org/officeDocument/2006/relationships/customXml" Target="../ink/ink163.xml"/><Relationship Id="rId109" Type="http://schemas.openxmlformats.org/officeDocument/2006/relationships/customXml" Target="../ink/ink211.xml"/><Relationship Id="rId34" Type="http://schemas.openxmlformats.org/officeDocument/2006/relationships/image" Target="../media/image159.png"/><Relationship Id="rId55" Type="http://schemas.openxmlformats.org/officeDocument/2006/relationships/customXml" Target="../ink/ink184.xml"/><Relationship Id="rId76" Type="http://schemas.openxmlformats.org/officeDocument/2006/relationships/image" Target="../media/image180.png"/><Relationship Id="rId97" Type="http://schemas.openxmlformats.org/officeDocument/2006/relationships/customXml" Target="../ink/ink205.xml"/><Relationship Id="rId120" Type="http://schemas.openxmlformats.org/officeDocument/2006/relationships/image" Target="../media/image202.png"/><Relationship Id="rId141" Type="http://schemas.openxmlformats.org/officeDocument/2006/relationships/customXml" Target="../ink/ink227.xml"/><Relationship Id="rId7" Type="http://schemas.openxmlformats.org/officeDocument/2006/relationships/customXml" Target="../ink/ink160.xml"/><Relationship Id="rId162" Type="http://schemas.openxmlformats.org/officeDocument/2006/relationships/image" Target="../media/image223.png"/><Relationship Id="rId183" Type="http://schemas.openxmlformats.org/officeDocument/2006/relationships/customXml" Target="../ink/ink248.xml"/><Relationship Id="rId218" Type="http://schemas.openxmlformats.org/officeDocument/2006/relationships/image" Target="../media/image250.png"/><Relationship Id="rId24" Type="http://schemas.openxmlformats.org/officeDocument/2006/relationships/image" Target="../media/image1210.png"/><Relationship Id="rId45" Type="http://schemas.openxmlformats.org/officeDocument/2006/relationships/customXml" Target="../ink/ink179.xml"/><Relationship Id="rId66" Type="http://schemas.openxmlformats.org/officeDocument/2006/relationships/image" Target="../media/image175.png"/><Relationship Id="rId87" Type="http://schemas.openxmlformats.org/officeDocument/2006/relationships/customXml" Target="../ink/ink200.xml"/><Relationship Id="rId110" Type="http://schemas.openxmlformats.org/officeDocument/2006/relationships/image" Target="../media/image197.png"/><Relationship Id="rId131" Type="http://schemas.openxmlformats.org/officeDocument/2006/relationships/customXml" Target="../ink/ink222.xml"/><Relationship Id="rId152" Type="http://schemas.openxmlformats.org/officeDocument/2006/relationships/image" Target="../media/image218.png"/><Relationship Id="rId173" Type="http://schemas.openxmlformats.org/officeDocument/2006/relationships/customXml" Target="../ink/ink243.xml"/><Relationship Id="rId194" Type="http://schemas.openxmlformats.org/officeDocument/2006/relationships/image" Target="../media/image239.png"/><Relationship Id="rId208" Type="http://schemas.openxmlformats.org/officeDocument/2006/relationships/image" Target="../media/image245.png"/><Relationship Id="rId14" Type="http://schemas.openxmlformats.org/officeDocument/2006/relationships/image" Target="../media/image710.png"/><Relationship Id="rId35" Type="http://schemas.openxmlformats.org/officeDocument/2006/relationships/customXml" Target="../ink/ink174.xml"/><Relationship Id="rId56" Type="http://schemas.openxmlformats.org/officeDocument/2006/relationships/image" Target="../media/image170.png"/><Relationship Id="rId77" Type="http://schemas.openxmlformats.org/officeDocument/2006/relationships/customXml" Target="../ink/ink195.xml"/><Relationship Id="rId100" Type="http://schemas.openxmlformats.org/officeDocument/2006/relationships/image" Target="../media/image192.png"/><Relationship Id="rId8" Type="http://schemas.openxmlformats.org/officeDocument/2006/relationships/image" Target="../media/image4100.png"/><Relationship Id="rId51" Type="http://schemas.openxmlformats.org/officeDocument/2006/relationships/customXml" Target="../ink/ink182.xml"/><Relationship Id="rId72" Type="http://schemas.openxmlformats.org/officeDocument/2006/relationships/image" Target="../media/image178.png"/><Relationship Id="rId93" Type="http://schemas.openxmlformats.org/officeDocument/2006/relationships/customXml" Target="../ink/ink203.xml"/><Relationship Id="rId98" Type="http://schemas.openxmlformats.org/officeDocument/2006/relationships/image" Target="../media/image191.png"/><Relationship Id="rId121" Type="http://schemas.openxmlformats.org/officeDocument/2006/relationships/customXml" Target="../ink/ink217.xml"/><Relationship Id="rId142" Type="http://schemas.openxmlformats.org/officeDocument/2006/relationships/image" Target="../media/image213.png"/><Relationship Id="rId163" Type="http://schemas.openxmlformats.org/officeDocument/2006/relationships/customXml" Target="../ink/ink238.xml"/><Relationship Id="rId184" Type="http://schemas.openxmlformats.org/officeDocument/2006/relationships/image" Target="../media/image234.png"/><Relationship Id="rId189" Type="http://schemas.openxmlformats.org/officeDocument/2006/relationships/customXml" Target="../ink/ink251.xml"/><Relationship Id="rId219" Type="http://schemas.openxmlformats.org/officeDocument/2006/relationships/customXml" Target="../ink/ink266.xml"/><Relationship Id="rId3" Type="http://schemas.openxmlformats.org/officeDocument/2006/relationships/customXml" Target="../ink/ink158.xml"/><Relationship Id="rId214" Type="http://schemas.openxmlformats.org/officeDocument/2006/relationships/image" Target="../media/image248.png"/><Relationship Id="rId25" Type="http://schemas.openxmlformats.org/officeDocument/2006/relationships/customXml" Target="../ink/ink169.xml"/><Relationship Id="rId46" Type="http://schemas.openxmlformats.org/officeDocument/2006/relationships/image" Target="../media/image165.png"/><Relationship Id="rId67" Type="http://schemas.openxmlformats.org/officeDocument/2006/relationships/customXml" Target="../ink/ink190.xml"/><Relationship Id="rId116" Type="http://schemas.openxmlformats.org/officeDocument/2006/relationships/image" Target="../media/image200.png"/><Relationship Id="rId137" Type="http://schemas.openxmlformats.org/officeDocument/2006/relationships/customXml" Target="../ink/ink225.xml"/><Relationship Id="rId158" Type="http://schemas.openxmlformats.org/officeDocument/2006/relationships/image" Target="../media/image221.png"/><Relationship Id="rId20" Type="http://schemas.openxmlformats.org/officeDocument/2006/relationships/image" Target="../media/image1010.png"/><Relationship Id="rId41" Type="http://schemas.openxmlformats.org/officeDocument/2006/relationships/customXml" Target="../ink/ink177.xml"/><Relationship Id="rId62" Type="http://schemas.openxmlformats.org/officeDocument/2006/relationships/image" Target="../media/image173.png"/><Relationship Id="rId83" Type="http://schemas.openxmlformats.org/officeDocument/2006/relationships/customXml" Target="../ink/ink198.xml"/><Relationship Id="rId88" Type="http://schemas.openxmlformats.org/officeDocument/2006/relationships/image" Target="../media/image186.png"/><Relationship Id="rId111" Type="http://schemas.openxmlformats.org/officeDocument/2006/relationships/customXml" Target="../ink/ink212.xml"/><Relationship Id="rId132" Type="http://schemas.openxmlformats.org/officeDocument/2006/relationships/image" Target="../media/image208.png"/><Relationship Id="rId153" Type="http://schemas.openxmlformats.org/officeDocument/2006/relationships/customXml" Target="../ink/ink233.xml"/><Relationship Id="rId174" Type="http://schemas.openxmlformats.org/officeDocument/2006/relationships/image" Target="../media/image229.png"/><Relationship Id="rId179" Type="http://schemas.openxmlformats.org/officeDocument/2006/relationships/customXml" Target="../ink/ink246.xml"/><Relationship Id="rId195" Type="http://schemas.openxmlformats.org/officeDocument/2006/relationships/customXml" Target="../ink/ink254.xml"/><Relationship Id="rId209" Type="http://schemas.openxmlformats.org/officeDocument/2006/relationships/customXml" Target="../ink/ink261.xml"/><Relationship Id="rId190" Type="http://schemas.openxmlformats.org/officeDocument/2006/relationships/image" Target="../media/image237.png"/><Relationship Id="rId204" Type="http://schemas.openxmlformats.org/officeDocument/2006/relationships/image" Target="../media/image243.png"/><Relationship Id="rId220" Type="http://schemas.openxmlformats.org/officeDocument/2006/relationships/image" Target="../media/image251.png"/><Relationship Id="rId15" Type="http://schemas.openxmlformats.org/officeDocument/2006/relationships/customXml" Target="../ink/ink164.xml"/><Relationship Id="rId36" Type="http://schemas.openxmlformats.org/officeDocument/2006/relationships/image" Target="../media/image160.png"/><Relationship Id="rId57" Type="http://schemas.openxmlformats.org/officeDocument/2006/relationships/customXml" Target="../ink/ink185.xml"/><Relationship Id="rId106" Type="http://schemas.openxmlformats.org/officeDocument/2006/relationships/image" Target="../media/image195.png"/><Relationship Id="rId127" Type="http://schemas.openxmlformats.org/officeDocument/2006/relationships/customXml" Target="../ink/ink220.xml"/><Relationship Id="rId10" Type="http://schemas.openxmlformats.org/officeDocument/2006/relationships/image" Target="../media/image589.png"/><Relationship Id="rId31" Type="http://schemas.openxmlformats.org/officeDocument/2006/relationships/customXml" Target="../ink/ink172.xml"/><Relationship Id="rId52" Type="http://schemas.openxmlformats.org/officeDocument/2006/relationships/image" Target="../media/image168.png"/><Relationship Id="rId73" Type="http://schemas.openxmlformats.org/officeDocument/2006/relationships/customXml" Target="../ink/ink193.xml"/><Relationship Id="rId78" Type="http://schemas.openxmlformats.org/officeDocument/2006/relationships/image" Target="../media/image181.png"/><Relationship Id="rId94" Type="http://schemas.openxmlformats.org/officeDocument/2006/relationships/image" Target="../media/image189.png"/><Relationship Id="rId99" Type="http://schemas.openxmlformats.org/officeDocument/2006/relationships/customXml" Target="../ink/ink206.xml"/><Relationship Id="rId101" Type="http://schemas.openxmlformats.org/officeDocument/2006/relationships/customXml" Target="../ink/ink207.xml"/><Relationship Id="rId122" Type="http://schemas.openxmlformats.org/officeDocument/2006/relationships/image" Target="../media/image203.png"/><Relationship Id="rId143" Type="http://schemas.openxmlformats.org/officeDocument/2006/relationships/customXml" Target="../ink/ink228.xml"/><Relationship Id="rId148" Type="http://schemas.openxmlformats.org/officeDocument/2006/relationships/image" Target="../media/image216.png"/><Relationship Id="rId164" Type="http://schemas.openxmlformats.org/officeDocument/2006/relationships/image" Target="../media/image224.png"/><Relationship Id="rId169" Type="http://schemas.openxmlformats.org/officeDocument/2006/relationships/customXml" Target="../ink/ink241.xml"/><Relationship Id="rId185" Type="http://schemas.openxmlformats.org/officeDocument/2006/relationships/customXml" Target="../ink/ink249.xml"/><Relationship Id="rId4" Type="http://schemas.openxmlformats.org/officeDocument/2006/relationships/image" Target="../media/image2100.png"/><Relationship Id="rId9" Type="http://schemas.openxmlformats.org/officeDocument/2006/relationships/customXml" Target="../ink/ink161.xml"/><Relationship Id="rId180" Type="http://schemas.openxmlformats.org/officeDocument/2006/relationships/image" Target="../media/image232.png"/><Relationship Id="rId210" Type="http://schemas.openxmlformats.org/officeDocument/2006/relationships/image" Target="../media/image246.png"/><Relationship Id="rId215" Type="http://schemas.openxmlformats.org/officeDocument/2006/relationships/customXml" Target="../ink/ink264.xml"/><Relationship Id="rId26" Type="http://schemas.openxmlformats.org/officeDocument/2006/relationships/image" Target="../media/image1310.png"/><Relationship Id="rId47" Type="http://schemas.openxmlformats.org/officeDocument/2006/relationships/customXml" Target="../ink/ink180.xml"/><Relationship Id="rId68" Type="http://schemas.openxmlformats.org/officeDocument/2006/relationships/image" Target="../media/image176.png"/><Relationship Id="rId89" Type="http://schemas.openxmlformats.org/officeDocument/2006/relationships/customXml" Target="../ink/ink201.xml"/><Relationship Id="rId112" Type="http://schemas.openxmlformats.org/officeDocument/2006/relationships/image" Target="../media/image198.png"/><Relationship Id="rId133" Type="http://schemas.openxmlformats.org/officeDocument/2006/relationships/customXml" Target="../ink/ink223.xml"/><Relationship Id="rId154" Type="http://schemas.openxmlformats.org/officeDocument/2006/relationships/image" Target="../media/image219.png"/><Relationship Id="rId175" Type="http://schemas.openxmlformats.org/officeDocument/2006/relationships/customXml" Target="../ink/ink244.xml"/><Relationship Id="rId196" Type="http://schemas.openxmlformats.org/officeDocument/2006/relationships/image" Target="../media/image240.png"/><Relationship Id="rId200" Type="http://schemas.openxmlformats.org/officeDocument/2006/relationships/image" Target="../media/image241.png"/><Relationship Id="rId16" Type="http://schemas.openxmlformats.org/officeDocument/2006/relationships/image" Target="../media/image810.png"/><Relationship Id="rId221" Type="http://schemas.openxmlformats.org/officeDocument/2006/relationships/customXml" Target="../ink/ink267.xml"/><Relationship Id="rId37" Type="http://schemas.openxmlformats.org/officeDocument/2006/relationships/customXml" Target="../ink/ink175.xml"/><Relationship Id="rId58" Type="http://schemas.openxmlformats.org/officeDocument/2006/relationships/image" Target="../media/image171.png"/><Relationship Id="rId79" Type="http://schemas.openxmlformats.org/officeDocument/2006/relationships/customXml" Target="../ink/ink196.xml"/><Relationship Id="rId102" Type="http://schemas.openxmlformats.org/officeDocument/2006/relationships/image" Target="../media/image193.png"/><Relationship Id="rId123" Type="http://schemas.openxmlformats.org/officeDocument/2006/relationships/customXml" Target="../ink/ink218.xml"/><Relationship Id="rId144" Type="http://schemas.openxmlformats.org/officeDocument/2006/relationships/image" Target="../media/image214.png"/><Relationship Id="rId90" Type="http://schemas.openxmlformats.org/officeDocument/2006/relationships/image" Target="../media/image187.png"/><Relationship Id="rId165" Type="http://schemas.openxmlformats.org/officeDocument/2006/relationships/customXml" Target="../ink/ink239.xml"/><Relationship Id="rId186" Type="http://schemas.openxmlformats.org/officeDocument/2006/relationships/image" Target="../media/image235.png"/><Relationship Id="rId211" Type="http://schemas.openxmlformats.org/officeDocument/2006/relationships/customXml" Target="../ink/ink262.xml"/><Relationship Id="rId27" Type="http://schemas.openxmlformats.org/officeDocument/2006/relationships/customXml" Target="../ink/ink170.xml"/><Relationship Id="rId48" Type="http://schemas.openxmlformats.org/officeDocument/2006/relationships/image" Target="../media/image166.png"/><Relationship Id="rId69" Type="http://schemas.openxmlformats.org/officeDocument/2006/relationships/customXml" Target="../ink/ink191.xml"/><Relationship Id="rId113" Type="http://schemas.openxmlformats.org/officeDocument/2006/relationships/customXml" Target="../ink/ink213.xml"/><Relationship Id="rId134" Type="http://schemas.openxmlformats.org/officeDocument/2006/relationships/image" Target="../media/image209.png"/><Relationship Id="rId80" Type="http://schemas.openxmlformats.org/officeDocument/2006/relationships/image" Target="../media/image182.png"/><Relationship Id="rId155" Type="http://schemas.openxmlformats.org/officeDocument/2006/relationships/customXml" Target="../ink/ink234.xml"/><Relationship Id="rId176" Type="http://schemas.openxmlformats.org/officeDocument/2006/relationships/image" Target="../media/image230.png"/><Relationship Id="rId197" Type="http://schemas.openxmlformats.org/officeDocument/2006/relationships/customXml" Target="../ink/ink255.xml"/><Relationship Id="rId201" Type="http://schemas.openxmlformats.org/officeDocument/2006/relationships/customXml" Target="../ink/ink257.xml"/><Relationship Id="rId222" Type="http://schemas.openxmlformats.org/officeDocument/2006/relationships/image" Target="../media/image252.png"/><Relationship Id="rId17" Type="http://schemas.openxmlformats.org/officeDocument/2006/relationships/customXml" Target="../ink/ink165.xml"/><Relationship Id="rId38" Type="http://schemas.openxmlformats.org/officeDocument/2006/relationships/image" Target="../media/image161.png"/><Relationship Id="rId59" Type="http://schemas.openxmlformats.org/officeDocument/2006/relationships/customXml" Target="../ink/ink186.xml"/><Relationship Id="rId103" Type="http://schemas.openxmlformats.org/officeDocument/2006/relationships/customXml" Target="../ink/ink208.xml"/><Relationship Id="rId124" Type="http://schemas.openxmlformats.org/officeDocument/2006/relationships/image" Target="../media/image204.png"/><Relationship Id="rId70" Type="http://schemas.openxmlformats.org/officeDocument/2006/relationships/image" Target="../media/image177.png"/><Relationship Id="rId91" Type="http://schemas.openxmlformats.org/officeDocument/2006/relationships/customXml" Target="../ink/ink202.xml"/><Relationship Id="rId145" Type="http://schemas.openxmlformats.org/officeDocument/2006/relationships/customXml" Target="../ink/ink229.xml"/><Relationship Id="rId166" Type="http://schemas.openxmlformats.org/officeDocument/2006/relationships/image" Target="../media/image225.png"/><Relationship Id="rId187" Type="http://schemas.openxmlformats.org/officeDocument/2006/relationships/customXml" Target="../ink/ink25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7.png"/><Relationship Id="rId28" Type="http://schemas.openxmlformats.org/officeDocument/2006/relationships/image" Target="../media/image1410.png"/><Relationship Id="rId49" Type="http://schemas.openxmlformats.org/officeDocument/2006/relationships/customXml" Target="../ink/ink181.xml"/><Relationship Id="rId114" Type="http://schemas.openxmlformats.org/officeDocument/2006/relationships/image" Target="../media/image199.png"/><Relationship Id="rId60" Type="http://schemas.openxmlformats.org/officeDocument/2006/relationships/image" Target="../media/image172.png"/><Relationship Id="rId81" Type="http://schemas.openxmlformats.org/officeDocument/2006/relationships/customXml" Target="../ink/ink197.xml"/><Relationship Id="rId135" Type="http://schemas.openxmlformats.org/officeDocument/2006/relationships/customXml" Target="../ink/ink224.xml"/><Relationship Id="rId156" Type="http://schemas.openxmlformats.org/officeDocument/2006/relationships/image" Target="../media/image220.png"/><Relationship Id="rId177" Type="http://schemas.openxmlformats.org/officeDocument/2006/relationships/customXml" Target="../ink/ink245.xml"/><Relationship Id="rId198" Type="http://schemas.openxmlformats.org/officeDocument/2006/relationships/image" Target="../media/image117.png"/><Relationship Id="rId202" Type="http://schemas.openxmlformats.org/officeDocument/2006/relationships/image" Target="../media/image242.png"/><Relationship Id="rId18" Type="http://schemas.openxmlformats.org/officeDocument/2006/relationships/image" Target="../media/image910.png"/><Relationship Id="rId39" Type="http://schemas.openxmlformats.org/officeDocument/2006/relationships/customXml" Target="../ink/ink176.xml"/><Relationship Id="rId50" Type="http://schemas.openxmlformats.org/officeDocument/2006/relationships/image" Target="../media/image167.png"/><Relationship Id="rId104" Type="http://schemas.openxmlformats.org/officeDocument/2006/relationships/image" Target="../media/image194.png"/><Relationship Id="rId125" Type="http://schemas.openxmlformats.org/officeDocument/2006/relationships/customXml" Target="../ink/ink219.xml"/><Relationship Id="rId146" Type="http://schemas.openxmlformats.org/officeDocument/2006/relationships/image" Target="../media/image215.png"/><Relationship Id="rId167" Type="http://schemas.openxmlformats.org/officeDocument/2006/relationships/customXml" Target="../ink/ink240.xml"/><Relationship Id="rId188" Type="http://schemas.openxmlformats.org/officeDocument/2006/relationships/image" Target="../media/image236.png"/><Relationship Id="rId71" Type="http://schemas.openxmlformats.org/officeDocument/2006/relationships/customXml" Target="../ink/ink192.xml"/><Relationship Id="rId92" Type="http://schemas.openxmlformats.org/officeDocument/2006/relationships/image" Target="../media/image188.png"/><Relationship Id="rId213" Type="http://schemas.openxmlformats.org/officeDocument/2006/relationships/customXml" Target="../ink/ink263.xml"/><Relationship Id="rId2" Type="http://schemas.openxmlformats.org/officeDocument/2006/relationships/image" Target="../media/image157.png"/><Relationship Id="rId29" Type="http://schemas.openxmlformats.org/officeDocument/2006/relationships/customXml" Target="../ink/ink171.xml"/><Relationship Id="rId40" Type="http://schemas.openxmlformats.org/officeDocument/2006/relationships/image" Target="../media/image162.png"/><Relationship Id="rId115" Type="http://schemas.openxmlformats.org/officeDocument/2006/relationships/customXml" Target="../ink/ink214.xml"/><Relationship Id="rId136" Type="http://schemas.openxmlformats.org/officeDocument/2006/relationships/image" Target="../media/image210.png"/><Relationship Id="rId157" Type="http://schemas.openxmlformats.org/officeDocument/2006/relationships/customXml" Target="../ink/ink235.xml"/><Relationship Id="rId178" Type="http://schemas.openxmlformats.org/officeDocument/2006/relationships/image" Target="../media/image231.png"/><Relationship Id="rId61" Type="http://schemas.openxmlformats.org/officeDocument/2006/relationships/customXml" Target="../ink/ink187.xml"/><Relationship Id="rId82" Type="http://schemas.openxmlformats.org/officeDocument/2006/relationships/image" Target="../media/image183.png"/><Relationship Id="rId199" Type="http://schemas.openxmlformats.org/officeDocument/2006/relationships/customXml" Target="../ink/ink256.xml"/><Relationship Id="rId203" Type="http://schemas.openxmlformats.org/officeDocument/2006/relationships/customXml" Target="../ink/ink258.xml"/><Relationship Id="rId19" Type="http://schemas.openxmlformats.org/officeDocument/2006/relationships/customXml" Target="../ink/ink166.xml"/><Relationship Id="rId30" Type="http://schemas.openxmlformats.org/officeDocument/2006/relationships/image" Target="../media/image1510.png"/><Relationship Id="rId105" Type="http://schemas.openxmlformats.org/officeDocument/2006/relationships/customXml" Target="../ink/ink209.xml"/><Relationship Id="rId126" Type="http://schemas.openxmlformats.org/officeDocument/2006/relationships/image" Target="../media/image205.png"/><Relationship Id="rId147" Type="http://schemas.openxmlformats.org/officeDocument/2006/relationships/customXml" Target="../ink/ink230.xml"/><Relationship Id="rId168" Type="http://schemas.openxmlformats.org/officeDocument/2006/relationships/image" Target="../media/image22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3.xml"/><Relationship Id="rId18" Type="http://schemas.openxmlformats.org/officeDocument/2006/relationships/image" Target="../media/image2410.png"/><Relationship Id="rId26" Type="http://schemas.openxmlformats.org/officeDocument/2006/relationships/image" Target="../media/image2810.png"/><Relationship Id="rId39" Type="http://schemas.openxmlformats.org/officeDocument/2006/relationships/customXml" Target="../ink/ink286.xml"/><Relationship Id="rId21" Type="http://schemas.openxmlformats.org/officeDocument/2006/relationships/customXml" Target="../ink/ink277.xml"/><Relationship Id="rId34" Type="http://schemas.openxmlformats.org/officeDocument/2006/relationships/image" Target="../media/image257.png"/><Relationship Id="rId42" Type="http://schemas.openxmlformats.org/officeDocument/2006/relationships/image" Target="../media/image261.png"/><Relationship Id="rId7" Type="http://schemas.openxmlformats.org/officeDocument/2006/relationships/customXml" Target="../ink/ink270.xml"/><Relationship Id="rId2" Type="http://schemas.openxmlformats.org/officeDocument/2006/relationships/image" Target="../media/image253.png"/><Relationship Id="rId16" Type="http://schemas.openxmlformats.org/officeDocument/2006/relationships/image" Target="../media/image2310.png"/><Relationship Id="rId20" Type="http://schemas.openxmlformats.org/officeDocument/2006/relationships/image" Target="../media/image2510.png"/><Relationship Id="rId29" Type="http://schemas.openxmlformats.org/officeDocument/2006/relationships/customXml" Target="../ink/ink281.xml"/><Relationship Id="rId41" Type="http://schemas.openxmlformats.org/officeDocument/2006/relationships/customXml" Target="../ink/ink2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0.png"/><Relationship Id="rId11" Type="http://schemas.openxmlformats.org/officeDocument/2006/relationships/customXml" Target="../ink/ink272.xml"/><Relationship Id="rId24" Type="http://schemas.openxmlformats.org/officeDocument/2006/relationships/image" Target="../media/image2710.png"/><Relationship Id="rId32" Type="http://schemas.openxmlformats.org/officeDocument/2006/relationships/image" Target="../media/image256.png"/><Relationship Id="rId37" Type="http://schemas.openxmlformats.org/officeDocument/2006/relationships/customXml" Target="../ink/ink285.xml"/><Relationship Id="rId40" Type="http://schemas.openxmlformats.org/officeDocument/2006/relationships/image" Target="../media/image260.png"/><Relationship Id="rId5" Type="http://schemas.openxmlformats.org/officeDocument/2006/relationships/customXml" Target="../ink/ink269.xml"/><Relationship Id="rId15" Type="http://schemas.openxmlformats.org/officeDocument/2006/relationships/customXml" Target="../ink/ink274.xml"/><Relationship Id="rId23" Type="http://schemas.openxmlformats.org/officeDocument/2006/relationships/customXml" Target="../ink/ink278.xml"/><Relationship Id="rId28" Type="http://schemas.openxmlformats.org/officeDocument/2006/relationships/image" Target="../media/image254.png"/><Relationship Id="rId36" Type="http://schemas.openxmlformats.org/officeDocument/2006/relationships/image" Target="../media/image258.png"/><Relationship Id="rId10" Type="http://schemas.openxmlformats.org/officeDocument/2006/relationships/image" Target="../media/image2010.png"/><Relationship Id="rId19" Type="http://schemas.openxmlformats.org/officeDocument/2006/relationships/customXml" Target="../ink/ink276.xml"/><Relationship Id="rId31" Type="http://schemas.openxmlformats.org/officeDocument/2006/relationships/customXml" Target="../ink/ink282.xml"/><Relationship Id="rId4" Type="http://schemas.openxmlformats.org/officeDocument/2006/relationships/image" Target="../media/image1710.png"/><Relationship Id="rId9" Type="http://schemas.openxmlformats.org/officeDocument/2006/relationships/customXml" Target="../ink/ink271.xml"/><Relationship Id="rId14" Type="http://schemas.openxmlformats.org/officeDocument/2006/relationships/image" Target="../media/image2210.png"/><Relationship Id="rId22" Type="http://schemas.openxmlformats.org/officeDocument/2006/relationships/image" Target="../media/image2610.png"/><Relationship Id="rId27" Type="http://schemas.openxmlformats.org/officeDocument/2006/relationships/customXml" Target="../ink/ink280.xml"/><Relationship Id="rId30" Type="http://schemas.openxmlformats.org/officeDocument/2006/relationships/image" Target="../media/image255.png"/><Relationship Id="rId35" Type="http://schemas.openxmlformats.org/officeDocument/2006/relationships/customXml" Target="../ink/ink284.xml"/><Relationship Id="rId8" Type="http://schemas.openxmlformats.org/officeDocument/2006/relationships/image" Target="../media/image1910.png"/><Relationship Id="rId3" Type="http://schemas.openxmlformats.org/officeDocument/2006/relationships/customXml" Target="../ink/ink268.xml"/><Relationship Id="rId12" Type="http://schemas.openxmlformats.org/officeDocument/2006/relationships/image" Target="../media/image2110.png"/><Relationship Id="rId17" Type="http://schemas.openxmlformats.org/officeDocument/2006/relationships/customXml" Target="../ink/ink275.xml"/><Relationship Id="rId25" Type="http://schemas.openxmlformats.org/officeDocument/2006/relationships/customXml" Target="../ink/ink279.xml"/><Relationship Id="rId33" Type="http://schemas.openxmlformats.org/officeDocument/2006/relationships/customXml" Target="../ink/ink283.xml"/><Relationship Id="rId38" Type="http://schemas.openxmlformats.org/officeDocument/2006/relationships/image" Target="../media/image259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0.xml"/><Relationship Id="rId21" Type="http://schemas.openxmlformats.org/officeDocument/2006/relationships/image" Target="../media/image270.png"/><Relationship Id="rId42" Type="http://schemas.openxmlformats.org/officeDocument/2006/relationships/customXml" Target="../ink/ink308.xml"/><Relationship Id="rId47" Type="http://schemas.openxmlformats.org/officeDocument/2006/relationships/image" Target="../media/image283.png"/><Relationship Id="rId63" Type="http://schemas.openxmlformats.org/officeDocument/2006/relationships/image" Target="../media/image291.png"/><Relationship Id="rId68" Type="http://schemas.openxmlformats.org/officeDocument/2006/relationships/customXml" Target="../ink/ink321.xml"/><Relationship Id="rId84" Type="http://schemas.openxmlformats.org/officeDocument/2006/relationships/image" Target="../media/image301.png"/><Relationship Id="rId16" Type="http://schemas.openxmlformats.org/officeDocument/2006/relationships/customXml" Target="../ink/ink295.xml"/><Relationship Id="rId11" Type="http://schemas.openxmlformats.org/officeDocument/2006/relationships/image" Target="../media/image265.png"/><Relationship Id="rId32" Type="http://schemas.openxmlformats.org/officeDocument/2006/relationships/customXml" Target="../ink/ink303.xml"/><Relationship Id="rId37" Type="http://schemas.openxmlformats.org/officeDocument/2006/relationships/image" Target="../media/image278.png"/><Relationship Id="rId53" Type="http://schemas.openxmlformats.org/officeDocument/2006/relationships/image" Target="../media/image286.png"/><Relationship Id="rId58" Type="http://schemas.openxmlformats.org/officeDocument/2006/relationships/customXml" Target="../ink/ink316.xml"/><Relationship Id="rId74" Type="http://schemas.openxmlformats.org/officeDocument/2006/relationships/image" Target="../media/image296.png"/><Relationship Id="rId79" Type="http://schemas.openxmlformats.org/officeDocument/2006/relationships/customXml" Target="../ink/ink327.xml"/><Relationship Id="rId5" Type="http://schemas.openxmlformats.org/officeDocument/2006/relationships/customXml" Target="../ink/ink289.xml"/><Relationship Id="rId19" Type="http://schemas.openxmlformats.org/officeDocument/2006/relationships/image" Target="../media/image269.png"/><Relationship Id="rId14" Type="http://schemas.openxmlformats.org/officeDocument/2006/relationships/customXml" Target="../ink/ink294.xml"/><Relationship Id="rId22" Type="http://schemas.openxmlformats.org/officeDocument/2006/relationships/customXml" Target="../ink/ink298.xml"/><Relationship Id="rId27" Type="http://schemas.openxmlformats.org/officeDocument/2006/relationships/image" Target="../media/image273.png"/><Relationship Id="rId30" Type="http://schemas.openxmlformats.org/officeDocument/2006/relationships/customXml" Target="../ink/ink302.xml"/><Relationship Id="rId35" Type="http://schemas.openxmlformats.org/officeDocument/2006/relationships/image" Target="../media/image277.png"/><Relationship Id="rId43" Type="http://schemas.openxmlformats.org/officeDocument/2006/relationships/image" Target="../media/image281.png"/><Relationship Id="rId48" Type="http://schemas.openxmlformats.org/officeDocument/2006/relationships/customXml" Target="../ink/ink311.xml"/><Relationship Id="rId56" Type="http://schemas.openxmlformats.org/officeDocument/2006/relationships/customXml" Target="../ink/ink315.xml"/><Relationship Id="rId64" Type="http://schemas.openxmlformats.org/officeDocument/2006/relationships/customXml" Target="../ink/ink319.xml"/><Relationship Id="rId69" Type="http://schemas.openxmlformats.org/officeDocument/2006/relationships/image" Target="../media/image294.png"/><Relationship Id="rId77" Type="http://schemas.openxmlformats.org/officeDocument/2006/relationships/customXml" Target="../ink/ink326.xml"/><Relationship Id="rId8" Type="http://schemas.openxmlformats.org/officeDocument/2006/relationships/image" Target="../media/image264.png"/><Relationship Id="rId51" Type="http://schemas.openxmlformats.org/officeDocument/2006/relationships/image" Target="../media/image285.png"/><Relationship Id="rId72" Type="http://schemas.openxmlformats.org/officeDocument/2006/relationships/image" Target="../media/image295.png"/><Relationship Id="rId80" Type="http://schemas.openxmlformats.org/officeDocument/2006/relationships/image" Target="../media/image299.png"/><Relationship Id="rId85" Type="http://schemas.openxmlformats.org/officeDocument/2006/relationships/customXml" Target="../ink/ink330.xml"/><Relationship Id="rId3" Type="http://schemas.openxmlformats.org/officeDocument/2006/relationships/customXml" Target="../ink/ink288.xml"/><Relationship Id="rId12" Type="http://schemas.openxmlformats.org/officeDocument/2006/relationships/customXml" Target="../ink/ink293.xml"/><Relationship Id="rId17" Type="http://schemas.openxmlformats.org/officeDocument/2006/relationships/image" Target="../media/image268.png"/><Relationship Id="rId25" Type="http://schemas.openxmlformats.org/officeDocument/2006/relationships/image" Target="../media/image272.png"/><Relationship Id="rId33" Type="http://schemas.openxmlformats.org/officeDocument/2006/relationships/image" Target="../media/image276.png"/><Relationship Id="rId38" Type="http://schemas.openxmlformats.org/officeDocument/2006/relationships/customXml" Target="../ink/ink306.xml"/><Relationship Id="rId46" Type="http://schemas.openxmlformats.org/officeDocument/2006/relationships/customXml" Target="../ink/ink310.xml"/><Relationship Id="rId59" Type="http://schemas.openxmlformats.org/officeDocument/2006/relationships/image" Target="../media/image289.png"/><Relationship Id="rId67" Type="http://schemas.openxmlformats.org/officeDocument/2006/relationships/image" Target="../media/image293.png"/><Relationship Id="rId20" Type="http://schemas.openxmlformats.org/officeDocument/2006/relationships/customXml" Target="../ink/ink297.xml"/><Relationship Id="rId41" Type="http://schemas.openxmlformats.org/officeDocument/2006/relationships/image" Target="../media/image280.png"/><Relationship Id="rId54" Type="http://schemas.openxmlformats.org/officeDocument/2006/relationships/customXml" Target="../ink/ink314.xml"/><Relationship Id="rId62" Type="http://schemas.openxmlformats.org/officeDocument/2006/relationships/customXml" Target="../ink/ink318.xml"/><Relationship Id="rId70" Type="http://schemas.openxmlformats.org/officeDocument/2006/relationships/customXml" Target="../ink/ink322.xml"/><Relationship Id="rId75" Type="http://schemas.openxmlformats.org/officeDocument/2006/relationships/customXml" Target="../ink/ink325.xml"/><Relationship Id="rId83" Type="http://schemas.openxmlformats.org/officeDocument/2006/relationships/customXml" Target="../ink/ink329.xml"/><Relationship Id="rId88" Type="http://schemas.openxmlformats.org/officeDocument/2006/relationships/image" Target="../media/image3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5" Type="http://schemas.openxmlformats.org/officeDocument/2006/relationships/image" Target="../media/image267.png"/><Relationship Id="rId23" Type="http://schemas.openxmlformats.org/officeDocument/2006/relationships/image" Target="../media/image271.png"/><Relationship Id="rId28" Type="http://schemas.openxmlformats.org/officeDocument/2006/relationships/customXml" Target="../ink/ink301.xml"/><Relationship Id="rId36" Type="http://schemas.openxmlformats.org/officeDocument/2006/relationships/customXml" Target="../ink/ink305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10" Type="http://schemas.openxmlformats.org/officeDocument/2006/relationships/customXml" Target="../ink/ink292.xml"/><Relationship Id="rId31" Type="http://schemas.openxmlformats.org/officeDocument/2006/relationships/image" Target="../media/image275.png"/><Relationship Id="rId44" Type="http://schemas.openxmlformats.org/officeDocument/2006/relationships/customXml" Target="../ink/ink309.xml"/><Relationship Id="rId52" Type="http://schemas.openxmlformats.org/officeDocument/2006/relationships/customXml" Target="../ink/ink313.xml"/><Relationship Id="rId60" Type="http://schemas.openxmlformats.org/officeDocument/2006/relationships/customXml" Target="../ink/ink317.xml"/><Relationship Id="rId65" Type="http://schemas.openxmlformats.org/officeDocument/2006/relationships/image" Target="../media/image292.png"/><Relationship Id="rId73" Type="http://schemas.openxmlformats.org/officeDocument/2006/relationships/customXml" Target="../ink/ink324.xml"/><Relationship Id="rId78" Type="http://schemas.openxmlformats.org/officeDocument/2006/relationships/image" Target="../media/image298.png"/><Relationship Id="rId81" Type="http://schemas.openxmlformats.org/officeDocument/2006/relationships/customXml" Target="../ink/ink328.xml"/><Relationship Id="rId86" Type="http://schemas.openxmlformats.org/officeDocument/2006/relationships/image" Target="../media/image302.png"/><Relationship Id="rId4" Type="http://schemas.openxmlformats.org/officeDocument/2006/relationships/image" Target="../media/image263.png"/><Relationship Id="rId9" Type="http://schemas.openxmlformats.org/officeDocument/2006/relationships/customXml" Target="../ink/ink291.xml"/><Relationship Id="rId13" Type="http://schemas.openxmlformats.org/officeDocument/2006/relationships/image" Target="../media/image266.png"/><Relationship Id="rId18" Type="http://schemas.openxmlformats.org/officeDocument/2006/relationships/customXml" Target="../ink/ink296.xml"/><Relationship Id="rId39" Type="http://schemas.openxmlformats.org/officeDocument/2006/relationships/image" Target="../media/image279.png"/><Relationship Id="rId34" Type="http://schemas.openxmlformats.org/officeDocument/2006/relationships/customXml" Target="../ink/ink304.xml"/><Relationship Id="rId50" Type="http://schemas.openxmlformats.org/officeDocument/2006/relationships/customXml" Target="../ink/ink312.xml"/><Relationship Id="rId55" Type="http://schemas.openxmlformats.org/officeDocument/2006/relationships/image" Target="../media/image287.png"/><Relationship Id="rId76" Type="http://schemas.openxmlformats.org/officeDocument/2006/relationships/image" Target="../media/image297.png"/><Relationship Id="rId7" Type="http://schemas.openxmlformats.org/officeDocument/2006/relationships/customXml" Target="../ink/ink290.xml"/><Relationship Id="rId71" Type="http://schemas.openxmlformats.org/officeDocument/2006/relationships/customXml" Target="../ink/ink323.xml"/><Relationship Id="rId2" Type="http://schemas.openxmlformats.org/officeDocument/2006/relationships/image" Target="../media/image262.png"/><Relationship Id="rId29" Type="http://schemas.openxmlformats.org/officeDocument/2006/relationships/image" Target="../media/image274.png"/><Relationship Id="rId24" Type="http://schemas.openxmlformats.org/officeDocument/2006/relationships/customXml" Target="../ink/ink299.xml"/><Relationship Id="rId40" Type="http://schemas.openxmlformats.org/officeDocument/2006/relationships/customXml" Target="../ink/ink307.xml"/><Relationship Id="rId45" Type="http://schemas.openxmlformats.org/officeDocument/2006/relationships/image" Target="../media/image282.png"/><Relationship Id="rId66" Type="http://schemas.openxmlformats.org/officeDocument/2006/relationships/customXml" Target="../ink/ink320.xml"/><Relationship Id="rId87" Type="http://schemas.openxmlformats.org/officeDocument/2006/relationships/customXml" Target="../ink/ink331.xml"/><Relationship Id="rId61" Type="http://schemas.openxmlformats.org/officeDocument/2006/relationships/image" Target="../media/image290.png"/><Relationship Id="rId82" Type="http://schemas.openxmlformats.org/officeDocument/2006/relationships/image" Target="../media/image30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9.xml"/><Relationship Id="rId21" Type="http://schemas.openxmlformats.org/officeDocument/2006/relationships/customXml" Target="../ink/ink341.xml"/><Relationship Id="rId63" Type="http://schemas.openxmlformats.org/officeDocument/2006/relationships/customXml" Target="../ink/ink362.xml"/><Relationship Id="rId159" Type="http://schemas.openxmlformats.org/officeDocument/2006/relationships/customXml" Target="../ink/ink410.xml"/><Relationship Id="rId170" Type="http://schemas.openxmlformats.org/officeDocument/2006/relationships/image" Target="../media/image387.png"/><Relationship Id="rId226" Type="http://schemas.openxmlformats.org/officeDocument/2006/relationships/customXml" Target="../ink/ink444.xml"/><Relationship Id="rId107" Type="http://schemas.openxmlformats.org/officeDocument/2006/relationships/customXml" Target="../ink/ink384.xml"/><Relationship Id="rId268" Type="http://schemas.openxmlformats.org/officeDocument/2006/relationships/image" Target="../media/image435.png"/><Relationship Id="rId11" Type="http://schemas.openxmlformats.org/officeDocument/2006/relationships/customXml" Target="../ink/ink336.xml"/><Relationship Id="rId32" Type="http://schemas.openxmlformats.org/officeDocument/2006/relationships/image" Target="../media/image318.png"/><Relationship Id="rId53" Type="http://schemas.openxmlformats.org/officeDocument/2006/relationships/customXml" Target="../ink/ink357.xml"/><Relationship Id="rId74" Type="http://schemas.openxmlformats.org/officeDocument/2006/relationships/image" Target="../media/image339.png"/><Relationship Id="rId128" Type="http://schemas.openxmlformats.org/officeDocument/2006/relationships/image" Target="../media/image366.png"/><Relationship Id="rId149" Type="http://schemas.openxmlformats.org/officeDocument/2006/relationships/customXml" Target="../ink/ink405.xml"/><Relationship Id="rId5" Type="http://schemas.openxmlformats.org/officeDocument/2006/relationships/customXml" Target="../ink/ink333.xml"/><Relationship Id="rId95" Type="http://schemas.openxmlformats.org/officeDocument/2006/relationships/customXml" Target="../ink/ink378.xml"/><Relationship Id="rId160" Type="http://schemas.openxmlformats.org/officeDocument/2006/relationships/image" Target="../media/image382.png"/><Relationship Id="rId181" Type="http://schemas.openxmlformats.org/officeDocument/2006/relationships/customXml" Target="../ink/ink421.xml"/><Relationship Id="rId216" Type="http://schemas.openxmlformats.org/officeDocument/2006/relationships/image" Target="../media/image410.png"/><Relationship Id="rId237" Type="http://schemas.openxmlformats.org/officeDocument/2006/relationships/customXml" Target="../ink/ink450.xml"/><Relationship Id="rId258" Type="http://schemas.openxmlformats.org/officeDocument/2006/relationships/image" Target="../media/image430.png"/><Relationship Id="rId22" Type="http://schemas.openxmlformats.org/officeDocument/2006/relationships/image" Target="../media/image314.png"/><Relationship Id="rId43" Type="http://schemas.openxmlformats.org/officeDocument/2006/relationships/customXml" Target="../ink/ink352.xml"/><Relationship Id="rId64" Type="http://schemas.openxmlformats.org/officeDocument/2006/relationships/image" Target="../media/image334.png"/><Relationship Id="rId118" Type="http://schemas.openxmlformats.org/officeDocument/2006/relationships/image" Target="../media/image361.png"/><Relationship Id="rId139" Type="http://schemas.openxmlformats.org/officeDocument/2006/relationships/customXml" Target="../ink/ink400.xml"/><Relationship Id="rId85" Type="http://schemas.openxmlformats.org/officeDocument/2006/relationships/customXml" Target="../ink/ink373.xml"/><Relationship Id="rId150" Type="http://schemas.openxmlformats.org/officeDocument/2006/relationships/image" Target="../media/image377.png"/><Relationship Id="rId171" Type="http://schemas.openxmlformats.org/officeDocument/2006/relationships/customXml" Target="../ink/ink416.xml"/><Relationship Id="rId192" Type="http://schemas.openxmlformats.org/officeDocument/2006/relationships/image" Target="../media/image398.png"/><Relationship Id="rId206" Type="http://schemas.openxmlformats.org/officeDocument/2006/relationships/image" Target="../media/image405.png"/><Relationship Id="rId227" Type="http://schemas.openxmlformats.org/officeDocument/2006/relationships/customXml" Target="../ink/ink445.xml"/><Relationship Id="rId248" Type="http://schemas.openxmlformats.org/officeDocument/2006/relationships/image" Target="../media/image425.png"/><Relationship Id="rId12" Type="http://schemas.openxmlformats.org/officeDocument/2006/relationships/image" Target="../media/image309.png"/><Relationship Id="rId33" Type="http://schemas.openxmlformats.org/officeDocument/2006/relationships/customXml" Target="../ink/ink347.xml"/><Relationship Id="rId108" Type="http://schemas.openxmlformats.org/officeDocument/2006/relationships/image" Target="../media/image356.png"/><Relationship Id="rId129" Type="http://schemas.openxmlformats.org/officeDocument/2006/relationships/customXml" Target="../ink/ink395.xml"/><Relationship Id="rId54" Type="http://schemas.openxmlformats.org/officeDocument/2006/relationships/image" Target="../media/image329.png"/><Relationship Id="rId75" Type="http://schemas.openxmlformats.org/officeDocument/2006/relationships/customXml" Target="../ink/ink368.xml"/><Relationship Id="rId96" Type="http://schemas.openxmlformats.org/officeDocument/2006/relationships/image" Target="../media/image350.png"/><Relationship Id="rId140" Type="http://schemas.openxmlformats.org/officeDocument/2006/relationships/image" Target="../media/image372.png"/><Relationship Id="rId161" Type="http://schemas.openxmlformats.org/officeDocument/2006/relationships/customXml" Target="../ink/ink411.xml"/><Relationship Id="rId182" Type="http://schemas.openxmlformats.org/officeDocument/2006/relationships/image" Target="../media/image393.png"/><Relationship Id="rId217" Type="http://schemas.openxmlformats.org/officeDocument/2006/relationships/customXml" Target="../ink/ink439.xml"/><Relationship Id="rId6" Type="http://schemas.openxmlformats.org/officeDocument/2006/relationships/image" Target="../media/image306.png"/><Relationship Id="rId238" Type="http://schemas.openxmlformats.org/officeDocument/2006/relationships/image" Target="../media/image420.png"/><Relationship Id="rId259" Type="http://schemas.openxmlformats.org/officeDocument/2006/relationships/customXml" Target="../ink/ink461.xml"/><Relationship Id="rId23" Type="http://schemas.openxmlformats.org/officeDocument/2006/relationships/customXml" Target="../ink/ink342.xml"/><Relationship Id="rId119" Type="http://schemas.openxmlformats.org/officeDocument/2006/relationships/customXml" Target="../ink/ink390.xml"/><Relationship Id="rId44" Type="http://schemas.openxmlformats.org/officeDocument/2006/relationships/image" Target="../media/image324.png"/><Relationship Id="rId65" Type="http://schemas.openxmlformats.org/officeDocument/2006/relationships/customXml" Target="../ink/ink363.xml"/><Relationship Id="rId86" Type="http://schemas.openxmlformats.org/officeDocument/2006/relationships/image" Target="../media/image345.png"/><Relationship Id="rId130" Type="http://schemas.openxmlformats.org/officeDocument/2006/relationships/image" Target="../media/image367.png"/><Relationship Id="rId151" Type="http://schemas.openxmlformats.org/officeDocument/2006/relationships/customXml" Target="../ink/ink406.xml"/><Relationship Id="rId172" Type="http://schemas.openxmlformats.org/officeDocument/2006/relationships/image" Target="../media/image388.png"/><Relationship Id="rId193" Type="http://schemas.openxmlformats.org/officeDocument/2006/relationships/customXml" Target="../ink/ink427.xml"/><Relationship Id="rId207" Type="http://schemas.openxmlformats.org/officeDocument/2006/relationships/customXml" Target="../ink/ink434.xml"/><Relationship Id="rId228" Type="http://schemas.openxmlformats.org/officeDocument/2006/relationships/image" Target="../media/image415.png"/><Relationship Id="rId249" Type="http://schemas.openxmlformats.org/officeDocument/2006/relationships/customXml" Target="../ink/ink456.xml"/><Relationship Id="rId13" Type="http://schemas.openxmlformats.org/officeDocument/2006/relationships/customXml" Target="../ink/ink337.xml"/><Relationship Id="rId109" Type="http://schemas.openxmlformats.org/officeDocument/2006/relationships/customXml" Target="../ink/ink385.xml"/><Relationship Id="rId260" Type="http://schemas.openxmlformats.org/officeDocument/2006/relationships/image" Target="../media/image431.png"/><Relationship Id="rId34" Type="http://schemas.openxmlformats.org/officeDocument/2006/relationships/image" Target="../media/image319.png"/><Relationship Id="rId55" Type="http://schemas.openxmlformats.org/officeDocument/2006/relationships/customXml" Target="../ink/ink358.xml"/><Relationship Id="rId76" Type="http://schemas.openxmlformats.org/officeDocument/2006/relationships/image" Target="../media/image340.png"/><Relationship Id="rId97" Type="http://schemas.openxmlformats.org/officeDocument/2006/relationships/customXml" Target="../ink/ink379.xml"/><Relationship Id="rId120" Type="http://schemas.openxmlformats.org/officeDocument/2006/relationships/image" Target="../media/image362.png"/><Relationship Id="rId141" Type="http://schemas.openxmlformats.org/officeDocument/2006/relationships/customXml" Target="../ink/ink401.xml"/><Relationship Id="rId7" Type="http://schemas.openxmlformats.org/officeDocument/2006/relationships/customXml" Target="../ink/ink334.xml"/><Relationship Id="rId162" Type="http://schemas.openxmlformats.org/officeDocument/2006/relationships/image" Target="../media/image383.png"/><Relationship Id="rId183" Type="http://schemas.openxmlformats.org/officeDocument/2006/relationships/customXml" Target="../ink/ink422.xml"/><Relationship Id="rId218" Type="http://schemas.openxmlformats.org/officeDocument/2006/relationships/image" Target="../media/image411.png"/><Relationship Id="rId239" Type="http://schemas.openxmlformats.org/officeDocument/2006/relationships/customXml" Target="../ink/ink451.xml"/><Relationship Id="rId250" Type="http://schemas.openxmlformats.org/officeDocument/2006/relationships/image" Target="../media/image426.png"/><Relationship Id="rId24" Type="http://schemas.openxmlformats.org/officeDocument/2006/relationships/image" Target="../media/image315.png"/><Relationship Id="rId45" Type="http://schemas.openxmlformats.org/officeDocument/2006/relationships/customXml" Target="../ink/ink353.xml"/><Relationship Id="rId66" Type="http://schemas.openxmlformats.org/officeDocument/2006/relationships/image" Target="../media/image335.png"/><Relationship Id="rId87" Type="http://schemas.openxmlformats.org/officeDocument/2006/relationships/customXml" Target="../ink/ink374.xml"/><Relationship Id="rId110" Type="http://schemas.openxmlformats.org/officeDocument/2006/relationships/image" Target="../media/image357.png"/><Relationship Id="rId131" Type="http://schemas.openxmlformats.org/officeDocument/2006/relationships/customXml" Target="../ink/ink396.xml"/><Relationship Id="rId152" Type="http://schemas.openxmlformats.org/officeDocument/2006/relationships/image" Target="../media/image378.png"/><Relationship Id="rId173" Type="http://schemas.openxmlformats.org/officeDocument/2006/relationships/customXml" Target="../ink/ink417.xml"/><Relationship Id="rId194" Type="http://schemas.openxmlformats.org/officeDocument/2006/relationships/image" Target="../media/image399.png"/><Relationship Id="rId208" Type="http://schemas.openxmlformats.org/officeDocument/2006/relationships/image" Target="../media/image406.png"/><Relationship Id="rId229" Type="http://schemas.openxmlformats.org/officeDocument/2006/relationships/customXml" Target="../ink/ink446.xml"/><Relationship Id="rId240" Type="http://schemas.openxmlformats.org/officeDocument/2006/relationships/image" Target="../media/image421.png"/><Relationship Id="rId261" Type="http://schemas.openxmlformats.org/officeDocument/2006/relationships/customXml" Target="../ink/ink462.xml"/><Relationship Id="rId14" Type="http://schemas.openxmlformats.org/officeDocument/2006/relationships/image" Target="../media/image310.png"/><Relationship Id="rId35" Type="http://schemas.openxmlformats.org/officeDocument/2006/relationships/customXml" Target="../ink/ink348.xml"/><Relationship Id="rId56" Type="http://schemas.openxmlformats.org/officeDocument/2006/relationships/image" Target="../media/image330.png"/><Relationship Id="rId77" Type="http://schemas.openxmlformats.org/officeDocument/2006/relationships/customXml" Target="../ink/ink369.xml"/><Relationship Id="rId100" Type="http://schemas.openxmlformats.org/officeDocument/2006/relationships/image" Target="../media/image352.png"/><Relationship Id="rId8" Type="http://schemas.openxmlformats.org/officeDocument/2006/relationships/image" Target="../media/image307.png"/><Relationship Id="rId98" Type="http://schemas.openxmlformats.org/officeDocument/2006/relationships/image" Target="../media/image351.png"/><Relationship Id="rId121" Type="http://schemas.openxmlformats.org/officeDocument/2006/relationships/customXml" Target="../ink/ink391.xml"/><Relationship Id="rId142" Type="http://schemas.openxmlformats.org/officeDocument/2006/relationships/image" Target="../media/image373.png"/><Relationship Id="rId163" Type="http://schemas.openxmlformats.org/officeDocument/2006/relationships/customXml" Target="../ink/ink412.xml"/><Relationship Id="rId184" Type="http://schemas.openxmlformats.org/officeDocument/2006/relationships/image" Target="../media/image394.png"/><Relationship Id="rId219" Type="http://schemas.openxmlformats.org/officeDocument/2006/relationships/customXml" Target="../ink/ink440.xml"/><Relationship Id="rId230" Type="http://schemas.openxmlformats.org/officeDocument/2006/relationships/image" Target="../media/image416.png"/><Relationship Id="rId251" Type="http://schemas.openxmlformats.org/officeDocument/2006/relationships/customXml" Target="../ink/ink457.xml"/><Relationship Id="rId25" Type="http://schemas.openxmlformats.org/officeDocument/2006/relationships/customXml" Target="../ink/ink343.xml"/><Relationship Id="rId46" Type="http://schemas.openxmlformats.org/officeDocument/2006/relationships/image" Target="../media/image325.png"/><Relationship Id="rId67" Type="http://schemas.openxmlformats.org/officeDocument/2006/relationships/customXml" Target="../ink/ink364.xml"/><Relationship Id="rId88" Type="http://schemas.openxmlformats.org/officeDocument/2006/relationships/image" Target="../media/image346.png"/><Relationship Id="rId111" Type="http://schemas.openxmlformats.org/officeDocument/2006/relationships/customXml" Target="../ink/ink386.xml"/><Relationship Id="rId132" Type="http://schemas.openxmlformats.org/officeDocument/2006/relationships/image" Target="../media/image368.png"/><Relationship Id="rId153" Type="http://schemas.openxmlformats.org/officeDocument/2006/relationships/customXml" Target="../ink/ink407.xml"/><Relationship Id="rId174" Type="http://schemas.openxmlformats.org/officeDocument/2006/relationships/image" Target="../media/image389.png"/><Relationship Id="rId195" Type="http://schemas.openxmlformats.org/officeDocument/2006/relationships/customXml" Target="../ink/ink428.xml"/><Relationship Id="rId209" Type="http://schemas.openxmlformats.org/officeDocument/2006/relationships/customXml" Target="../ink/ink435.xml"/><Relationship Id="rId220" Type="http://schemas.openxmlformats.org/officeDocument/2006/relationships/image" Target="../media/image412.png"/><Relationship Id="rId241" Type="http://schemas.openxmlformats.org/officeDocument/2006/relationships/customXml" Target="../ink/ink452.xml"/><Relationship Id="rId15" Type="http://schemas.openxmlformats.org/officeDocument/2006/relationships/customXml" Target="../ink/ink338.xml"/><Relationship Id="rId36" Type="http://schemas.openxmlformats.org/officeDocument/2006/relationships/image" Target="../media/image320.png"/><Relationship Id="rId57" Type="http://schemas.openxmlformats.org/officeDocument/2006/relationships/customXml" Target="../ink/ink359.xml"/><Relationship Id="rId262" Type="http://schemas.openxmlformats.org/officeDocument/2006/relationships/image" Target="../media/image432.png"/><Relationship Id="rId78" Type="http://schemas.openxmlformats.org/officeDocument/2006/relationships/image" Target="../media/image341.png"/><Relationship Id="rId99" Type="http://schemas.openxmlformats.org/officeDocument/2006/relationships/customXml" Target="../ink/ink380.xml"/><Relationship Id="rId101" Type="http://schemas.openxmlformats.org/officeDocument/2006/relationships/customXml" Target="../ink/ink381.xml"/><Relationship Id="rId122" Type="http://schemas.openxmlformats.org/officeDocument/2006/relationships/image" Target="../media/image363.png"/><Relationship Id="rId143" Type="http://schemas.openxmlformats.org/officeDocument/2006/relationships/customXml" Target="../ink/ink402.xml"/><Relationship Id="rId164" Type="http://schemas.openxmlformats.org/officeDocument/2006/relationships/image" Target="../media/image384.png"/><Relationship Id="rId185" Type="http://schemas.openxmlformats.org/officeDocument/2006/relationships/customXml" Target="../ink/ink423.xml"/><Relationship Id="rId9" Type="http://schemas.openxmlformats.org/officeDocument/2006/relationships/customXml" Target="../ink/ink335.xml"/><Relationship Id="rId210" Type="http://schemas.openxmlformats.org/officeDocument/2006/relationships/image" Target="../media/image407.png"/><Relationship Id="rId26" Type="http://schemas.openxmlformats.org/officeDocument/2006/relationships/image" Target="../media/image316.png"/><Relationship Id="rId231" Type="http://schemas.openxmlformats.org/officeDocument/2006/relationships/customXml" Target="../ink/ink447.xml"/><Relationship Id="rId252" Type="http://schemas.openxmlformats.org/officeDocument/2006/relationships/image" Target="../media/image427.png"/><Relationship Id="rId47" Type="http://schemas.openxmlformats.org/officeDocument/2006/relationships/customXml" Target="../ink/ink354.xml"/><Relationship Id="rId68" Type="http://schemas.openxmlformats.org/officeDocument/2006/relationships/image" Target="../media/image336.png"/><Relationship Id="rId89" Type="http://schemas.openxmlformats.org/officeDocument/2006/relationships/customXml" Target="../ink/ink375.xml"/><Relationship Id="rId112" Type="http://schemas.openxmlformats.org/officeDocument/2006/relationships/image" Target="../media/image358.png"/><Relationship Id="rId133" Type="http://schemas.openxmlformats.org/officeDocument/2006/relationships/customXml" Target="../ink/ink397.xml"/><Relationship Id="rId154" Type="http://schemas.openxmlformats.org/officeDocument/2006/relationships/image" Target="../media/image379.png"/><Relationship Id="rId175" Type="http://schemas.openxmlformats.org/officeDocument/2006/relationships/customXml" Target="../ink/ink418.xml"/><Relationship Id="rId196" Type="http://schemas.openxmlformats.org/officeDocument/2006/relationships/image" Target="../media/image400.png"/><Relationship Id="rId200" Type="http://schemas.openxmlformats.org/officeDocument/2006/relationships/image" Target="../media/image402.png"/><Relationship Id="rId16" Type="http://schemas.openxmlformats.org/officeDocument/2006/relationships/image" Target="../media/image311.png"/><Relationship Id="rId221" Type="http://schemas.openxmlformats.org/officeDocument/2006/relationships/customXml" Target="../ink/ink441.xml"/><Relationship Id="rId242" Type="http://schemas.openxmlformats.org/officeDocument/2006/relationships/image" Target="../media/image422.png"/><Relationship Id="rId263" Type="http://schemas.openxmlformats.org/officeDocument/2006/relationships/customXml" Target="../ink/ink463.xml"/><Relationship Id="rId37" Type="http://schemas.openxmlformats.org/officeDocument/2006/relationships/customXml" Target="../ink/ink349.xml"/><Relationship Id="rId58" Type="http://schemas.openxmlformats.org/officeDocument/2006/relationships/image" Target="../media/image331.png"/><Relationship Id="rId79" Type="http://schemas.openxmlformats.org/officeDocument/2006/relationships/customXml" Target="../ink/ink370.xml"/><Relationship Id="rId102" Type="http://schemas.openxmlformats.org/officeDocument/2006/relationships/image" Target="../media/image353.png"/><Relationship Id="rId123" Type="http://schemas.openxmlformats.org/officeDocument/2006/relationships/customXml" Target="../ink/ink392.xml"/><Relationship Id="rId144" Type="http://schemas.openxmlformats.org/officeDocument/2006/relationships/image" Target="../media/image374.png"/><Relationship Id="rId90" Type="http://schemas.openxmlformats.org/officeDocument/2006/relationships/image" Target="../media/image347.png"/><Relationship Id="rId165" Type="http://schemas.openxmlformats.org/officeDocument/2006/relationships/customXml" Target="../ink/ink413.xml"/><Relationship Id="rId186" Type="http://schemas.openxmlformats.org/officeDocument/2006/relationships/image" Target="../media/image395.png"/><Relationship Id="rId211" Type="http://schemas.openxmlformats.org/officeDocument/2006/relationships/customXml" Target="../ink/ink436.xml"/><Relationship Id="rId232" Type="http://schemas.openxmlformats.org/officeDocument/2006/relationships/image" Target="../media/image417.png"/><Relationship Id="rId253" Type="http://schemas.openxmlformats.org/officeDocument/2006/relationships/customXml" Target="../ink/ink458.xml"/><Relationship Id="rId27" Type="http://schemas.openxmlformats.org/officeDocument/2006/relationships/customXml" Target="../ink/ink344.xml"/><Relationship Id="rId48" Type="http://schemas.openxmlformats.org/officeDocument/2006/relationships/image" Target="../media/image326.png"/><Relationship Id="rId69" Type="http://schemas.openxmlformats.org/officeDocument/2006/relationships/customXml" Target="../ink/ink365.xml"/><Relationship Id="rId113" Type="http://schemas.openxmlformats.org/officeDocument/2006/relationships/customXml" Target="../ink/ink387.xml"/><Relationship Id="rId134" Type="http://schemas.openxmlformats.org/officeDocument/2006/relationships/image" Target="../media/image369.png"/><Relationship Id="rId80" Type="http://schemas.openxmlformats.org/officeDocument/2006/relationships/image" Target="../media/image342.png"/><Relationship Id="rId155" Type="http://schemas.openxmlformats.org/officeDocument/2006/relationships/customXml" Target="../ink/ink408.xml"/><Relationship Id="rId176" Type="http://schemas.openxmlformats.org/officeDocument/2006/relationships/image" Target="../media/image390.png"/><Relationship Id="rId197" Type="http://schemas.openxmlformats.org/officeDocument/2006/relationships/customXml" Target="../ink/ink429.xml"/><Relationship Id="rId201" Type="http://schemas.openxmlformats.org/officeDocument/2006/relationships/customXml" Target="../ink/ink431.xml"/><Relationship Id="rId222" Type="http://schemas.openxmlformats.org/officeDocument/2006/relationships/image" Target="../media/image413.png"/><Relationship Id="rId243" Type="http://schemas.openxmlformats.org/officeDocument/2006/relationships/customXml" Target="../ink/ink453.xml"/><Relationship Id="rId264" Type="http://schemas.openxmlformats.org/officeDocument/2006/relationships/image" Target="../media/image433.png"/><Relationship Id="rId17" Type="http://schemas.openxmlformats.org/officeDocument/2006/relationships/customXml" Target="../ink/ink339.xml"/><Relationship Id="rId38" Type="http://schemas.openxmlformats.org/officeDocument/2006/relationships/image" Target="../media/image321.png"/><Relationship Id="rId59" Type="http://schemas.openxmlformats.org/officeDocument/2006/relationships/customXml" Target="../ink/ink360.xml"/><Relationship Id="rId103" Type="http://schemas.openxmlformats.org/officeDocument/2006/relationships/customXml" Target="../ink/ink382.xml"/><Relationship Id="rId124" Type="http://schemas.openxmlformats.org/officeDocument/2006/relationships/image" Target="../media/image364.png"/><Relationship Id="rId70" Type="http://schemas.openxmlformats.org/officeDocument/2006/relationships/image" Target="../media/image337.png"/><Relationship Id="rId91" Type="http://schemas.openxmlformats.org/officeDocument/2006/relationships/customXml" Target="../ink/ink376.xml"/><Relationship Id="rId145" Type="http://schemas.openxmlformats.org/officeDocument/2006/relationships/customXml" Target="../ink/ink403.xml"/><Relationship Id="rId166" Type="http://schemas.openxmlformats.org/officeDocument/2006/relationships/image" Target="../media/image385.png"/><Relationship Id="rId187" Type="http://schemas.openxmlformats.org/officeDocument/2006/relationships/customXml" Target="../ink/ink42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08.png"/><Relationship Id="rId233" Type="http://schemas.openxmlformats.org/officeDocument/2006/relationships/customXml" Target="../ink/ink448.xml"/><Relationship Id="rId254" Type="http://schemas.openxmlformats.org/officeDocument/2006/relationships/image" Target="../media/image428.png"/><Relationship Id="rId28" Type="http://schemas.openxmlformats.org/officeDocument/2006/relationships/image" Target="../media/image117.png"/><Relationship Id="rId49" Type="http://schemas.openxmlformats.org/officeDocument/2006/relationships/customXml" Target="../ink/ink355.xml"/><Relationship Id="rId114" Type="http://schemas.openxmlformats.org/officeDocument/2006/relationships/image" Target="../media/image359.png"/><Relationship Id="rId60" Type="http://schemas.openxmlformats.org/officeDocument/2006/relationships/image" Target="../media/image332.png"/><Relationship Id="rId81" Type="http://schemas.openxmlformats.org/officeDocument/2006/relationships/customXml" Target="../ink/ink371.xml"/><Relationship Id="rId135" Type="http://schemas.openxmlformats.org/officeDocument/2006/relationships/customXml" Target="../ink/ink398.xml"/><Relationship Id="rId156" Type="http://schemas.openxmlformats.org/officeDocument/2006/relationships/image" Target="../media/image380.png"/><Relationship Id="rId177" Type="http://schemas.openxmlformats.org/officeDocument/2006/relationships/customXml" Target="../ink/ink419.xml"/><Relationship Id="rId198" Type="http://schemas.openxmlformats.org/officeDocument/2006/relationships/image" Target="../media/image401.png"/><Relationship Id="rId202" Type="http://schemas.openxmlformats.org/officeDocument/2006/relationships/image" Target="../media/image403.png"/><Relationship Id="rId223" Type="http://schemas.openxmlformats.org/officeDocument/2006/relationships/customXml" Target="../ink/ink442.xml"/><Relationship Id="rId244" Type="http://schemas.openxmlformats.org/officeDocument/2006/relationships/image" Target="../media/image423.png"/><Relationship Id="rId18" Type="http://schemas.openxmlformats.org/officeDocument/2006/relationships/image" Target="../media/image312.png"/><Relationship Id="rId39" Type="http://schemas.openxmlformats.org/officeDocument/2006/relationships/customXml" Target="../ink/ink350.xml"/><Relationship Id="rId265" Type="http://schemas.openxmlformats.org/officeDocument/2006/relationships/customXml" Target="../ink/ink464.xml"/><Relationship Id="rId50" Type="http://schemas.openxmlformats.org/officeDocument/2006/relationships/image" Target="../media/image327.png"/><Relationship Id="rId104" Type="http://schemas.openxmlformats.org/officeDocument/2006/relationships/image" Target="../media/image354.png"/><Relationship Id="rId125" Type="http://schemas.openxmlformats.org/officeDocument/2006/relationships/customXml" Target="../ink/ink393.xml"/><Relationship Id="rId146" Type="http://schemas.openxmlformats.org/officeDocument/2006/relationships/image" Target="../media/image375.png"/><Relationship Id="rId167" Type="http://schemas.openxmlformats.org/officeDocument/2006/relationships/customXml" Target="../ink/ink414.xml"/><Relationship Id="rId188" Type="http://schemas.openxmlformats.org/officeDocument/2006/relationships/image" Target="../media/image396.png"/><Relationship Id="rId71" Type="http://schemas.openxmlformats.org/officeDocument/2006/relationships/customXml" Target="../ink/ink366.xml"/><Relationship Id="rId92" Type="http://schemas.openxmlformats.org/officeDocument/2006/relationships/image" Target="../media/image348.png"/><Relationship Id="rId213" Type="http://schemas.openxmlformats.org/officeDocument/2006/relationships/customXml" Target="../ink/ink437.xml"/><Relationship Id="rId234" Type="http://schemas.openxmlformats.org/officeDocument/2006/relationships/image" Target="../media/image418.png"/><Relationship Id="rId2" Type="http://schemas.openxmlformats.org/officeDocument/2006/relationships/image" Target="../media/image304.png"/><Relationship Id="rId29" Type="http://schemas.openxmlformats.org/officeDocument/2006/relationships/customXml" Target="../ink/ink345.xml"/><Relationship Id="rId255" Type="http://schemas.openxmlformats.org/officeDocument/2006/relationships/customXml" Target="../ink/ink459.xml"/><Relationship Id="rId40" Type="http://schemas.openxmlformats.org/officeDocument/2006/relationships/image" Target="../media/image322.png"/><Relationship Id="rId115" Type="http://schemas.openxmlformats.org/officeDocument/2006/relationships/customXml" Target="../ink/ink388.xml"/><Relationship Id="rId136" Type="http://schemas.openxmlformats.org/officeDocument/2006/relationships/image" Target="../media/image370.png"/><Relationship Id="rId157" Type="http://schemas.openxmlformats.org/officeDocument/2006/relationships/customXml" Target="../ink/ink409.xml"/><Relationship Id="rId178" Type="http://schemas.openxmlformats.org/officeDocument/2006/relationships/image" Target="../media/image391.png"/><Relationship Id="rId61" Type="http://schemas.openxmlformats.org/officeDocument/2006/relationships/customXml" Target="../ink/ink361.xml"/><Relationship Id="rId82" Type="http://schemas.openxmlformats.org/officeDocument/2006/relationships/image" Target="../media/image343.png"/><Relationship Id="rId199" Type="http://schemas.openxmlformats.org/officeDocument/2006/relationships/customXml" Target="../ink/ink430.xml"/><Relationship Id="rId203" Type="http://schemas.openxmlformats.org/officeDocument/2006/relationships/customXml" Target="../ink/ink432.xml"/><Relationship Id="rId19" Type="http://schemas.openxmlformats.org/officeDocument/2006/relationships/customXml" Target="../ink/ink340.xml"/><Relationship Id="rId224" Type="http://schemas.openxmlformats.org/officeDocument/2006/relationships/image" Target="../media/image414.png"/><Relationship Id="rId245" Type="http://schemas.openxmlformats.org/officeDocument/2006/relationships/customXml" Target="../ink/ink454.xml"/><Relationship Id="rId266" Type="http://schemas.openxmlformats.org/officeDocument/2006/relationships/image" Target="../media/image434.png"/><Relationship Id="rId30" Type="http://schemas.openxmlformats.org/officeDocument/2006/relationships/image" Target="../media/image317.png"/><Relationship Id="rId105" Type="http://schemas.openxmlformats.org/officeDocument/2006/relationships/customXml" Target="../ink/ink383.xml"/><Relationship Id="rId126" Type="http://schemas.openxmlformats.org/officeDocument/2006/relationships/image" Target="../media/image365.png"/><Relationship Id="rId147" Type="http://schemas.openxmlformats.org/officeDocument/2006/relationships/customXml" Target="../ink/ink404.xml"/><Relationship Id="rId168" Type="http://schemas.openxmlformats.org/officeDocument/2006/relationships/image" Target="../media/image386.png"/><Relationship Id="rId51" Type="http://schemas.openxmlformats.org/officeDocument/2006/relationships/customXml" Target="../ink/ink356.xml"/><Relationship Id="rId72" Type="http://schemas.openxmlformats.org/officeDocument/2006/relationships/image" Target="../media/image338.png"/><Relationship Id="rId93" Type="http://schemas.openxmlformats.org/officeDocument/2006/relationships/customXml" Target="../ink/ink377.xml"/><Relationship Id="rId189" Type="http://schemas.openxmlformats.org/officeDocument/2006/relationships/customXml" Target="../ink/ink425.xml"/><Relationship Id="rId3" Type="http://schemas.openxmlformats.org/officeDocument/2006/relationships/customXml" Target="../ink/ink332.xml"/><Relationship Id="rId214" Type="http://schemas.openxmlformats.org/officeDocument/2006/relationships/image" Target="../media/image409.png"/><Relationship Id="rId235" Type="http://schemas.openxmlformats.org/officeDocument/2006/relationships/customXml" Target="../ink/ink449.xml"/><Relationship Id="rId256" Type="http://schemas.openxmlformats.org/officeDocument/2006/relationships/image" Target="../media/image429.png"/><Relationship Id="rId116" Type="http://schemas.openxmlformats.org/officeDocument/2006/relationships/image" Target="../media/image360.png"/><Relationship Id="rId137" Type="http://schemas.openxmlformats.org/officeDocument/2006/relationships/customXml" Target="../ink/ink399.xml"/><Relationship Id="rId158" Type="http://schemas.openxmlformats.org/officeDocument/2006/relationships/image" Target="../media/image381.png"/><Relationship Id="rId20" Type="http://schemas.openxmlformats.org/officeDocument/2006/relationships/image" Target="../media/image313.png"/><Relationship Id="rId41" Type="http://schemas.openxmlformats.org/officeDocument/2006/relationships/customXml" Target="../ink/ink351.xml"/><Relationship Id="rId62" Type="http://schemas.openxmlformats.org/officeDocument/2006/relationships/image" Target="../media/image333.png"/><Relationship Id="rId83" Type="http://schemas.openxmlformats.org/officeDocument/2006/relationships/customXml" Target="../ink/ink372.xml"/><Relationship Id="rId179" Type="http://schemas.openxmlformats.org/officeDocument/2006/relationships/customXml" Target="../ink/ink420.xml"/><Relationship Id="rId190" Type="http://schemas.openxmlformats.org/officeDocument/2006/relationships/image" Target="../media/image397.png"/><Relationship Id="rId204" Type="http://schemas.openxmlformats.org/officeDocument/2006/relationships/image" Target="../media/image404.png"/><Relationship Id="rId225" Type="http://schemas.openxmlformats.org/officeDocument/2006/relationships/customXml" Target="../ink/ink443.xml"/><Relationship Id="rId246" Type="http://schemas.openxmlformats.org/officeDocument/2006/relationships/image" Target="../media/image424.png"/><Relationship Id="rId267" Type="http://schemas.openxmlformats.org/officeDocument/2006/relationships/customXml" Target="../ink/ink465.xml"/><Relationship Id="rId106" Type="http://schemas.openxmlformats.org/officeDocument/2006/relationships/image" Target="../media/image355.png"/><Relationship Id="rId127" Type="http://schemas.openxmlformats.org/officeDocument/2006/relationships/customXml" Target="../ink/ink394.xml"/><Relationship Id="rId10" Type="http://schemas.openxmlformats.org/officeDocument/2006/relationships/image" Target="../media/image308.png"/><Relationship Id="rId31" Type="http://schemas.openxmlformats.org/officeDocument/2006/relationships/customXml" Target="../ink/ink346.xml"/><Relationship Id="rId52" Type="http://schemas.openxmlformats.org/officeDocument/2006/relationships/image" Target="../media/image328.png"/><Relationship Id="rId73" Type="http://schemas.openxmlformats.org/officeDocument/2006/relationships/customXml" Target="../ink/ink367.xml"/><Relationship Id="rId94" Type="http://schemas.openxmlformats.org/officeDocument/2006/relationships/image" Target="../media/image349.png"/><Relationship Id="rId148" Type="http://schemas.openxmlformats.org/officeDocument/2006/relationships/image" Target="../media/image376.png"/><Relationship Id="rId169" Type="http://schemas.openxmlformats.org/officeDocument/2006/relationships/customXml" Target="../ink/ink415.xml"/><Relationship Id="rId4" Type="http://schemas.openxmlformats.org/officeDocument/2006/relationships/image" Target="../media/image305.png"/><Relationship Id="rId180" Type="http://schemas.openxmlformats.org/officeDocument/2006/relationships/image" Target="../media/image392.png"/><Relationship Id="rId215" Type="http://schemas.openxmlformats.org/officeDocument/2006/relationships/customXml" Target="../ink/ink438.xml"/><Relationship Id="rId236" Type="http://schemas.openxmlformats.org/officeDocument/2006/relationships/image" Target="../media/image419.png"/><Relationship Id="rId257" Type="http://schemas.openxmlformats.org/officeDocument/2006/relationships/customXml" Target="../ink/ink460.xml"/><Relationship Id="rId42" Type="http://schemas.openxmlformats.org/officeDocument/2006/relationships/image" Target="../media/image323.png"/><Relationship Id="rId84" Type="http://schemas.openxmlformats.org/officeDocument/2006/relationships/image" Target="../media/image344.png"/><Relationship Id="rId138" Type="http://schemas.openxmlformats.org/officeDocument/2006/relationships/image" Target="../media/image371.png"/><Relationship Id="rId191" Type="http://schemas.openxmlformats.org/officeDocument/2006/relationships/customXml" Target="../ink/ink426.xml"/><Relationship Id="rId205" Type="http://schemas.openxmlformats.org/officeDocument/2006/relationships/customXml" Target="../ink/ink433.xml"/><Relationship Id="rId247" Type="http://schemas.openxmlformats.org/officeDocument/2006/relationships/customXml" Target="../ink/ink4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3.xml"/><Relationship Id="rId21" Type="http://schemas.openxmlformats.org/officeDocument/2006/relationships/customXml" Target="../ink/ink475.xml"/><Relationship Id="rId42" Type="http://schemas.openxmlformats.org/officeDocument/2006/relationships/image" Target="../media/image458.png"/><Relationship Id="rId63" Type="http://schemas.openxmlformats.org/officeDocument/2006/relationships/customXml" Target="../ink/ink496.xml"/><Relationship Id="rId84" Type="http://schemas.openxmlformats.org/officeDocument/2006/relationships/image" Target="../media/image479.png"/><Relationship Id="rId138" Type="http://schemas.openxmlformats.org/officeDocument/2006/relationships/customXml" Target="../ink/ink534.xml"/><Relationship Id="rId159" Type="http://schemas.openxmlformats.org/officeDocument/2006/relationships/image" Target="../media/image515.png"/><Relationship Id="rId170" Type="http://schemas.openxmlformats.org/officeDocument/2006/relationships/customXml" Target="../ink/ink550.xml"/><Relationship Id="rId191" Type="http://schemas.openxmlformats.org/officeDocument/2006/relationships/image" Target="../media/image531.png"/><Relationship Id="rId205" Type="http://schemas.openxmlformats.org/officeDocument/2006/relationships/image" Target="../media/image538.png"/><Relationship Id="rId107" Type="http://schemas.openxmlformats.org/officeDocument/2006/relationships/customXml" Target="../ink/ink518.xml"/><Relationship Id="rId11" Type="http://schemas.openxmlformats.org/officeDocument/2006/relationships/customXml" Target="../ink/ink470.xml"/><Relationship Id="rId32" Type="http://schemas.openxmlformats.org/officeDocument/2006/relationships/image" Target="../media/image453.png"/><Relationship Id="rId53" Type="http://schemas.openxmlformats.org/officeDocument/2006/relationships/customXml" Target="../ink/ink491.xml"/><Relationship Id="rId74" Type="http://schemas.openxmlformats.org/officeDocument/2006/relationships/image" Target="../media/image474.png"/><Relationship Id="rId128" Type="http://schemas.openxmlformats.org/officeDocument/2006/relationships/image" Target="../media/image500.png"/><Relationship Id="rId149" Type="http://schemas.openxmlformats.org/officeDocument/2006/relationships/image" Target="../media/image510.png"/><Relationship Id="rId5" Type="http://schemas.openxmlformats.org/officeDocument/2006/relationships/customXml" Target="../ink/ink467.xml"/><Relationship Id="rId95" Type="http://schemas.openxmlformats.org/officeDocument/2006/relationships/customXml" Target="../ink/ink512.xml"/><Relationship Id="rId160" Type="http://schemas.openxmlformats.org/officeDocument/2006/relationships/customXml" Target="../ink/ink545.xml"/><Relationship Id="rId181" Type="http://schemas.openxmlformats.org/officeDocument/2006/relationships/image" Target="../media/image526.png"/><Relationship Id="rId22" Type="http://schemas.openxmlformats.org/officeDocument/2006/relationships/image" Target="../media/image448.png"/><Relationship Id="rId43" Type="http://schemas.openxmlformats.org/officeDocument/2006/relationships/customXml" Target="../ink/ink486.xml"/><Relationship Id="rId64" Type="http://schemas.openxmlformats.org/officeDocument/2006/relationships/image" Target="../media/image469.png"/><Relationship Id="rId118" Type="http://schemas.openxmlformats.org/officeDocument/2006/relationships/image" Target="../media/image495.png"/><Relationship Id="rId139" Type="http://schemas.openxmlformats.org/officeDocument/2006/relationships/image" Target="../media/image505.png"/><Relationship Id="rId85" Type="http://schemas.openxmlformats.org/officeDocument/2006/relationships/customXml" Target="../ink/ink507.xml"/><Relationship Id="rId150" Type="http://schemas.openxmlformats.org/officeDocument/2006/relationships/customXml" Target="../ink/ink540.xml"/><Relationship Id="rId171" Type="http://schemas.openxmlformats.org/officeDocument/2006/relationships/image" Target="../media/image521.png"/><Relationship Id="rId192" Type="http://schemas.openxmlformats.org/officeDocument/2006/relationships/customXml" Target="../ink/ink561.xml"/><Relationship Id="rId206" Type="http://schemas.openxmlformats.org/officeDocument/2006/relationships/customXml" Target="../ink/ink568.xml"/><Relationship Id="rId12" Type="http://schemas.openxmlformats.org/officeDocument/2006/relationships/image" Target="../media/image443.png"/><Relationship Id="rId33" Type="http://schemas.openxmlformats.org/officeDocument/2006/relationships/customXml" Target="../ink/ink481.xml"/><Relationship Id="rId108" Type="http://schemas.openxmlformats.org/officeDocument/2006/relationships/image" Target="../media/image490.png"/><Relationship Id="rId129" Type="http://schemas.openxmlformats.org/officeDocument/2006/relationships/customXml" Target="../ink/ink529.xml"/><Relationship Id="rId54" Type="http://schemas.openxmlformats.org/officeDocument/2006/relationships/image" Target="../media/image464.png"/><Relationship Id="rId75" Type="http://schemas.openxmlformats.org/officeDocument/2006/relationships/customXml" Target="../ink/ink502.xml"/><Relationship Id="rId96" Type="http://schemas.openxmlformats.org/officeDocument/2006/relationships/image" Target="../media/image485.png"/><Relationship Id="rId140" Type="http://schemas.openxmlformats.org/officeDocument/2006/relationships/customXml" Target="../ink/ink535.xml"/><Relationship Id="rId161" Type="http://schemas.openxmlformats.org/officeDocument/2006/relationships/image" Target="../media/image516.png"/><Relationship Id="rId182" Type="http://schemas.openxmlformats.org/officeDocument/2006/relationships/customXml" Target="../ink/ink556.xml"/><Relationship Id="rId6" Type="http://schemas.openxmlformats.org/officeDocument/2006/relationships/image" Target="../media/image440.png"/><Relationship Id="rId23" Type="http://schemas.openxmlformats.org/officeDocument/2006/relationships/customXml" Target="../ink/ink476.xml"/><Relationship Id="rId119" Type="http://schemas.openxmlformats.org/officeDocument/2006/relationships/customXml" Target="../ink/ink524.xml"/><Relationship Id="rId44" Type="http://schemas.openxmlformats.org/officeDocument/2006/relationships/image" Target="../media/image459.png"/><Relationship Id="rId65" Type="http://schemas.openxmlformats.org/officeDocument/2006/relationships/customXml" Target="../ink/ink497.xml"/><Relationship Id="rId86" Type="http://schemas.openxmlformats.org/officeDocument/2006/relationships/image" Target="../media/image480.png"/><Relationship Id="rId130" Type="http://schemas.openxmlformats.org/officeDocument/2006/relationships/image" Target="../media/image501.png"/><Relationship Id="rId151" Type="http://schemas.openxmlformats.org/officeDocument/2006/relationships/image" Target="../media/image511.png"/><Relationship Id="rId172" Type="http://schemas.openxmlformats.org/officeDocument/2006/relationships/customXml" Target="../ink/ink551.xml"/><Relationship Id="rId193" Type="http://schemas.openxmlformats.org/officeDocument/2006/relationships/image" Target="../media/image532.png"/><Relationship Id="rId207" Type="http://schemas.openxmlformats.org/officeDocument/2006/relationships/image" Target="../media/image539.png"/><Relationship Id="rId13" Type="http://schemas.openxmlformats.org/officeDocument/2006/relationships/customXml" Target="../ink/ink471.xml"/><Relationship Id="rId109" Type="http://schemas.openxmlformats.org/officeDocument/2006/relationships/customXml" Target="../ink/ink519.xml"/><Relationship Id="rId34" Type="http://schemas.openxmlformats.org/officeDocument/2006/relationships/image" Target="../media/image454.png"/><Relationship Id="rId55" Type="http://schemas.openxmlformats.org/officeDocument/2006/relationships/customXml" Target="../ink/ink492.xml"/><Relationship Id="rId76" Type="http://schemas.openxmlformats.org/officeDocument/2006/relationships/image" Target="../media/image475.png"/><Relationship Id="rId97" Type="http://schemas.openxmlformats.org/officeDocument/2006/relationships/customXml" Target="../ink/ink513.xml"/><Relationship Id="rId120" Type="http://schemas.openxmlformats.org/officeDocument/2006/relationships/image" Target="../media/image496.png"/><Relationship Id="rId141" Type="http://schemas.openxmlformats.org/officeDocument/2006/relationships/image" Target="../media/image506.png"/><Relationship Id="rId7" Type="http://schemas.openxmlformats.org/officeDocument/2006/relationships/customXml" Target="../ink/ink468.xml"/><Relationship Id="rId162" Type="http://schemas.openxmlformats.org/officeDocument/2006/relationships/customXml" Target="../ink/ink546.xml"/><Relationship Id="rId183" Type="http://schemas.openxmlformats.org/officeDocument/2006/relationships/image" Target="../media/image527.png"/><Relationship Id="rId24" Type="http://schemas.openxmlformats.org/officeDocument/2006/relationships/image" Target="../media/image449.png"/><Relationship Id="rId45" Type="http://schemas.openxmlformats.org/officeDocument/2006/relationships/customXml" Target="../ink/ink487.xml"/><Relationship Id="rId66" Type="http://schemas.openxmlformats.org/officeDocument/2006/relationships/image" Target="../media/image470.png"/><Relationship Id="rId87" Type="http://schemas.openxmlformats.org/officeDocument/2006/relationships/customXml" Target="../ink/ink508.xml"/><Relationship Id="rId110" Type="http://schemas.openxmlformats.org/officeDocument/2006/relationships/image" Target="../media/image491.png"/><Relationship Id="rId131" Type="http://schemas.openxmlformats.org/officeDocument/2006/relationships/customXml" Target="../ink/ink530.xml"/><Relationship Id="rId61" Type="http://schemas.openxmlformats.org/officeDocument/2006/relationships/customXml" Target="../ink/ink495.xml"/><Relationship Id="rId82" Type="http://schemas.openxmlformats.org/officeDocument/2006/relationships/image" Target="../media/image478.png"/><Relationship Id="rId152" Type="http://schemas.openxmlformats.org/officeDocument/2006/relationships/customXml" Target="../ink/ink541.xml"/><Relationship Id="rId173" Type="http://schemas.openxmlformats.org/officeDocument/2006/relationships/image" Target="../media/image522.png"/><Relationship Id="rId194" Type="http://schemas.openxmlformats.org/officeDocument/2006/relationships/customXml" Target="../ink/ink562.xml"/><Relationship Id="rId199" Type="http://schemas.openxmlformats.org/officeDocument/2006/relationships/image" Target="../media/image535.png"/><Relationship Id="rId203" Type="http://schemas.openxmlformats.org/officeDocument/2006/relationships/image" Target="../media/image537.png"/><Relationship Id="rId208" Type="http://schemas.openxmlformats.org/officeDocument/2006/relationships/customXml" Target="../ink/ink569.xml"/><Relationship Id="rId19" Type="http://schemas.openxmlformats.org/officeDocument/2006/relationships/customXml" Target="../ink/ink474.xml"/><Relationship Id="rId14" Type="http://schemas.openxmlformats.org/officeDocument/2006/relationships/image" Target="../media/image444.png"/><Relationship Id="rId30" Type="http://schemas.openxmlformats.org/officeDocument/2006/relationships/image" Target="../media/image452.png"/><Relationship Id="rId35" Type="http://schemas.openxmlformats.org/officeDocument/2006/relationships/customXml" Target="../ink/ink482.xml"/><Relationship Id="rId56" Type="http://schemas.openxmlformats.org/officeDocument/2006/relationships/image" Target="../media/image465.png"/><Relationship Id="rId77" Type="http://schemas.openxmlformats.org/officeDocument/2006/relationships/customXml" Target="../ink/ink503.xml"/><Relationship Id="rId100" Type="http://schemas.openxmlformats.org/officeDocument/2006/relationships/image" Target="../media/image487.png"/><Relationship Id="rId105" Type="http://schemas.openxmlformats.org/officeDocument/2006/relationships/customXml" Target="../ink/ink517.xml"/><Relationship Id="rId126" Type="http://schemas.openxmlformats.org/officeDocument/2006/relationships/image" Target="../media/image499.png"/><Relationship Id="rId147" Type="http://schemas.openxmlformats.org/officeDocument/2006/relationships/image" Target="../media/image509.png"/><Relationship Id="rId168" Type="http://schemas.openxmlformats.org/officeDocument/2006/relationships/customXml" Target="../ink/ink549.xml"/><Relationship Id="rId8" Type="http://schemas.openxmlformats.org/officeDocument/2006/relationships/image" Target="../media/image441.png"/><Relationship Id="rId51" Type="http://schemas.openxmlformats.org/officeDocument/2006/relationships/customXml" Target="../ink/ink490.xml"/><Relationship Id="rId72" Type="http://schemas.openxmlformats.org/officeDocument/2006/relationships/image" Target="../media/image473.png"/><Relationship Id="rId93" Type="http://schemas.openxmlformats.org/officeDocument/2006/relationships/customXml" Target="../ink/ink511.xml"/><Relationship Id="rId98" Type="http://schemas.openxmlformats.org/officeDocument/2006/relationships/image" Target="../media/image486.png"/><Relationship Id="rId121" Type="http://schemas.openxmlformats.org/officeDocument/2006/relationships/customXml" Target="../ink/ink525.xml"/><Relationship Id="rId142" Type="http://schemas.openxmlformats.org/officeDocument/2006/relationships/customXml" Target="../ink/ink536.xml"/><Relationship Id="rId163" Type="http://schemas.openxmlformats.org/officeDocument/2006/relationships/image" Target="../media/image517.png"/><Relationship Id="rId184" Type="http://schemas.openxmlformats.org/officeDocument/2006/relationships/customXml" Target="../ink/ink557.xml"/><Relationship Id="rId189" Type="http://schemas.openxmlformats.org/officeDocument/2006/relationships/image" Target="../media/image530.png"/><Relationship Id="rId3" Type="http://schemas.openxmlformats.org/officeDocument/2006/relationships/customXml" Target="../ink/ink466.xml"/><Relationship Id="rId25" Type="http://schemas.openxmlformats.org/officeDocument/2006/relationships/customXml" Target="../ink/ink477.xml"/><Relationship Id="rId46" Type="http://schemas.openxmlformats.org/officeDocument/2006/relationships/image" Target="../media/image460.png"/><Relationship Id="rId67" Type="http://schemas.openxmlformats.org/officeDocument/2006/relationships/customXml" Target="../ink/ink498.xml"/><Relationship Id="rId116" Type="http://schemas.openxmlformats.org/officeDocument/2006/relationships/image" Target="../media/image494.png"/><Relationship Id="rId137" Type="http://schemas.openxmlformats.org/officeDocument/2006/relationships/image" Target="../media/image504.png"/><Relationship Id="rId158" Type="http://schemas.openxmlformats.org/officeDocument/2006/relationships/customXml" Target="../ink/ink544.xml"/><Relationship Id="rId20" Type="http://schemas.openxmlformats.org/officeDocument/2006/relationships/image" Target="../media/image447.png"/><Relationship Id="rId41" Type="http://schemas.openxmlformats.org/officeDocument/2006/relationships/customXml" Target="../ink/ink485.xml"/><Relationship Id="rId62" Type="http://schemas.openxmlformats.org/officeDocument/2006/relationships/image" Target="../media/image468.png"/><Relationship Id="rId83" Type="http://schemas.openxmlformats.org/officeDocument/2006/relationships/customXml" Target="../ink/ink506.xml"/><Relationship Id="rId88" Type="http://schemas.openxmlformats.org/officeDocument/2006/relationships/image" Target="../media/image481.png"/><Relationship Id="rId111" Type="http://schemas.openxmlformats.org/officeDocument/2006/relationships/customXml" Target="../ink/ink520.xml"/><Relationship Id="rId132" Type="http://schemas.openxmlformats.org/officeDocument/2006/relationships/image" Target="../media/image502.png"/><Relationship Id="rId153" Type="http://schemas.openxmlformats.org/officeDocument/2006/relationships/image" Target="../media/image512.png"/><Relationship Id="rId174" Type="http://schemas.openxmlformats.org/officeDocument/2006/relationships/customXml" Target="../ink/ink552.xml"/><Relationship Id="rId179" Type="http://schemas.openxmlformats.org/officeDocument/2006/relationships/image" Target="../media/image525.png"/><Relationship Id="rId195" Type="http://schemas.openxmlformats.org/officeDocument/2006/relationships/image" Target="../media/image533.png"/><Relationship Id="rId209" Type="http://schemas.openxmlformats.org/officeDocument/2006/relationships/image" Target="../media/image540.png"/><Relationship Id="rId190" Type="http://schemas.openxmlformats.org/officeDocument/2006/relationships/customXml" Target="../ink/ink560.xml"/><Relationship Id="rId204" Type="http://schemas.openxmlformats.org/officeDocument/2006/relationships/customXml" Target="../ink/ink567.xml"/><Relationship Id="rId15" Type="http://schemas.openxmlformats.org/officeDocument/2006/relationships/customXml" Target="../ink/ink472.xml"/><Relationship Id="rId36" Type="http://schemas.openxmlformats.org/officeDocument/2006/relationships/image" Target="../media/image455.png"/><Relationship Id="rId57" Type="http://schemas.openxmlformats.org/officeDocument/2006/relationships/customXml" Target="../ink/ink493.xml"/><Relationship Id="rId106" Type="http://schemas.openxmlformats.org/officeDocument/2006/relationships/image" Target="../media/image117.png"/><Relationship Id="rId127" Type="http://schemas.openxmlformats.org/officeDocument/2006/relationships/customXml" Target="../ink/ink528.xml"/><Relationship Id="rId10" Type="http://schemas.openxmlformats.org/officeDocument/2006/relationships/image" Target="../media/image442.png"/><Relationship Id="rId31" Type="http://schemas.openxmlformats.org/officeDocument/2006/relationships/customXml" Target="../ink/ink480.xml"/><Relationship Id="rId52" Type="http://schemas.openxmlformats.org/officeDocument/2006/relationships/image" Target="../media/image463.png"/><Relationship Id="rId73" Type="http://schemas.openxmlformats.org/officeDocument/2006/relationships/customXml" Target="../ink/ink501.xml"/><Relationship Id="rId78" Type="http://schemas.openxmlformats.org/officeDocument/2006/relationships/image" Target="../media/image476.png"/><Relationship Id="rId94" Type="http://schemas.openxmlformats.org/officeDocument/2006/relationships/image" Target="../media/image484.png"/><Relationship Id="rId99" Type="http://schemas.openxmlformats.org/officeDocument/2006/relationships/customXml" Target="../ink/ink514.xml"/><Relationship Id="rId101" Type="http://schemas.openxmlformats.org/officeDocument/2006/relationships/customXml" Target="../ink/ink515.xml"/><Relationship Id="rId122" Type="http://schemas.openxmlformats.org/officeDocument/2006/relationships/image" Target="../media/image497.png"/><Relationship Id="rId143" Type="http://schemas.openxmlformats.org/officeDocument/2006/relationships/image" Target="../media/image507.png"/><Relationship Id="rId148" Type="http://schemas.openxmlformats.org/officeDocument/2006/relationships/customXml" Target="../ink/ink539.xml"/><Relationship Id="rId164" Type="http://schemas.openxmlformats.org/officeDocument/2006/relationships/customXml" Target="../ink/ink547.xml"/><Relationship Id="rId169" Type="http://schemas.openxmlformats.org/officeDocument/2006/relationships/image" Target="../media/image520.png"/><Relationship Id="rId185" Type="http://schemas.openxmlformats.org/officeDocument/2006/relationships/image" Target="../media/image528.png"/><Relationship Id="rId4" Type="http://schemas.openxmlformats.org/officeDocument/2006/relationships/image" Target="../media/image439.png"/><Relationship Id="rId9" Type="http://schemas.openxmlformats.org/officeDocument/2006/relationships/customXml" Target="../ink/ink469.xml"/><Relationship Id="rId180" Type="http://schemas.openxmlformats.org/officeDocument/2006/relationships/customXml" Target="../ink/ink555.xml"/><Relationship Id="rId210" Type="http://schemas.openxmlformats.org/officeDocument/2006/relationships/customXml" Target="../ink/ink570.xml"/><Relationship Id="rId26" Type="http://schemas.openxmlformats.org/officeDocument/2006/relationships/image" Target="../media/image450.png"/><Relationship Id="rId47" Type="http://schemas.openxmlformats.org/officeDocument/2006/relationships/customXml" Target="../ink/ink488.xml"/><Relationship Id="rId68" Type="http://schemas.openxmlformats.org/officeDocument/2006/relationships/image" Target="../media/image471.png"/><Relationship Id="rId89" Type="http://schemas.openxmlformats.org/officeDocument/2006/relationships/customXml" Target="../ink/ink509.xml"/><Relationship Id="rId112" Type="http://schemas.openxmlformats.org/officeDocument/2006/relationships/image" Target="../media/image492.png"/><Relationship Id="rId133" Type="http://schemas.openxmlformats.org/officeDocument/2006/relationships/customXml" Target="../ink/ink531.xml"/><Relationship Id="rId154" Type="http://schemas.openxmlformats.org/officeDocument/2006/relationships/customXml" Target="../ink/ink542.xml"/><Relationship Id="rId175" Type="http://schemas.openxmlformats.org/officeDocument/2006/relationships/image" Target="../media/image523.png"/><Relationship Id="rId196" Type="http://schemas.openxmlformats.org/officeDocument/2006/relationships/customXml" Target="../ink/ink563.xml"/><Relationship Id="rId200" Type="http://schemas.openxmlformats.org/officeDocument/2006/relationships/customXml" Target="../ink/ink565.xml"/><Relationship Id="rId16" Type="http://schemas.openxmlformats.org/officeDocument/2006/relationships/image" Target="../media/image445.png"/><Relationship Id="rId37" Type="http://schemas.openxmlformats.org/officeDocument/2006/relationships/customXml" Target="../ink/ink483.xml"/><Relationship Id="rId58" Type="http://schemas.openxmlformats.org/officeDocument/2006/relationships/image" Target="../media/image466.png"/><Relationship Id="rId79" Type="http://schemas.openxmlformats.org/officeDocument/2006/relationships/customXml" Target="../ink/ink504.xml"/><Relationship Id="rId102" Type="http://schemas.openxmlformats.org/officeDocument/2006/relationships/image" Target="../media/image488.png"/><Relationship Id="rId123" Type="http://schemas.openxmlformats.org/officeDocument/2006/relationships/customXml" Target="../ink/ink526.xml"/><Relationship Id="rId144" Type="http://schemas.openxmlformats.org/officeDocument/2006/relationships/customXml" Target="../ink/ink537.xml"/><Relationship Id="rId90" Type="http://schemas.openxmlformats.org/officeDocument/2006/relationships/image" Target="../media/image482.png"/><Relationship Id="rId165" Type="http://schemas.openxmlformats.org/officeDocument/2006/relationships/image" Target="../media/image518.png"/><Relationship Id="rId186" Type="http://schemas.openxmlformats.org/officeDocument/2006/relationships/customXml" Target="../ink/ink558.xml"/><Relationship Id="rId211" Type="http://schemas.openxmlformats.org/officeDocument/2006/relationships/image" Target="../media/image541.png"/><Relationship Id="rId27" Type="http://schemas.openxmlformats.org/officeDocument/2006/relationships/customXml" Target="../ink/ink478.xml"/><Relationship Id="rId48" Type="http://schemas.openxmlformats.org/officeDocument/2006/relationships/image" Target="../media/image461.png"/><Relationship Id="rId69" Type="http://schemas.openxmlformats.org/officeDocument/2006/relationships/customXml" Target="../ink/ink499.xml"/><Relationship Id="rId113" Type="http://schemas.openxmlformats.org/officeDocument/2006/relationships/customXml" Target="../ink/ink521.xml"/><Relationship Id="rId134" Type="http://schemas.openxmlformats.org/officeDocument/2006/relationships/image" Target="../media/image503.png"/><Relationship Id="rId80" Type="http://schemas.openxmlformats.org/officeDocument/2006/relationships/image" Target="../media/image477.png"/><Relationship Id="rId155" Type="http://schemas.openxmlformats.org/officeDocument/2006/relationships/image" Target="../media/image513.png"/><Relationship Id="rId176" Type="http://schemas.openxmlformats.org/officeDocument/2006/relationships/customXml" Target="../ink/ink553.xml"/><Relationship Id="rId197" Type="http://schemas.openxmlformats.org/officeDocument/2006/relationships/image" Target="../media/image534.png"/><Relationship Id="rId201" Type="http://schemas.openxmlformats.org/officeDocument/2006/relationships/image" Target="../media/image536.png"/><Relationship Id="rId17" Type="http://schemas.openxmlformats.org/officeDocument/2006/relationships/customXml" Target="../ink/ink473.xml"/><Relationship Id="rId38" Type="http://schemas.openxmlformats.org/officeDocument/2006/relationships/image" Target="../media/image456.png"/><Relationship Id="rId59" Type="http://schemas.openxmlformats.org/officeDocument/2006/relationships/customXml" Target="../ink/ink494.xml"/><Relationship Id="rId103" Type="http://schemas.openxmlformats.org/officeDocument/2006/relationships/customXml" Target="../ink/ink516.xml"/><Relationship Id="rId124" Type="http://schemas.openxmlformats.org/officeDocument/2006/relationships/image" Target="../media/image498.png"/><Relationship Id="rId70" Type="http://schemas.openxmlformats.org/officeDocument/2006/relationships/image" Target="../media/image472.png"/><Relationship Id="rId91" Type="http://schemas.openxmlformats.org/officeDocument/2006/relationships/customXml" Target="../ink/ink510.xml"/><Relationship Id="rId145" Type="http://schemas.openxmlformats.org/officeDocument/2006/relationships/image" Target="../media/image508.png"/><Relationship Id="rId166" Type="http://schemas.openxmlformats.org/officeDocument/2006/relationships/customXml" Target="../ink/ink548.xml"/><Relationship Id="rId187" Type="http://schemas.openxmlformats.org/officeDocument/2006/relationships/image" Target="../media/image529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51.png"/><Relationship Id="rId49" Type="http://schemas.openxmlformats.org/officeDocument/2006/relationships/customXml" Target="../ink/ink489.xml"/><Relationship Id="rId114" Type="http://schemas.openxmlformats.org/officeDocument/2006/relationships/image" Target="../media/image493.png"/><Relationship Id="rId60" Type="http://schemas.openxmlformats.org/officeDocument/2006/relationships/image" Target="../media/image467.png"/><Relationship Id="rId81" Type="http://schemas.openxmlformats.org/officeDocument/2006/relationships/customXml" Target="../ink/ink505.xml"/><Relationship Id="rId135" Type="http://schemas.openxmlformats.org/officeDocument/2006/relationships/customXml" Target="../ink/ink532.xml"/><Relationship Id="rId156" Type="http://schemas.openxmlformats.org/officeDocument/2006/relationships/customXml" Target="../ink/ink543.xml"/><Relationship Id="rId177" Type="http://schemas.openxmlformats.org/officeDocument/2006/relationships/image" Target="../media/image524.png"/><Relationship Id="rId198" Type="http://schemas.openxmlformats.org/officeDocument/2006/relationships/customXml" Target="../ink/ink564.xml"/><Relationship Id="rId202" Type="http://schemas.openxmlformats.org/officeDocument/2006/relationships/customXml" Target="../ink/ink566.xml"/><Relationship Id="rId18" Type="http://schemas.openxmlformats.org/officeDocument/2006/relationships/image" Target="../media/image446.png"/><Relationship Id="rId39" Type="http://schemas.openxmlformats.org/officeDocument/2006/relationships/customXml" Target="../ink/ink484.xml"/><Relationship Id="rId50" Type="http://schemas.openxmlformats.org/officeDocument/2006/relationships/image" Target="../media/image462.png"/><Relationship Id="rId104" Type="http://schemas.openxmlformats.org/officeDocument/2006/relationships/image" Target="../media/image489.png"/><Relationship Id="rId125" Type="http://schemas.openxmlformats.org/officeDocument/2006/relationships/customXml" Target="../ink/ink527.xml"/><Relationship Id="rId146" Type="http://schemas.openxmlformats.org/officeDocument/2006/relationships/customXml" Target="../ink/ink538.xml"/><Relationship Id="rId167" Type="http://schemas.openxmlformats.org/officeDocument/2006/relationships/image" Target="../media/image519.png"/><Relationship Id="rId188" Type="http://schemas.openxmlformats.org/officeDocument/2006/relationships/customXml" Target="../ink/ink559.xml"/><Relationship Id="rId71" Type="http://schemas.openxmlformats.org/officeDocument/2006/relationships/customXml" Target="../ink/ink500.xml"/><Relationship Id="rId92" Type="http://schemas.openxmlformats.org/officeDocument/2006/relationships/image" Target="../media/image483.png"/><Relationship Id="rId2" Type="http://schemas.openxmlformats.org/officeDocument/2006/relationships/image" Target="../media/image438.png"/><Relationship Id="rId29" Type="http://schemas.openxmlformats.org/officeDocument/2006/relationships/customXml" Target="../ink/ink479.xml"/><Relationship Id="rId40" Type="http://schemas.openxmlformats.org/officeDocument/2006/relationships/image" Target="../media/image457.png"/><Relationship Id="rId115" Type="http://schemas.openxmlformats.org/officeDocument/2006/relationships/customXml" Target="../ink/ink522.xml"/><Relationship Id="rId136" Type="http://schemas.openxmlformats.org/officeDocument/2006/relationships/customXml" Target="../ink/ink533.xml"/><Relationship Id="rId157" Type="http://schemas.openxmlformats.org/officeDocument/2006/relationships/image" Target="../media/image514.png"/><Relationship Id="rId178" Type="http://schemas.openxmlformats.org/officeDocument/2006/relationships/customXml" Target="../ink/ink5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FEE5-F211-4913-8980-758FA2514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BATERIJA ZA EV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258E0-9EDB-4D50-879A-5CF3F036F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B079C35-A1D5-47D4-B7D1-8D63A2BEA552}"/>
                  </a:ext>
                </a:extLst>
              </p14:cNvPr>
              <p14:cNvContentPartPr/>
              <p14:nvPr/>
            </p14:nvContentPartPr>
            <p14:xfrm>
              <a:off x="5652400" y="2256929"/>
              <a:ext cx="2887920" cy="1306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B079C35-A1D5-47D4-B7D1-8D63A2BEA5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3400" y="2247929"/>
                <a:ext cx="29055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D8D12DE-A369-43E5-8DE6-C75FF7D5E4B5}"/>
                  </a:ext>
                </a:extLst>
              </p14:cNvPr>
              <p14:cNvContentPartPr/>
              <p14:nvPr/>
            </p14:nvContentPartPr>
            <p14:xfrm>
              <a:off x="886360" y="471329"/>
              <a:ext cx="19080" cy="2995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D8D12DE-A369-43E5-8DE6-C75FF7D5E4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360" y="462329"/>
                <a:ext cx="367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DC62C2F-5C62-4409-B8AA-E0A9074C3A77}"/>
                  </a:ext>
                </a:extLst>
              </p14:cNvPr>
              <p14:cNvContentPartPr/>
              <p14:nvPr/>
            </p14:nvContentPartPr>
            <p14:xfrm>
              <a:off x="606640" y="835649"/>
              <a:ext cx="568440" cy="320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DC62C2F-5C62-4409-B8AA-E0A9074C3A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640" y="826649"/>
                <a:ext cx="586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98D4AAB-62EC-4766-B9C8-C072D48C8F4E}"/>
                  </a:ext>
                </a:extLst>
              </p14:cNvPr>
              <p14:cNvContentPartPr/>
              <p14:nvPr/>
            </p14:nvContentPartPr>
            <p14:xfrm>
              <a:off x="802840" y="953009"/>
              <a:ext cx="151200" cy="356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98D4AAB-62EC-4766-B9C8-C072D48C8F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840" y="944369"/>
                <a:ext cx="1688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A8A14D0-4F30-4852-A23A-7952CC62F591}"/>
                  </a:ext>
                </a:extLst>
              </p14:cNvPr>
              <p14:cNvContentPartPr/>
              <p14:nvPr/>
            </p14:nvContentPartPr>
            <p14:xfrm>
              <a:off x="880600" y="999809"/>
              <a:ext cx="42120" cy="3790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A8A14D0-4F30-4852-A23A-7952CC62F5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600" y="991169"/>
                <a:ext cx="597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313A0FF-0F6F-4579-B3BA-19B15A415768}"/>
                  </a:ext>
                </a:extLst>
              </p14:cNvPr>
              <p14:cNvContentPartPr/>
              <p14:nvPr/>
            </p14:nvContentPartPr>
            <p14:xfrm>
              <a:off x="846040" y="694529"/>
              <a:ext cx="32040" cy="97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313A0FF-0F6F-4579-B3BA-19B15A4157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7040" y="685889"/>
                <a:ext cx="496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3BDD2AE-A1E3-4770-929B-3BA525F8384A}"/>
                  </a:ext>
                </a:extLst>
              </p14:cNvPr>
              <p14:cNvContentPartPr/>
              <p14:nvPr/>
            </p14:nvContentPartPr>
            <p14:xfrm>
              <a:off x="846040" y="700289"/>
              <a:ext cx="63360" cy="1767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3BDD2AE-A1E3-4770-929B-3BA525F838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7040" y="691649"/>
                <a:ext cx="810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E9457EC-9D34-4DDB-BAC9-E52701DF7272}"/>
                  </a:ext>
                </a:extLst>
              </p14:cNvPr>
              <p14:cNvContentPartPr/>
              <p14:nvPr/>
            </p14:nvContentPartPr>
            <p14:xfrm>
              <a:off x="162400" y="104129"/>
              <a:ext cx="2077200" cy="16383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E9457EC-9D34-4DDB-BAC9-E52701DF72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3760" y="95489"/>
                <a:ext cx="2094840" cy="16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3B78080-DCBD-4C75-B0DA-72CF0B621069}"/>
                  </a:ext>
                </a:extLst>
              </p14:cNvPr>
              <p14:cNvContentPartPr/>
              <p14:nvPr/>
            </p14:nvContentPartPr>
            <p14:xfrm>
              <a:off x="893560" y="2169809"/>
              <a:ext cx="49680" cy="4676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3B78080-DCBD-4C75-B0DA-72CF0B6210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4920" y="2161169"/>
                <a:ext cx="673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BC73D59-76AE-474D-BD9A-03B4481DD497}"/>
                  </a:ext>
                </a:extLst>
              </p14:cNvPr>
              <p14:cNvContentPartPr/>
              <p14:nvPr/>
            </p14:nvContentPartPr>
            <p14:xfrm>
              <a:off x="605560" y="2641769"/>
              <a:ext cx="644040" cy="640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BC73D59-76AE-474D-BD9A-03B4481DD4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6560" y="2633129"/>
                <a:ext cx="6616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67A513-B902-4C61-9ACE-17934EF75105}"/>
                  </a:ext>
                </a:extLst>
              </p14:cNvPr>
              <p14:cNvContentPartPr/>
              <p14:nvPr/>
            </p14:nvContentPartPr>
            <p14:xfrm>
              <a:off x="887440" y="2763089"/>
              <a:ext cx="181800" cy="414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67A513-B902-4C61-9ACE-17934EF751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8440" y="2754089"/>
                <a:ext cx="199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4877299-02BC-482E-A876-F312205B2C22}"/>
                  </a:ext>
                </a:extLst>
              </p14:cNvPr>
              <p14:cNvContentPartPr/>
              <p14:nvPr/>
            </p14:nvContentPartPr>
            <p14:xfrm>
              <a:off x="898960" y="2893409"/>
              <a:ext cx="59040" cy="3128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4877299-02BC-482E-A876-F312205B2C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9960" y="2884409"/>
                <a:ext cx="766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8DCD5D3-E054-4643-83D9-C8438F300155}"/>
                  </a:ext>
                </a:extLst>
              </p14:cNvPr>
              <p14:cNvContentPartPr/>
              <p14:nvPr/>
            </p14:nvContentPartPr>
            <p14:xfrm>
              <a:off x="527080" y="3202649"/>
              <a:ext cx="642600" cy="90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8DCD5D3-E054-4643-83D9-C8438F3001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8080" y="3194009"/>
                <a:ext cx="6602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3D04681-BE64-4E03-95BC-65F7A93609B1}"/>
                  </a:ext>
                </a:extLst>
              </p14:cNvPr>
              <p14:cNvContentPartPr/>
              <p14:nvPr/>
            </p14:nvContentPartPr>
            <p14:xfrm>
              <a:off x="837400" y="3325769"/>
              <a:ext cx="223920" cy="662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3D04681-BE64-4E03-95BC-65F7A93609B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8760" y="3316769"/>
                <a:ext cx="2415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E64912C-A7A8-4469-9293-C96678873F41}"/>
                  </a:ext>
                </a:extLst>
              </p14:cNvPr>
              <p14:cNvContentPartPr/>
              <p14:nvPr/>
            </p14:nvContentPartPr>
            <p14:xfrm>
              <a:off x="885280" y="3453569"/>
              <a:ext cx="66240" cy="5025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E64912C-A7A8-4469-9293-C96678873F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6280" y="3444569"/>
                <a:ext cx="83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0985D6F-48ED-4246-80C6-4A553EDF09FA}"/>
                  </a:ext>
                </a:extLst>
              </p14:cNvPr>
              <p14:cNvContentPartPr/>
              <p14:nvPr/>
            </p14:nvContentPartPr>
            <p14:xfrm>
              <a:off x="901120" y="2068649"/>
              <a:ext cx="933840" cy="5065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0985D6F-48ED-4246-80C6-4A553EDF09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2120" y="2059649"/>
                <a:ext cx="9514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7066748-1CDA-4104-B9AD-D8763E2851C0}"/>
                  </a:ext>
                </a:extLst>
              </p14:cNvPr>
              <p14:cNvContentPartPr/>
              <p14:nvPr/>
            </p14:nvContentPartPr>
            <p14:xfrm>
              <a:off x="1642720" y="2541689"/>
              <a:ext cx="462240" cy="910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7066748-1CDA-4104-B9AD-D8763E2851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34080" y="2533049"/>
                <a:ext cx="4798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4997260-F4B0-49A7-BC50-9853DC7126AC}"/>
                  </a:ext>
                </a:extLst>
              </p14:cNvPr>
              <p14:cNvContentPartPr/>
              <p14:nvPr/>
            </p14:nvContentPartPr>
            <p14:xfrm>
              <a:off x="1795360" y="2661929"/>
              <a:ext cx="158400" cy="442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4997260-F4B0-49A7-BC50-9853DC7126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86360" y="2653289"/>
                <a:ext cx="176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DBF4B5D-11AF-408B-B058-1055717AEA47}"/>
                  </a:ext>
                </a:extLst>
              </p14:cNvPr>
              <p14:cNvContentPartPr/>
              <p14:nvPr/>
            </p14:nvContentPartPr>
            <p14:xfrm>
              <a:off x="1883200" y="2707649"/>
              <a:ext cx="35280" cy="3589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DBF4B5D-11AF-408B-B058-1055717AEA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74560" y="2699009"/>
                <a:ext cx="5292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CAAB877-682A-43FA-8CAE-AE890C03AC35}"/>
                  </a:ext>
                </a:extLst>
              </p14:cNvPr>
              <p14:cNvContentPartPr/>
              <p14:nvPr/>
            </p14:nvContentPartPr>
            <p14:xfrm>
              <a:off x="1699240" y="3087089"/>
              <a:ext cx="489960" cy="478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CAAB877-682A-43FA-8CAE-AE890C03AC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90240" y="3078449"/>
                <a:ext cx="5076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AC89FE4-2EA2-49D6-81B8-CFC6A10FA12D}"/>
                  </a:ext>
                </a:extLst>
              </p14:cNvPr>
              <p14:cNvContentPartPr/>
              <p14:nvPr/>
            </p14:nvContentPartPr>
            <p14:xfrm>
              <a:off x="1756120" y="3229289"/>
              <a:ext cx="216000" cy="414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AC89FE4-2EA2-49D6-81B8-CFC6A10FA12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47480" y="3220649"/>
                <a:ext cx="2336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3E10A62-09D5-416D-B8E0-F98ACCE57313}"/>
                  </a:ext>
                </a:extLst>
              </p14:cNvPr>
              <p14:cNvContentPartPr/>
              <p14:nvPr/>
            </p14:nvContentPartPr>
            <p14:xfrm>
              <a:off x="1518880" y="3086009"/>
              <a:ext cx="205920" cy="550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3E10A62-09D5-416D-B8E0-F98ACCE5731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09880" y="3077009"/>
                <a:ext cx="223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AA125FD-828A-400F-9395-F52AF96D9919}"/>
                  </a:ext>
                </a:extLst>
              </p14:cNvPr>
              <p14:cNvContentPartPr/>
              <p14:nvPr/>
            </p14:nvContentPartPr>
            <p14:xfrm>
              <a:off x="1780600" y="3284729"/>
              <a:ext cx="103320" cy="5641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AA125FD-828A-400F-9395-F52AF96D991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71600" y="3276089"/>
                <a:ext cx="12096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CF2F043-F5DA-4A1F-B06A-727B3191B42E}"/>
                  </a:ext>
                </a:extLst>
              </p14:cNvPr>
              <p14:cNvContentPartPr/>
              <p14:nvPr/>
            </p14:nvContentPartPr>
            <p14:xfrm>
              <a:off x="833080" y="3812129"/>
              <a:ext cx="1462320" cy="20340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CF2F043-F5DA-4A1F-B06A-727B3191B42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4440" y="3803129"/>
                <a:ext cx="14799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41D152A-4F99-4CA8-B7F6-A6AD313B178F}"/>
                  </a:ext>
                </a:extLst>
              </p14:cNvPr>
              <p14:cNvContentPartPr/>
              <p14:nvPr/>
            </p14:nvContentPartPr>
            <p14:xfrm>
              <a:off x="1262200" y="881729"/>
              <a:ext cx="182520" cy="1360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41D152A-4F99-4CA8-B7F6-A6AD313B17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53560" y="872729"/>
                <a:ext cx="200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8693FCE-5641-4FF2-9EC7-D74DC702E6EA}"/>
                  </a:ext>
                </a:extLst>
              </p14:cNvPr>
              <p14:cNvContentPartPr/>
              <p14:nvPr/>
            </p14:nvContentPartPr>
            <p14:xfrm>
              <a:off x="1287760" y="805409"/>
              <a:ext cx="165600" cy="442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8693FCE-5641-4FF2-9EC7-D74DC702E6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78760" y="796409"/>
                <a:ext cx="1832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D1E8C6D-DA72-4157-BFDF-732A3E463B79}"/>
                  </a:ext>
                </a:extLst>
              </p14:cNvPr>
              <p14:cNvContentPartPr/>
              <p14:nvPr/>
            </p14:nvContentPartPr>
            <p14:xfrm>
              <a:off x="1292080" y="900809"/>
              <a:ext cx="93600" cy="194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D1E8C6D-DA72-4157-BFDF-732A3E463B7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83080" y="891809"/>
                <a:ext cx="111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90FD600-76DE-4E56-A8CF-A23977B1CC5F}"/>
                  </a:ext>
                </a:extLst>
              </p14:cNvPr>
              <p14:cNvContentPartPr/>
              <p14:nvPr/>
            </p14:nvContentPartPr>
            <p14:xfrm>
              <a:off x="1560640" y="1006649"/>
              <a:ext cx="27720" cy="669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90FD600-76DE-4E56-A8CF-A23977B1CC5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51640" y="997649"/>
                <a:ext cx="453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94F51B7-8E04-496C-B500-F60B7F957239}"/>
                  </a:ext>
                </a:extLst>
              </p14:cNvPr>
              <p14:cNvContentPartPr/>
              <p14:nvPr/>
            </p14:nvContentPartPr>
            <p14:xfrm>
              <a:off x="1626880" y="704969"/>
              <a:ext cx="283320" cy="2854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94F51B7-8E04-496C-B500-F60B7F9572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17880" y="695969"/>
                <a:ext cx="3009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97F693F-36FF-426A-BD04-4E5267A95740}"/>
                  </a:ext>
                </a:extLst>
              </p14:cNvPr>
              <p14:cNvContentPartPr/>
              <p14:nvPr/>
            </p14:nvContentPartPr>
            <p14:xfrm>
              <a:off x="1705360" y="2033369"/>
              <a:ext cx="340560" cy="115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97F693F-36FF-426A-BD04-4E5267A9574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96360" y="2024729"/>
                <a:ext cx="3582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13A31CB-F0AC-4925-96AF-38F84BA9B5A0}"/>
                  </a:ext>
                </a:extLst>
              </p14:cNvPr>
              <p14:cNvContentPartPr/>
              <p14:nvPr/>
            </p14:nvContentPartPr>
            <p14:xfrm>
              <a:off x="235480" y="2558969"/>
              <a:ext cx="252720" cy="1998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13A31CB-F0AC-4925-96AF-38F84BA9B5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840" y="2549969"/>
                <a:ext cx="2703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6DA7859-CD87-48DD-B220-C1E0C147BA62}"/>
                  </a:ext>
                </a:extLst>
              </p14:cNvPr>
              <p14:cNvContentPartPr/>
              <p14:nvPr/>
            </p14:nvContentPartPr>
            <p14:xfrm>
              <a:off x="287680" y="2490209"/>
              <a:ext cx="126720" cy="414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6DA7859-CD87-48DD-B220-C1E0C147BA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680" y="2481209"/>
                <a:ext cx="144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22304DA-84AB-4DC8-9E37-CC17310F909D}"/>
                  </a:ext>
                </a:extLst>
              </p14:cNvPr>
              <p14:cNvContentPartPr/>
              <p14:nvPr/>
            </p14:nvContentPartPr>
            <p14:xfrm>
              <a:off x="307840" y="2580929"/>
              <a:ext cx="99000" cy="14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22304DA-84AB-4DC8-9E37-CC17310F909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8840" y="2571929"/>
                <a:ext cx="116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3DA19FF-DC0B-4210-B2C4-C2ED8EC3BC16}"/>
                  </a:ext>
                </a:extLst>
              </p14:cNvPr>
              <p14:cNvContentPartPr/>
              <p14:nvPr/>
            </p14:nvContentPartPr>
            <p14:xfrm>
              <a:off x="483520" y="2735369"/>
              <a:ext cx="58320" cy="824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3DA19FF-DC0B-4210-B2C4-C2ED8EC3BC1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4880" y="2726729"/>
                <a:ext cx="75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E6F7A63-6A45-424E-A0AE-2005B6E4150C}"/>
                  </a:ext>
                </a:extLst>
              </p14:cNvPr>
              <p14:cNvContentPartPr/>
              <p14:nvPr/>
            </p14:nvContentPartPr>
            <p14:xfrm>
              <a:off x="523840" y="2438729"/>
              <a:ext cx="191160" cy="2772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E6F7A63-6A45-424E-A0AE-2005B6E415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15200" y="2430089"/>
                <a:ext cx="2088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48D3B2B-572C-4994-AAB5-D74FA92BB627}"/>
                  </a:ext>
                </a:extLst>
              </p14:cNvPr>
              <p14:cNvContentPartPr/>
              <p14:nvPr/>
            </p14:nvContentPartPr>
            <p14:xfrm>
              <a:off x="226120" y="3375089"/>
              <a:ext cx="154080" cy="1587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48D3B2B-572C-4994-AAB5-D74FA92BB62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7120" y="3366449"/>
                <a:ext cx="171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EB45676-D52D-4520-A44A-0FE169533B2B}"/>
                  </a:ext>
                </a:extLst>
              </p14:cNvPr>
              <p14:cNvContentPartPr/>
              <p14:nvPr/>
            </p14:nvContentPartPr>
            <p14:xfrm>
              <a:off x="200560" y="3228209"/>
              <a:ext cx="159840" cy="748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EB45676-D52D-4520-A44A-0FE169533B2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1920" y="3219569"/>
                <a:ext cx="177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6C836BC-1CA6-48B5-8471-A1925D330566}"/>
                  </a:ext>
                </a:extLst>
              </p14:cNvPr>
              <p14:cNvContentPartPr/>
              <p14:nvPr/>
            </p14:nvContentPartPr>
            <p14:xfrm>
              <a:off x="264280" y="3376169"/>
              <a:ext cx="97920" cy="6804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6C836BC-1CA6-48B5-8471-A1925D33056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5280" y="3367529"/>
                <a:ext cx="1155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B0907F5-DE2E-43A0-BB81-21D343A1FF5B}"/>
                  </a:ext>
                </a:extLst>
              </p14:cNvPr>
              <p14:cNvContentPartPr/>
              <p14:nvPr/>
            </p14:nvContentPartPr>
            <p14:xfrm>
              <a:off x="446440" y="3543929"/>
              <a:ext cx="59760" cy="795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B0907F5-DE2E-43A0-BB81-21D343A1FF5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7800" y="3535289"/>
                <a:ext cx="77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6BC2662-9B5E-4176-8536-9539D72FF438}"/>
                  </a:ext>
                </a:extLst>
              </p14:cNvPr>
              <p14:cNvContentPartPr/>
              <p14:nvPr/>
            </p14:nvContentPartPr>
            <p14:xfrm>
              <a:off x="484960" y="3316049"/>
              <a:ext cx="83160" cy="2307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6BC2662-9B5E-4176-8536-9539D72FF43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5960" y="3307409"/>
                <a:ext cx="1008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8B10D1D-F830-42F8-84BD-022CEA3118DD}"/>
                  </a:ext>
                </a:extLst>
              </p14:cNvPr>
              <p14:cNvContentPartPr/>
              <p14:nvPr/>
            </p14:nvContentPartPr>
            <p14:xfrm>
              <a:off x="2098480" y="2519729"/>
              <a:ext cx="151560" cy="1299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8B10D1D-F830-42F8-84BD-022CEA3118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89480" y="2511089"/>
                <a:ext cx="169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018FDB9-2A1A-4596-8A3E-309C27861B6D}"/>
                  </a:ext>
                </a:extLst>
              </p14:cNvPr>
              <p14:cNvContentPartPr/>
              <p14:nvPr/>
            </p14:nvContentPartPr>
            <p14:xfrm>
              <a:off x="2131240" y="2411009"/>
              <a:ext cx="142200" cy="824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018FDB9-2A1A-4596-8A3E-309C27861B6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22600" y="2402369"/>
                <a:ext cx="159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43CD322-65E9-4B67-8CA5-D4186FC2AB68}"/>
                  </a:ext>
                </a:extLst>
              </p14:cNvPr>
              <p14:cNvContentPartPr/>
              <p14:nvPr/>
            </p14:nvContentPartPr>
            <p14:xfrm>
              <a:off x="2146000" y="2532329"/>
              <a:ext cx="65160" cy="32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43CD322-65E9-4B67-8CA5-D4186FC2AB6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37360" y="2523329"/>
                <a:ext cx="828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475D00A-E3E3-488B-8B17-27107290A812}"/>
                  </a:ext>
                </a:extLst>
              </p14:cNvPr>
              <p14:cNvContentPartPr/>
              <p14:nvPr/>
            </p14:nvContentPartPr>
            <p14:xfrm>
              <a:off x="2402680" y="2586689"/>
              <a:ext cx="27000" cy="1465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475D00A-E3E3-488B-8B17-27107290A81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93680" y="2577689"/>
                <a:ext cx="446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9575F56-EBA5-4A8C-A289-AAC49827A81B}"/>
                  </a:ext>
                </a:extLst>
              </p14:cNvPr>
              <p14:cNvContentPartPr/>
              <p14:nvPr/>
            </p14:nvContentPartPr>
            <p14:xfrm>
              <a:off x="2479000" y="2372849"/>
              <a:ext cx="152280" cy="2138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9575F56-EBA5-4A8C-A289-AAC49827A81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70000" y="2364209"/>
                <a:ext cx="169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492A610-D1FB-423D-B52B-0A01F54B5084}"/>
                  </a:ext>
                </a:extLst>
              </p14:cNvPr>
              <p14:cNvContentPartPr/>
              <p14:nvPr/>
            </p14:nvContentPartPr>
            <p14:xfrm>
              <a:off x="2269120" y="3085289"/>
              <a:ext cx="185760" cy="21420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492A610-D1FB-423D-B52B-0A01F54B508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60120" y="3076649"/>
                <a:ext cx="203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A8B571D-4A6C-4410-A392-4EA9A3A0BC13}"/>
                  </a:ext>
                </a:extLst>
              </p14:cNvPr>
              <p14:cNvContentPartPr/>
              <p14:nvPr/>
            </p14:nvContentPartPr>
            <p14:xfrm>
              <a:off x="2259400" y="3021569"/>
              <a:ext cx="122040" cy="748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A8B571D-4A6C-4410-A392-4EA9A3A0BC1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50760" y="3012569"/>
                <a:ext cx="139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0C3C593-0757-4207-A4C3-AC72D3CC3190}"/>
                  </a:ext>
                </a:extLst>
              </p14:cNvPr>
              <p14:cNvContentPartPr/>
              <p14:nvPr/>
            </p14:nvContentPartPr>
            <p14:xfrm>
              <a:off x="2279560" y="3103649"/>
              <a:ext cx="126360" cy="842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0C3C593-0757-4207-A4C3-AC72D3CC319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270920" y="3094649"/>
                <a:ext cx="1440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8B2F8C4-2AD9-432C-A6FD-194D5C6252D1}"/>
                  </a:ext>
                </a:extLst>
              </p14:cNvPr>
              <p14:cNvContentPartPr/>
              <p14:nvPr/>
            </p14:nvContentPartPr>
            <p14:xfrm>
              <a:off x="2511760" y="3210209"/>
              <a:ext cx="53280" cy="1130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8B2F8C4-2AD9-432C-A6FD-194D5C6252D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02760" y="3201569"/>
                <a:ext cx="70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86E12F7-20C9-4F91-8A16-E16EBF31C141}"/>
                  </a:ext>
                </a:extLst>
              </p14:cNvPr>
              <p14:cNvContentPartPr/>
              <p14:nvPr/>
            </p14:nvContentPartPr>
            <p14:xfrm>
              <a:off x="2564680" y="3000329"/>
              <a:ext cx="218520" cy="1954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86E12F7-20C9-4F91-8A16-E16EBF31C14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55680" y="2991689"/>
                <a:ext cx="23616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0AB2A73-C5FB-4241-8F0B-78BE1AC27C39}"/>
              </a:ext>
            </a:extLst>
          </p:cNvPr>
          <p:cNvGrpSpPr/>
          <p:nvPr/>
        </p:nvGrpSpPr>
        <p:grpSpPr>
          <a:xfrm>
            <a:off x="1907680" y="333089"/>
            <a:ext cx="8908200" cy="1942200"/>
            <a:chOff x="1907680" y="333089"/>
            <a:chExt cx="8908200" cy="19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24C063-2D3A-4DA9-B715-3A96C2591AA0}"/>
                    </a:ext>
                  </a:extLst>
                </p14:cNvPr>
                <p14:cNvContentPartPr/>
                <p14:nvPr/>
              </p14:nvContentPartPr>
              <p14:xfrm>
                <a:off x="3785440" y="758609"/>
                <a:ext cx="266400" cy="466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24C063-2D3A-4DA9-B715-3A96C2591A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76440" y="749609"/>
                  <a:ext cx="2840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F8792E2-41D3-4D89-9E5C-3B2890F81D2B}"/>
                    </a:ext>
                  </a:extLst>
                </p14:cNvPr>
                <p14:cNvContentPartPr/>
                <p14:nvPr/>
              </p14:nvContentPartPr>
              <p14:xfrm>
                <a:off x="4114840" y="973529"/>
                <a:ext cx="101160" cy="219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F8792E2-41D3-4D89-9E5C-3B2890F81D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05840" y="964889"/>
                  <a:ext cx="118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CE9290-96C5-407A-AEFA-392068A77EB0}"/>
                    </a:ext>
                  </a:extLst>
                </p14:cNvPr>
                <p14:cNvContentPartPr/>
                <p14:nvPr/>
              </p14:nvContentPartPr>
              <p14:xfrm>
                <a:off x="4146520" y="809009"/>
                <a:ext cx="9720" cy="15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CE9290-96C5-407A-AEFA-392068A77E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37880" y="800369"/>
                  <a:ext cx="27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E3D2EC-82AE-4805-BCC4-0F8B2825B29A}"/>
                    </a:ext>
                  </a:extLst>
                </p14:cNvPr>
                <p14:cNvContentPartPr/>
                <p14:nvPr/>
              </p14:nvContentPartPr>
              <p14:xfrm>
                <a:off x="4325800" y="1037969"/>
                <a:ext cx="165600" cy="10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E3D2EC-82AE-4805-BCC4-0F8B2825B2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16800" y="1029329"/>
                  <a:ext cx="18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E22166-67FD-4D50-92E7-713A5A07FBB3}"/>
                    </a:ext>
                  </a:extLst>
                </p14:cNvPr>
                <p14:cNvContentPartPr/>
                <p14:nvPr/>
              </p14:nvContentPartPr>
              <p14:xfrm>
                <a:off x="4795960" y="811889"/>
                <a:ext cx="83520" cy="44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E22166-67FD-4D50-92E7-713A5A07FB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87320" y="803249"/>
                  <a:ext cx="1011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C47C75-5AB3-4C58-8EC4-23B227125C6D}"/>
                    </a:ext>
                  </a:extLst>
                </p14:cNvPr>
                <p14:cNvContentPartPr/>
                <p14:nvPr/>
              </p14:nvContentPartPr>
              <p14:xfrm>
                <a:off x="4668880" y="1183049"/>
                <a:ext cx="275760" cy="51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C47C75-5AB3-4C58-8EC4-23B227125C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60240" y="1174049"/>
                  <a:ext cx="293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7C22324-AC00-4287-9B46-ADF35C188B3F}"/>
                    </a:ext>
                  </a:extLst>
                </p14:cNvPr>
                <p14:cNvContentPartPr/>
                <p14:nvPr/>
              </p14:nvContentPartPr>
              <p14:xfrm>
                <a:off x="4642600" y="744209"/>
                <a:ext cx="413640" cy="62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7C22324-AC00-4287-9B46-ADF35C188B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3600" y="735569"/>
                  <a:ext cx="43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3F676F-4D52-44DC-B59F-A74377167848}"/>
                    </a:ext>
                  </a:extLst>
                </p14:cNvPr>
                <p14:cNvContentPartPr/>
                <p14:nvPr/>
              </p14:nvContentPartPr>
              <p14:xfrm>
                <a:off x="5006920" y="952289"/>
                <a:ext cx="239040" cy="235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3F676F-4D52-44DC-B59F-A743771678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97920" y="943289"/>
                  <a:ext cx="256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B496B3-5666-4E2B-9A17-846C2B067E4D}"/>
                    </a:ext>
                  </a:extLst>
                </p14:cNvPr>
                <p14:cNvContentPartPr/>
                <p14:nvPr/>
              </p14:nvContentPartPr>
              <p14:xfrm>
                <a:off x="5294200" y="938969"/>
                <a:ext cx="190080" cy="235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B496B3-5666-4E2B-9A17-846C2B067E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85200" y="929969"/>
                  <a:ext cx="207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2EDA34-AC8F-4521-8A97-3CFC5E16C66A}"/>
                    </a:ext>
                  </a:extLst>
                </p14:cNvPr>
                <p14:cNvContentPartPr/>
                <p14:nvPr/>
              </p14:nvContentPartPr>
              <p14:xfrm>
                <a:off x="3229600" y="593009"/>
                <a:ext cx="3097080" cy="1231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2EDA34-AC8F-4521-8A97-3CFC5E16C6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20960" y="584009"/>
                  <a:ext cx="3114720" cy="12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C5D14E-7FA6-47C3-84CB-4FCF07CAD3CF}"/>
                    </a:ext>
                  </a:extLst>
                </p14:cNvPr>
                <p14:cNvContentPartPr/>
                <p14:nvPr/>
              </p14:nvContentPartPr>
              <p14:xfrm>
                <a:off x="3277480" y="350369"/>
                <a:ext cx="2807640" cy="1515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C5D14E-7FA6-47C3-84CB-4FCF07CAD3C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68480" y="341729"/>
                  <a:ext cx="2825280" cy="15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300518-4D22-4EC1-A03D-4B27AFCB6523}"/>
                    </a:ext>
                  </a:extLst>
                </p14:cNvPr>
                <p14:cNvContentPartPr/>
                <p14:nvPr/>
              </p14:nvContentPartPr>
              <p14:xfrm>
                <a:off x="6273760" y="1133009"/>
                <a:ext cx="342000" cy="66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300518-4D22-4EC1-A03D-4B27AFCB65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65120" y="1124369"/>
                  <a:ext cx="359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F0281F7-E1A2-4EC4-B6A9-978F4CF92BCF}"/>
                    </a:ext>
                  </a:extLst>
                </p14:cNvPr>
                <p14:cNvContentPartPr/>
                <p14:nvPr/>
              </p14:nvContentPartPr>
              <p14:xfrm>
                <a:off x="6279520" y="999809"/>
                <a:ext cx="266400" cy="72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F0281F7-E1A2-4EC4-B6A9-978F4CF92B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70880" y="991169"/>
                  <a:ext cx="284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AF37D2-0552-4CB6-99EC-C7E81CAE0E39}"/>
                    </a:ext>
                  </a:extLst>
                </p14:cNvPr>
                <p14:cNvContentPartPr/>
                <p14:nvPr/>
              </p14:nvContentPartPr>
              <p14:xfrm>
                <a:off x="6450160" y="894689"/>
                <a:ext cx="285480" cy="342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AF37D2-0552-4CB6-99EC-C7E81CAE0E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41160" y="885689"/>
                  <a:ext cx="303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49DF97-7CF1-433F-937F-3F3502474BF8}"/>
                    </a:ext>
                  </a:extLst>
                </p14:cNvPr>
                <p14:cNvContentPartPr/>
                <p14:nvPr/>
              </p14:nvContentPartPr>
              <p14:xfrm>
                <a:off x="2103520" y="2000969"/>
                <a:ext cx="157320" cy="131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49DF97-7CF1-433F-937F-3F3502474B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94520" y="1992329"/>
                  <a:ext cx="174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723259-0707-40AF-82B9-6116BB00F888}"/>
                    </a:ext>
                  </a:extLst>
                </p14:cNvPr>
                <p14:cNvContentPartPr/>
                <p14:nvPr/>
              </p14:nvContentPartPr>
              <p14:xfrm>
                <a:off x="2123680" y="1964969"/>
                <a:ext cx="105840" cy="109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723259-0707-40AF-82B9-6116BB00F8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15040" y="1955969"/>
                  <a:ext cx="123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9FC4F9-9F09-4F13-9B94-CA00F9222576}"/>
                    </a:ext>
                  </a:extLst>
                </p14:cNvPr>
                <p14:cNvContentPartPr/>
                <p14:nvPr/>
              </p14:nvContentPartPr>
              <p14:xfrm>
                <a:off x="2362360" y="1980089"/>
                <a:ext cx="105120" cy="140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9FC4F9-9F09-4F13-9B94-CA00F92225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53720" y="1971449"/>
                  <a:ext cx="122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101EDF-ADDB-42EC-89D7-63689D729FF5}"/>
                    </a:ext>
                  </a:extLst>
                </p14:cNvPr>
                <p14:cNvContentPartPr/>
                <p14:nvPr/>
              </p14:nvContentPartPr>
              <p14:xfrm>
                <a:off x="2410240" y="2013569"/>
                <a:ext cx="297720" cy="114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101EDF-ADDB-42EC-89D7-63689D729F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01240" y="2004929"/>
                  <a:ext cx="315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E10772-EF8F-4997-8B2A-3FDDFAF6185D}"/>
                    </a:ext>
                  </a:extLst>
                </p14:cNvPr>
                <p14:cNvContentPartPr/>
                <p14:nvPr/>
              </p14:nvContentPartPr>
              <p14:xfrm>
                <a:off x="2756560" y="1993409"/>
                <a:ext cx="22680" cy="116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E10772-EF8F-4997-8B2A-3FDDFAF618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47560" y="1984769"/>
                  <a:ext cx="40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41D352-BCC0-4E11-9E10-8CCFD4512FC4}"/>
                    </a:ext>
                  </a:extLst>
                </p14:cNvPr>
                <p14:cNvContentPartPr/>
                <p14:nvPr/>
              </p14:nvContentPartPr>
              <p14:xfrm>
                <a:off x="2799400" y="2033369"/>
                <a:ext cx="324000" cy="82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41D352-BCC0-4E11-9E10-8CCFD4512F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90760" y="2024729"/>
                  <a:ext cx="341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CC53D2-8529-4923-951B-EA26135F368F}"/>
                    </a:ext>
                  </a:extLst>
                </p14:cNvPr>
                <p14:cNvContentPartPr/>
                <p14:nvPr/>
              </p14:nvContentPartPr>
              <p14:xfrm>
                <a:off x="3029800" y="1975409"/>
                <a:ext cx="124200" cy="13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CC53D2-8529-4923-951B-EA26135F36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20800" y="1966409"/>
                  <a:ext cx="141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77AEE5-BD2B-4999-9375-5DB32323BD43}"/>
                    </a:ext>
                  </a:extLst>
                </p14:cNvPr>
                <p14:cNvContentPartPr/>
                <p14:nvPr/>
              </p14:nvContentPartPr>
              <p14:xfrm>
                <a:off x="3195040" y="1955609"/>
                <a:ext cx="408240" cy="237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77AEE5-BD2B-4999-9375-5DB32323BD4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86400" y="1946609"/>
                  <a:ext cx="425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984768-B59A-4027-8FFC-79CD2F711EA2}"/>
                    </a:ext>
                  </a:extLst>
                </p14:cNvPr>
                <p14:cNvContentPartPr/>
                <p14:nvPr/>
              </p14:nvContentPartPr>
              <p14:xfrm>
                <a:off x="3587080" y="1917089"/>
                <a:ext cx="65160" cy="39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984768-B59A-4027-8FFC-79CD2F711EA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78440" y="1908449"/>
                  <a:ext cx="8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46E75F-49B3-4A6F-BB12-71CB644155B2}"/>
                    </a:ext>
                  </a:extLst>
                </p14:cNvPr>
                <p14:cNvContentPartPr/>
                <p14:nvPr/>
              </p14:nvContentPartPr>
              <p14:xfrm>
                <a:off x="3654760" y="1899089"/>
                <a:ext cx="189000" cy="193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46E75F-49B3-4A6F-BB12-71CB644155B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46120" y="1890089"/>
                  <a:ext cx="206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72BDF3C-B08B-41C1-8803-C3285149FD80}"/>
                    </a:ext>
                  </a:extLst>
                </p14:cNvPr>
                <p14:cNvContentPartPr/>
                <p14:nvPr/>
              </p14:nvContentPartPr>
              <p14:xfrm>
                <a:off x="3873280" y="1868489"/>
                <a:ext cx="113760" cy="58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72BDF3C-B08B-41C1-8803-C3285149FD8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64280" y="1859849"/>
                  <a:ext cx="131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2A17C9-2470-4442-AF59-17FF5646307B}"/>
                    </a:ext>
                  </a:extLst>
                </p14:cNvPr>
                <p14:cNvContentPartPr/>
                <p14:nvPr/>
              </p14:nvContentPartPr>
              <p14:xfrm>
                <a:off x="4609480" y="1792169"/>
                <a:ext cx="29880" cy="175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2A17C9-2470-4442-AF59-17FF564630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00840" y="1783529"/>
                  <a:ext cx="47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5B263B-A4E8-4B48-97D3-FD87EBB703C9}"/>
                    </a:ext>
                  </a:extLst>
                </p14:cNvPr>
                <p14:cNvContentPartPr/>
                <p14:nvPr/>
              </p14:nvContentPartPr>
              <p14:xfrm>
                <a:off x="4540720" y="1859129"/>
                <a:ext cx="191160" cy="56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5B263B-A4E8-4B48-97D3-FD87EBB703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32080" y="1850129"/>
                  <a:ext cx="208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725DFB-CDC1-49E5-8827-8E375CB8E440}"/>
                    </a:ext>
                  </a:extLst>
                </p14:cNvPr>
                <p14:cNvContentPartPr/>
                <p14:nvPr/>
              </p14:nvContentPartPr>
              <p14:xfrm>
                <a:off x="4446400" y="2185289"/>
                <a:ext cx="276840" cy="69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725DFB-CDC1-49E5-8827-8E375CB8E4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37760" y="2176289"/>
                  <a:ext cx="294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1B2F66-56A4-4272-A2FF-ACBAA2BAC671}"/>
                    </a:ext>
                  </a:extLst>
                </p14:cNvPr>
                <p14:cNvContentPartPr/>
                <p14:nvPr/>
              </p14:nvContentPartPr>
              <p14:xfrm>
                <a:off x="5650240" y="2075129"/>
                <a:ext cx="130680" cy="146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1B2F66-56A4-4272-A2FF-ACBAA2BAC6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41240" y="2066489"/>
                  <a:ext cx="148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47F710-51D4-4861-84DF-B48A1D9549C6}"/>
                    </a:ext>
                  </a:extLst>
                </p14:cNvPr>
                <p14:cNvContentPartPr/>
                <p14:nvPr/>
              </p14:nvContentPartPr>
              <p14:xfrm>
                <a:off x="5607040" y="2154689"/>
                <a:ext cx="142200" cy="98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47F710-51D4-4861-84DF-B48A1D9549C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98040" y="2145689"/>
                  <a:ext cx="159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4029F2-C048-43F1-8C8C-5E7C2DB68AF1}"/>
                    </a:ext>
                  </a:extLst>
                </p14:cNvPr>
                <p14:cNvContentPartPr/>
                <p14:nvPr/>
              </p14:nvContentPartPr>
              <p14:xfrm>
                <a:off x="5816560" y="2079449"/>
                <a:ext cx="159120" cy="135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4029F2-C048-43F1-8C8C-5E7C2DB68A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07560" y="2070449"/>
                  <a:ext cx="176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2F95F5-76A0-4551-884A-1556D8636C1B}"/>
                    </a:ext>
                  </a:extLst>
                </p14:cNvPr>
                <p14:cNvContentPartPr/>
                <p14:nvPr/>
              </p14:nvContentPartPr>
              <p14:xfrm>
                <a:off x="5935360" y="2052449"/>
                <a:ext cx="410400" cy="132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2F95F5-76A0-4551-884A-1556D8636C1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26360" y="2043809"/>
                  <a:ext cx="428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5B0A8BD-1855-4CF1-9AC3-72F71FAD1B7B}"/>
                    </a:ext>
                  </a:extLst>
                </p14:cNvPr>
                <p14:cNvContentPartPr/>
                <p14:nvPr/>
              </p14:nvContentPartPr>
              <p14:xfrm>
                <a:off x="6380680" y="2046329"/>
                <a:ext cx="417240" cy="101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5B0A8BD-1855-4CF1-9AC3-72F71FAD1B7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72040" y="2037689"/>
                  <a:ext cx="434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CCBEE9-EC48-4F01-9DF2-F3E7607B5055}"/>
                    </a:ext>
                  </a:extLst>
                </p14:cNvPr>
                <p14:cNvContentPartPr/>
                <p14:nvPr/>
              </p14:nvContentPartPr>
              <p14:xfrm>
                <a:off x="6622960" y="1996289"/>
                <a:ext cx="269640" cy="57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CCBEE9-EC48-4F01-9DF2-F3E7607B505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13960" y="1987649"/>
                  <a:ext cx="287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CD39933-ED30-4A4C-89BF-8C36BD085954}"/>
                    </a:ext>
                  </a:extLst>
                </p14:cNvPr>
                <p14:cNvContentPartPr/>
                <p14:nvPr/>
              </p14:nvContentPartPr>
              <p14:xfrm>
                <a:off x="6984040" y="1961009"/>
                <a:ext cx="520200" cy="280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CD39933-ED30-4A4C-89BF-8C36BD08595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75400" y="1952369"/>
                  <a:ext cx="537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DDCC63-3B74-4384-B236-72A2E7EFF461}"/>
                    </a:ext>
                  </a:extLst>
                </p14:cNvPr>
                <p14:cNvContentPartPr/>
                <p14:nvPr/>
              </p14:nvContentPartPr>
              <p14:xfrm>
                <a:off x="7386880" y="2043089"/>
                <a:ext cx="423000" cy="57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DDCC63-3B74-4384-B236-72A2E7EFF46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7880" y="2034089"/>
                  <a:ext cx="440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E11415-AED9-49CD-906D-01B59D13FCB5}"/>
                    </a:ext>
                  </a:extLst>
                </p14:cNvPr>
                <p14:cNvContentPartPr/>
                <p14:nvPr/>
              </p14:nvContentPartPr>
              <p14:xfrm>
                <a:off x="7950640" y="2002049"/>
                <a:ext cx="68040" cy="43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E11415-AED9-49CD-906D-01B59D13FCB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41640" y="1993409"/>
                  <a:ext cx="85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905CFA-BE4D-416C-B79F-3857E1792DCE}"/>
                    </a:ext>
                  </a:extLst>
                </p14:cNvPr>
                <p14:cNvContentPartPr/>
                <p14:nvPr/>
              </p14:nvContentPartPr>
              <p14:xfrm>
                <a:off x="7981240" y="1900889"/>
                <a:ext cx="339480" cy="14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905CFA-BE4D-416C-B79F-3857E1792D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72600" y="1892249"/>
                  <a:ext cx="357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2374F31-4B49-4B7A-967D-BECC9245AA6E}"/>
                    </a:ext>
                  </a:extLst>
                </p14:cNvPr>
                <p14:cNvContentPartPr/>
                <p14:nvPr/>
              </p14:nvContentPartPr>
              <p14:xfrm>
                <a:off x="8308480" y="1879649"/>
                <a:ext cx="204840" cy="104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2374F31-4B49-4B7A-967D-BECC9245AA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99480" y="1870649"/>
                  <a:ext cx="222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2D015E-DD45-4C05-8E34-FBD04F91B74F}"/>
                    </a:ext>
                  </a:extLst>
                </p14:cNvPr>
                <p14:cNvContentPartPr/>
                <p14:nvPr/>
              </p14:nvContentPartPr>
              <p14:xfrm>
                <a:off x="8534200" y="1905929"/>
                <a:ext cx="100080" cy="9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2D015E-DD45-4C05-8E34-FBD04F91B74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5560" y="1896929"/>
                  <a:ext cx="11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7BE2F2-D0D9-4C03-BF3C-4F79F438429A}"/>
                    </a:ext>
                  </a:extLst>
                </p14:cNvPr>
                <p14:cNvContentPartPr/>
                <p14:nvPr/>
              </p14:nvContentPartPr>
              <p14:xfrm>
                <a:off x="8838400" y="1995569"/>
                <a:ext cx="157320" cy="21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7BE2F2-D0D9-4C03-BF3C-4F79F438429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29760" y="1986569"/>
                  <a:ext cx="174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B76823-026F-4A45-957D-DFF470E91DA2}"/>
                    </a:ext>
                  </a:extLst>
                </p14:cNvPr>
                <p14:cNvContentPartPr/>
                <p14:nvPr/>
              </p14:nvContentPartPr>
              <p14:xfrm>
                <a:off x="9290920" y="2016449"/>
                <a:ext cx="258840" cy="45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B76823-026F-4A45-957D-DFF470E91D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81920" y="2007449"/>
                  <a:ext cx="276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31A9D0-0C9A-4C0F-8903-389D28D1DACB}"/>
                    </a:ext>
                  </a:extLst>
                </p14:cNvPr>
                <p14:cNvContentPartPr/>
                <p14:nvPr/>
              </p14:nvContentPartPr>
              <p14:xfrm>
                <a:off x="9468760" y="1925729"/>
                <a:ext cx="129600" cy="9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31A9D0-0C9A-4C0F-8903-389D28D1DA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60120" y="1917089"/>
                  <a:ext cx="147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274B6E-76B5-441C-B73C-75664544E24A}"/>
                    </a:ext>
                  </a:extLst>
                </p14:cNvPr>
                <p14:cNvContentPartPr/>
                <p14:nvPr/>
              </p14:nvContentPartPr>
              <p14:xfrm>
                <a:off x="9654160" y="1931129"/>
                <a:ext cx="46080" cy="99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274B6E-76B5-441C-B73C-75664544E2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45160" y="1922129"/>
                  <a:ext cx="63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61CA33-5180-4186-BC9F-7CD40AEC5633}"/>
                    </a:ext>
                  </a:extLst>
                </p14:cNvPr>
                <p14:cNvContentPartPr/>
                <p14:nvPr/>
              </p14:nvContentPartPr>
              <p14:xfrm>
                <a:off x="9820840" y="1907009"/>
                <a:ext cx="377640" cy="127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61CA33-5180-4186-BC9F-7CD40AEC56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11840" y="1898369"/>
                  <a:ext cx="395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785580-1521-46FE-9731-A71DCE666839}"/>
                    </a:ext>
                  </a:extLst>
                </p14:cNvPr>
                <p14:cNvContentPartPr/>
                <p14:nvPr/>
              </p14:nvContentPartPr>
              <p14:xfrm>
                <a:off x="10271920" y="1940129"/>
                <a:ext cx="9000" cy="48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785580-1521-46FE-9731-A71DCE6668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63280" y="1931129"/>
                  <a:ext cx="2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BFE5EF-3565-424F-B1B6-48C63D7D8123}"/>
                    </a:ext>
                  </a:extLst>
                </p14:cNvPr>
                <p14:cNvContentPartPr/>
                <p14:nvPr/>
              </p14:nvContentPartPr>
              <p14:xfrm>
                <a:off x="10329160" y="1892249"/>
                <a:ext cx="102240" cy="52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BFE5EF-3565-424F-B1B6-48C63D7D812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20520" y="1883609"/>
                  <a:ext cx="119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D2E64A2-8F11-4F59-9ADA-94F77124060A}"/>
                    </a:ext>
                  </a:extLst>
                </p14:cNvPr>
                <p14:cNvContentPartPr/>
                <p14:nvPr/>
              </p14:nvContentPartPr>
              <p14:xfrm>
                <a:off x="10465960" y="1884689"/>
                <a:ext cx="63360" cy="47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D2E64A2-8F11-4F59-9ADA-94F77124060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57320" y="1876049"/>
                  <a:ext cx="81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06276B-EA24-43E4-903F-F188BEDFDAE9}"/>
                    </a:ext>
                  </a:extLst>
                </p14:cNvPr>
                <p14:cNvContentPartPr/>
                <p14:nvPr/>
              </p14:nvContentPartPr>
              <p14:xfrm>
                <a:off x="10465960" y="1897289"/>
                <a:ext cx="190080" cy="48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06276B-EA24-43E4-903F-F188BEDFDA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57320" y="1888289"/>
                  <a:ext cx="207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3F5910-16A4-4B64-B95A-6A37ADBF1E2D}"/>
                    </a:ext>
                  </a:extLst>
                </p14:cNvPr>
                <p14:cNvContentPartPr/>
                <p14:nvPr/>
              </p14:nvContentPartPr>
              <p14:xfrm>
                <a:off x="9505840" y="2199329"/>
                <a:ext cx="158400" cy="69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3F5910-16A4-4B64-B95A-6A37ADBF1E2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96840" y="2190329"/>
                  <a:ext cx="176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310C87-AEFF-4D1F-9A10-817995A9DCBF}"/>
                    </a:ext>
                  </a:extLst>
                </p14:cNvPr>
                <p14:cNvContentPartPr/>
                <p14:nvPr/>
              </p14:nvContentPartPr>
              <p14:xfrm>
                <a:off x="9778360" y="2185289"/>
                <a:ext cx="65880" cy="74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310C87-AEFF-4D1F-9A10-817995A9DC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69360" y="2176289"/>
                  <a:ext cx="83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E18EB22-AEE4-43CA-A269-4B9FDF2282C2}"/>
                    </a:ext>
                  </a:extLst>
                </p14:cNvPr>
                <p14:cNvContentPartPr/>
                <p14:nvPr/>
              </p14:nvContentPartPr>
              <p14:xfrm>
                <a:off x="9821920" y="2185289"/>
                <a:ext cx="162360" cy="82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E18EB22-AEE4-43CA-A269-4B9FDF2282C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12920" y="2176289"/>
                  <a:ext cx="180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B3F9D4-8A42-4D3C-831A-FDA4BBB62E8B}"/>
                    </a:ext>
                  </a:extLst>
                </p14:cNvPr>
                <p14:cNvContentPartPr/>
                <p14:nvPr/>
              </p14:nvContentPartPr>
              <p14:xfrm>
                <a:off x="10237360" y="2176649"/>
                <a:ext cx="57240" cy="79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B3F9D4-8A42-4D3C-831A-FDA4BBB62E8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28720" y="2167649"/>
                  <a:ext cx="74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37155C-4CCA-4B2D-9204-018A2CB62C53}"/>
                    </a:ext>
                  </a:extLst>
                </p14:cNvPr>
                <p14:cNvContentPartPr/>
                <p14:nvPr/>
              </p14:nvContentPartPr>
              <p14:xfrm>
                <a:off x="10179760" y="2133809"/>
                <a:ext cx="139320" cy="43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37155C-4CCA-4B2D-9204-018A2CB62C5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71120" y="2124809"/>
                  <a:ext cx="156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BB35DC-A858-4FE4-AC9A-88F23447B8D1}"/>
                    </a:ext>
                  </a:extLst>
                </p14:cNvPr>
                <p14:cNvContentPartPr/>
                <p14:nvPr/>
              </p14:nvContentPartPr>
              <p14:xfrm>
                <a:off x="10347880" y="2148929"/>
                <a:ext cx="56880" cy="122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BB35DC-A858-4FE4-AC9A-88F23447B8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39240" y="2140289"/>
                  <a:ext cx="74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71B7FF-2A07-4470-AE5B-837CA8991016}"/>
                    </a:ext>
                  </a:extLst>
                </p14:cNvPr>
                <p14:cNvContentPartPr/>
                <p14:nvPr/>
              </p14:nvContentPartPr>
              <p14:xfrm>
                <a:off x="10380640" y="2189969"/>
                <a:ext cx="75240" cy="85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71B7FF-2A07-4470-AE5B-837CA89910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72000" y="2180969"/>
                  <a:ext cx="92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B37552C-0348-4C27-8ECD-7B2C7E406812}"/>
                    </a:ext>
                  </a:extLst>
                </p14:cNvPr>
                <p14:cNvContentPartPr/>
                <p14:nvPr/>
              </p14:nvContentPartPr>
              <p14:xfrm>
                <a:off x="10492600" y="2168369"/>
                <a:ext cx="28800" cy="82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B37552C-0348-4C27-8ECD-7B2C7E4068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83600" y="2159729"/>
                  <a:ext cx="46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4630390-F9BB-4A83-AEFD-2A3D20E05716}"/>
                    </a:ext>
                  </a:extLst>
                </p14:cNvPr>
                <p14:cNvContentPartPr/>
                <p14:nvPr/>
              </p14:nvContentPartPr>
              <p14:xfrm>
                <a:off x="10591960" y="2162249"/>
                <a:ext cx="223920" cy="90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4630390-F9BB-4A83-AEFD-2A3D20E0571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83320" y="2153609"/>
                  <a:ext cx="241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F9F722B-B825-416A-A609-828484882E9B}"/>
                    </a:ext>
                  </a:extLst>
                </p14:cNvPr>
                <p14:cNvContentPartPr/>
                <p14:nvPr/>
              </p14:nvContentPartPr>
              <p14:xfrm>
                <a:off x="7081600" y="357209"/>
                <a:ext cx="1983600" cy="110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F9F722B-B825-416A-A609-828484882E9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72960" y="348209"/>
                  <a:ext cx="2001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93D56F-416A-49E7-ADAA-4DF449E9253C}"/>
                    </a:ext>
                  </a:extLst>
                </p14:cNvPr>
                <p14:cNvContentPartPr/>
                <p14:nvPr/>
              </p14:nvContentPartPr>
              <p14:xfrm>
                <a:off x="7101400" y="562049"/>
                <a:ext cx="2041200" cy="1072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93D56F-416A-49E7-ADAA-4DF449E9253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92400" y="553409"/>
                  <a:ext cx="2058840" cy="10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B0D522-1F88-4AF5-81EC-2DB4FE5F7EF5}"/>
                    </a:ext>
                  </a:extLst>
                </p14:cNvPr>
                <p14:cNvContentPartPr/>
                <p14:nvPr/>
              </p14:nvContentPartPr>
              <p14:xfrm>
                <a:off x="7364920" y="716489"/>
                <a:ext cx="233640" cy="407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B0D522-1F88-4AF5-81EC-2DB4FE5F7EF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56280" y="707849"/>
                  <a:ext cx="2512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028FD0-0968-4308-9357-CFE4A175F0E0}"/>
                    </a:ext>
                  </a:extLst>
                </p14:cNvPr>
                <p14:cNvContentPartPr/>
                <p14:nvPr/>
              </p14:nvContentPartPr>
              <p14:xfrm>
                <a:off x="7740760" y="880649"/>
                <a:ext cx="14040" cy="176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028FD0-0968-4308-9357-CFE4A175F0E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32120" y="871649"/>
                  <a:ext cx="31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F3FA9B-4CDC-41D4-97BC-DD422C9BFE7A}"/>
                    </a:ext>
                  </a:extLst>
                </p14:cNvPr>
                <p14:cNvContentPartPr/>
                <p14:nvPr/>
              </p14:nvContentPartPr>
              <p14:xfrm>
                <a:off x="7744000" y="754649"/>
                <a:ext cx="29880" cy="70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F3FA9B-4CDC-41D4-97BC-DD422C9BFE7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5000" y="746009"/>
                  <a:ext cx="47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B4F8F27-93BC-4A75-BA46-988FF089513B}"/>
                    </a:ext>
                  </a:extLst>
                </p14:cNvPr>
                <p14:cNvContentPartPr/>
                <p14:nvPr/>
              </p14:nvContentPartPr>
              <p14:xfrm>
                <a:off x="7879360" y="927449"/>
                <a:ext cx="61920" cy="4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B4F8F27-93BC-4A75-BA46-988FF08951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70720" y="918449"/>
                  <a:ext cx="79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CBBED22-3739-489D-8C50-B13419F8F793}"/>
                    </a:ext>
                  </a:extLst>
                </p14:cNvPr>
                <p14:cNvContentPartPr/>
                <p14:nvPr/>
              </p14:nvContentPartPr>
              <p14:xfrm>
                <a:off x="8036320" y="774809"/>
                <a:ext cx="181800" cy="273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CBBED22-3739-489D-8C50-B13419F8F79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27680" y="765809"/>
                  <a:ext cx="199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CB8DBA-ABD7-4E1C-9498-6BA6DC7750FE}"/>
                    </a:ext>
                  </a:extLst>
                </p14:cNvPr>
                <p14:cNvContentPartPr/>
                <p14:nvPr/>
              </p14:nvContentPartPr>
              <p14:xfrm>
                <a:off x="8337280" y="892889"/>
                <a:ext cx="16200" cy="23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CB8DBA-ABD7-4E1C-9498-6BA6DC7750F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28280" y="884249"/>
                  <a:ext cx="33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82EA18-B180-4A0A-A70D-4E3AF69B9D8D}"/>
                    </a:ext>
                  </a:extLst>
                </p14:cNvPr>
                <p14:cNvContentPartPr/>
                <p14:nvPr/>
              </p14:nvContentPartPr>
              <p14:xfrm>
                <a:off x="8353120" y="892889"/>
                <a:ext cx="360" cy="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82EA18-B180-4A0A-A70D-4E3AF69B9D8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44480" y="8842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8B9E79E-BDC9-4933-A359-2C24080C3517}"/>
                    </a:ext>
                  </a:extLst>
                </p14:cNvPr>
                <p14:cNvContentPartPr/>
                <p14:nvPr/>
              </p14:nvContentPartPr>
              <p14:xfrm>
                <a:off x="8323600" y="875969"/>
                <a:ext cx="102240" cy="84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8B9E79E-BDC9-4933-A359-2C24080C351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14600" y="867329"/>
                  <a:ext cx="119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ABC3EE5-EE8F-4D98-8D70-A292D8BF6177}"/>
                    </a:ext>
                  </a:extLst>
                </p14:cNvPr>
                <p14:cNvContentPartPr/>
                <p14:nvPr/>
              </p14:nvContentPartPr>
              <p14:xfrm>
                <a:off x="8463280" y="870569"/>
                <a:ext cx="131760" cy="108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ABC3EE5-EE8F-4D98-8D70-A292D8BF617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54640" y="861569"/>
                  <a:ext cx="149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9457FB4-5071-4FBB-BBD2-21659C4BD610}"/>
                    </a:ext>
                  </a:extLst>
                </p14:cNvPr>
                <p14:cNvContentPartPr/>
                <p14:nvPr/>
              </p14:nvContentPartPr>
              <p14:xfrm>
                <a:off x="7592440" y="1257209"/>
                <a:ext cx="293400" cy="121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9457FB4-5071-4FBB-BBD2-21659C4BD61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83440" y="1248569"/>
                  <a:ext cx="311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E6A5A45-7A9A-4626-9C4C-EC9D0D11E8B9}"/>
                    </a:ext>
                  </a:extLst>
                </p14:cNvPr>
                <p14:cNvContentPartPr/>
                <p14:nvPr/>
              </p14:nvContentPartPr>
              <p14:xfrm>
                <a:off x="7860640" y="1291769"/>
                <a:ext cx="183600" cy="53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E6A5A45-7A9A-4626-9C4C-EC9D0D11E8B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51640" y="1282769"/>
                  <a:ext cx="201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7B592EA-9D08-4950-BC4F-80E6BAF2BFC5}"/>
                    </a:ext>
                  </a:extLst>
                </p14:cNvPr>
                <p14:cNvContentPartPr/>
                <p14:nvPr/>
              </p14:nvContentPartPr>
              <p14:xfrm>
                <a:off x="8146480" y="1174409"/>
                <a:ext cx="184680" cy="136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7B592EA-9D08-4950-BC4F-80E6BAF2BF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37840" y="1165769"/>
                  <a:ext cx="20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9AC046D-1BAB-49F4-8491-09435574623C}"/>
                    </a:ext>
                  </a:extLst>
                </p14:cNvPr>
                <p14:cNvContentPartPr/>
                <p14:nvPr/>
              </p14:nvContentPartPr>
              <p14:xfrm>
                <a:off x="8408200" y="1019609"/>
                <a:ext cx="137160" cy="300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9AC046D-1BAB-49F4-8491-09435574623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99560" y="1010609"/>
                  <a:ext cx="154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C6FC3D7-BB02-4227-87D4-5970C11E7FCC}"/>
                    </a:ext>
                  </a:extLst>
                </p14:cNvPr>
                <p14:cNvContentPartPr/>
                <p14:nvPr/>
              </p14:nvContentPartPr>
              <p14:xfrm>
                <a:off x="8671000" y="1142729"/>
                <a:ext cx="105120" cy="146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C6FC3D7-BB02-4227-87D4-5970C11E7F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62360" y="1134089"/>
                  <a:ext cx="122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C2B1D3B-C7DA-4D74-9FF0-ACCB0970357E}"/>
                    </a:ext>
                  </a:extLst>
                </p14:cNvPr>
                <p14:cNvContentPartPr/>
                <p14:nvPr/>
              </p14:nvContentPartPr>
              <p14:xfrm>
                <a:off x="8824720" y="1196729"/>
                <a:ext cx="244080" cy="64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C2B1D3B-C7DA-4D74-9FF0-ACCB097035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15720" y="1188089"/>
                  <a:ext cx="261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D363DD8-6F42-4AE4-B449-72596168C7C3}"/>
                    </a:ext>
                  </a:extLst>
                </p14:cNvPr>
                <p14:cNvContentPartPr/>
                <p14:nvPr/>
              </p14:nvContentPartPr>
              <p14:xfrm>
                <a:off x="8982400" y="1120049"/>
                <a:ext cx="156240" cy="55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D363DD8-6F42-4AE4-B449-72596168C7C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73760" y="1111049"/>
                  <a:ext cx="173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EEAA15-BEFD-4EC3-A756-2992601B92BA}"/>
                    </a:ext>
                  </a:extLst>
                </p14:cNvPr>
                <p14:cNvContentPartPr/>
                <p14:nvPr/>
              </p14:nvContentPartPr>
              <p14:xfrm>
                <a:off x="9161320" y="1177289"/>
                <a:ext cx="136080" cy="69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EEAA15-BEFD-4EC3-A756-2992601B92B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52680" y="1168289"/>
                  <a:ext cx="153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6A0BBFE-4929-4F51-91B0-91AE127E6929}"/>
                    </a:ext>
                  </a:extLst>
                </p14:cNvPr>
                <p14:cNvContentPartPr/>
                <p14:nvPr/>
              </p14:nvContentPartPr>
              <p14:xfrm>
                <a:off x="9405400" y="1156409"/>
                <a:ext cx="19440" cy="29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6A0BBFE-4929-4F51-91B0-91AE127E692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96400" y="1147409"/>
                  <a:ext cx="37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9270C6A-61E6-43E2-82E4-E0BECE0904D1}"/>
                    </a:ext>
                  </a:extLst>
                </p14:cNvPr>
                <p14:cNvContentPartPr/>
                <p14:nvPr/>
              </p14:nvContentPartPr>
              <p14:xfrm>
                <a:off x="9418000" y="1160009"/>
                <a:ext cx="120240" cy="47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9270C6A-61E6-43E2-82E4-E0BECE0904D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09360" y="1151369"/>
                  <a:ext cx="137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D929F5-6E95-4047-A34D-F90A92D35827}"/>
                    </a:ext>
                  </a:extLst>
                </p14:cNvPr>
                <p14:cNvContentPartPr/>
                <p14:nvPr/>
              </p14:nvContentPartPr>
              <p14:xfrm>
                <a:off x="9883120" y="1165409"/>
                <a:ext cx="121320" cy="113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D929F5-6E95-4047-A34D-F90A92D358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74480" y="1156409"/>
                  <a:ext cx="138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3AD3685-29E3-491C-B8B4-BCE403F71826}"/>
                    </a:ext>
                  </a:extLst>
                </p14:cNvPr>
                <p14:cNvContentPartPr/>
                <p14:nvPr/>
              </p14:nvContentPartPr>
              <p14:xfrm>
                <a:off x="9907600" y="1225889"/>
                <a:ext cx="91440" cy="54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3AD3685-29E3-491C-B8B4-BCE403F718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898600" y="1216889"/>
                  <a:ext cx="109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830F550-D4A7-400B-81E9-CD5A684B4493}"/>
                    </a:ext>
                  </a:extLst>
                </p14:cNvPr>
                <p14:cNvContentPartPr/>
                <p14:nvPr/>
              </p14:nvContentPartPr>
              <p14:xfrm>
                <a:off x="10018480" y="1183409"/>
                <a:ext cx="307440" cy="91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830F550-D4A7-400B-81E9-CD5A684B449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09480" y="1174409"/>
                  <a:ext cx="325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08BD6C4-4928-4721-981E-825CD529C96D}"/>
                    </a:ext>
                  </a:extLst>
                </p14:cNvPr>
                <p14:cNvContentPartPr/>
                <p14:nvPr/>
              </p14:nvContentPartPr>
              <p14:xfrm>
                <a:off x="8871160" y="333089"/>
                <a:ext cx="1572480" cy="1174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08BD6C4-4928-4721-981E-825CD529C96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62520" y="324449"/>
                  <a:ext cx="1590120" cy="11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2E4FD26-0362-4DB6-B4AA-4A803DB08DC4}"/>
                    </a:ext>
                  </a:extLst>
                </p14:cNvPr>
                <p14:cNvContentPartPr/>
                <p14:nvPr/>
              </p14:nvContentPartPr>
              <p14:xfrm>
                <a:off x="1907680" y="1938329"/>
                <a:ext cx="225000" cy="179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2E4FD26-0362-4DB6-B4AA-4A803DB08D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98680" y="1929329"/>
                  <a:ext cx="242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D824FAA-D235-48B5-B182-303281E5DBB5}"/>
                    </a:ext>
                  </a:extLst>
                </p14:cNvPr>
                <p14:cNvContentPartPr/>
                <p14:nvPr/>
              </p14:nvContentPartPr>
              <p14:xfrm>
                <a:off x="1985800" y="1925009"/>
                <a:ext cx="127800" cy="140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D824FAA-D235-48B5-B182-303281E5DBB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76800" y="1916369"/>
                  <a:ext cx="1454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89DAEC2-B9E5-4726-8522-FD54522FFE97}"/>
              </a:ext>
            </a:extLst>
          </p:cNvPr>
          <p:cNvGrpSpPr/>
          <p:nvPr/>
        </p:nvGrpSpPr>
        <p:grpSpPr>
          <a:xfrm>
            <a:off x="2267320" y="1657889"/>
            <a:ext cx="242640" cy="161640"/>
            <a:chOff x="2267320" y="1657889"/>
            <a:chExt cx="24264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41C7AD1-71AA-4068-B788-F5E489D3A9BF}"/>
                    </a:ext>
                  </a:extLst>
                </p14:cNvPr>
                <p14:cNvContentPartPr/>
                <p14:nvPr/>
              </p14:nvContentPartPr>
              <p14:xfrm>
                <a:off x="2267320" y="1657889"/>
                <a:ext cx="185040" cy="161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41C7AD1-71AA-4068-B788-F5E489D3A9B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58320" y="1648889"/>
                  <a:ext cx="202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027F020-A27D-4EE4-8A99-E8FA87FA58D7}"/>
                    </a:ext>
                  </a:extLst>
                </p14:cNvPr>
                <p14:cNvContentPartPr/>
                <p14:nvPr/>
              </p14:nvContentPartPr>
              <p14:xfrm>
                <a:off x="2334640" y="1709369"/>
                <a:ext cx="175320" cy="45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027F020-A27D-4EE4-8A99-E8FA87FA58D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26000" y="1700369"/>
                  <a:ext cx="1929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B2DAA9-712C-4059-8772-D353455FF15F}"/>
              </a:ext>
            </a:extLst>
          </p:cNvPr>
          <p:cNvGrpSpPr/>
          <p:nvPr/>
        </p:nvGrpSpPr>
        <p:grpSpPr>
          <a:xfrm>
            <a:off x="2264800" y="3742289"/>
            <a:ext cx="382680" cy="265320"/>
            <a:chOff x="2264800" y="3742289"/>
            <a:chExt cx="38268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0046071-E625-4487-AB41-1EE1E119677D}"/>
                    </a:ext>
                  </a:extLst>
                </p14:cNvPr>
                <p14:cNvContentPartPr/>
                <p14:nvPr/>
              </p14:nvContentPartPr>
              <p14:xfrm>
                <a:off x="2433280" y="3793769"/>
                <a:ext cx="360" cy="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0046071-E625-4487-AB41-1EE1E119677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24280" y="37851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8138725-9BD4-42A7-BE2A-AC907572AF47}"/>
                    </a:ext>
                  </a:extLst>
                </p14:cNvPr>
                <p14:cNvContentPartPr/>
                <p14:nvPr/>
              </p14:nvContentPartPr>
              <p14:xfrm>
                <a:off x="2264800" y="3759929"/>
                <a:ext cx="186120" cy="173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8138725-9BD4-42A7-BE2A-AC907572AF4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55800" y="3750929"/>
                  <a:ext cx="203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0C31F1D-45D1-4D10-8D3B-B9F2044ED9E3}"/>
                    </a:ext>
                  </a:extLst>
                </p14:cNvPr>
                <p14:cNvContentPartPr/>
                <p14:nvPr/>
              </p14:nvContentPartPr>
              <p14:xfrm>
                <a:off x="2469280" y="3753809"/>
                <a:ext cx="37440" cy="189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0C31F1D-45D1-4D10-8D3B-B9F2044ED9E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60280" y="3745169"/>
                  <a:ext cx="55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218AB30-8648-4B05-92DA-25643B493B21}"/>
                    </a:ext>
                  </a:extLst>
                </p14:cNvPr>
                <p14:cNvContentPartPr/>
                <p14:nvPr/>
              </p14:nvContentPartPr>
              <p14:xfrm>
                <a:off x="2338960" y="3742289"/>
                <a:ext cx="308520" cy="265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218AB30-8648-4B05-92DA-25643B493B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329960" y="3733649"/>
                  <a:ext cx="32616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71A7AF8-1837-4ABA-902A-6A59E5A07419}"/>
              </a:ext>
            </a:extLst>
          </p:cNvPr>
          <p:cNvGrpSpPr/>
          <p:nvPr/>
        </p:nvGrpSpPr>
        <p:grpSpPr>
          <a:xfrm>
            <a:off x="2069680" y="4391009"/>
            <a:ext cx="792000" cy="403560"/>
            <a:chOff x="2069680" y="4391009"/>
            <a:chExt cx="79200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3513CB4-E27F-4B75-BBAA-19974E37838B}"/>
                    </a:ext>
                  </a:extLst>
                </p14:cNvPr>
                <p14:cNvContentPartPr/>
                <p14:nvPr/>
              </p14:nvContentPartPr>
              <p14:xfrm>
                <a:off x="2069680" y="4440689"/>
                <a:ext cx="284400" cy="353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3513CB4-E27F-4B75-BBAA-19974E3783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61040" y="4432049"/>
                  <a:ext cx="3020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8E1A022-2852-400D-BB1E-73F35280D9B8}"/>
                    </a:ext>
                  </a:extLst>
                </p14:cNvPr>
                <p14:cNvContentPartPr/>
                <p14:nvPr/>
              </p14:nvContentPartPr>
              <p14:xfrm>
                <a:off x="2550280" y="4513769"/>
                <a:ext cx="291240" cy="2120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8E1A022-2852-400D-BB1E-73F35280D9B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541280" y="4505129"/>
                  <a:ext cx="308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492708B-C9D1-4EBA-96CC-C8D6B439CE80}"/>
                    </a:ext>
                  </a:extLst>
                </p14:cNvPr>
                <p14:cNvContentPartPr/>
                <p14:nvPr/>
              </p14:nvContentPartPr>
              <p14:xfrm>
                <a:off x="2634520" y="4391009"/>
                <a:ext cx="227160" cy="64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492708B-C9D1-4EBA-96CC-C8D6B439CE8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625880" y="4382009"/>
                  <a:ext cx="244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4FFD97-F483-4D2E-ACA8-5012E7A7E4A6}"/>
                    </a:ext>
                  </a:extLst>
                </p14:cNvPr>
                <p14:cNvContentPartPr/>
                <p14:nvPr/>
              </p14:nvContentPartPr>
              <p14:xfrm>
                <a:off x="2581600" y="4505129"/>
                <a:ext cx="149760" cy="25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4FFD97-F483-4D2E-ACA8-5012E7A7E4A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72600" y="4496489"/>
                  <a:ext cx="1674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F9E084B-2441-4419-AC92-DAAF2E69DB70}"/>
              </a:ext>
            </a:extLst>
          </p:cNvPr>
          <p:cNvGrpSpPr/>
          <p:nvPr/>
        </p:nvGrpSpPr>
        <p:grpSpPr>
          <a:xfrm>
            <a:off x="1242400" y="4919129"/>
            <a:ext cx="2079000" cy="1192320"/>
            <a:chOff x="1242400" y="4919129"/>
            <a:chExt cx="2079000" cy="11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8B17E1D-7A70-4D5C-B393-491CB3F408F9}"/>
                    </a:ext>
                  </a:extLst>
                </p14:cNvPr>
                <p14:cNvContentPartPr/>
                <p14:nvPr/>
              </p14:nvContentPartPr>
              <p14:xfrm>
                <a:off x="1674400" y="5074289"/>
                <a:ext cx="47880" cy="364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8B17E1D-7A70-4D5C-B393-491CB3F408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65760" y="5065649"/>
                  <a:ext cx="655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2D6EEF-EAA4-44D9-AF06-CA0F22A26E29}"/>
                    </a:ext>
                  </a:extLst>
                </p14:cNvPr>
                <p14:cNvContentPartPr/>
                <p14:nvPr/>
              </p14:nvContentPartPr>
              <p14:xfrm>
                <a:off x="1242400" y="5427089"/>
                <a:ext cx="801000" cy="27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2D6EEF-EAA4-44D9-AF06-CA0F22A26E2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33400" y="5418449"/>
                  <a:ext cx="818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58D4E5-372E-4191-A7D5-13C58787FD99}"/>
                    </a:ext>
                  </a:extLst>
                </p14:cNvPr>
                <p14:cNvContentPartPr/>
                <p14:nvPr/>
              </p14:nvContentPartPr>
              <p14:xfrm>
                <a:off x="1614280" y="5534009"/>
                <a:ext cx="128520" cy="7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58D4E5-372E-4191-A7D5-13C58787FD9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05280" y="5525369"/>
                  <a:ext cx="146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EB28E19-A703-4F48-99ED-FA3C4CC6CDF4}"/>
                    </a:ext>
                  </a:extLst>
                </p14:cNvPr>
                <p14:cNvContentPartPr/>
                <p14:nvPr/>
              </p14:nvContentPartPr>
              <p14:xfrm>
                <a:off x="1579360" y="5666849"/>
                <a:ext cx="24120" cy="444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EB28E19-A703-4F48-99ED-FA3C4CC6CDF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70360" y="5657849"/>
                  <a:ext cx="417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E096D75-64AB-4F53-9632-B0053C51F146}"/>
                    </a:ext>
                  </a:extLst>
                </p14:cNvPr>
                <p14:cNvContentPartPr/>
                <p14:nvPr/>
              </p14:nvContentPartPr>
              <p14:xfrm>
                <a:off x="1996600" y="5503769"/>
                <a:ext cx="270720" cy="2952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E096D75-64AB-4F53-9632-B0053C51F14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87960" y="5494769"/>
                  <a:ext cx="288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9E8532B-2BC5-492F-8E64-9F912C913AAB}"/>
                    </a:ext>
                  </a:extLst>
                </p14:cNvPr>
                <p14:cNvContentPartPr/>
                <p14:nvPr/>
              </p14:nvContentPartPr>
              <p14:xfrm>
                <a:off x="2325280" y="5586569"/>
                <a:ext cx="222840" cy="169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9E8532B-2BC5-492F-8E64-9F912C913AA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316640" y="5577929"/>
                  <a:ext cx="24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22E549C-555D-479D-96D6-F6746468E490}"/>
                    </a:ext>
                  </a:extLst>
                </p14:cNvPr>
                <p14:cNvContentPartPr/>
                <p14:nvPr/>
              </p14:nvContentPartPr>
              <p14:xfrm>
                <a:off x="2305120" y="5471369"/>
                <a:ext cx="161640" cy="31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22E549C-555D-479D-96D6-F6746468E49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296120" y="5462369"/>
                  <a:ext cx="179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7A25114-002E-4EE6-8E13-5744C95F6D61}"/>
                    </a:ext>
                  </a:extLst>
                </p14:cNvPr>
                <p14:cNvContentPartPr/>
                <p14:nvPr/>
              </p14:nvContentPartPr>
              <p14:xfrm>
                <a:off x="2326360" y="5548409"/>
                <a:ext cx="190080" cy="37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7A25114-002E-4EE6-8E13-5744C95F6D6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17360" y="5539769"/>
                  <a:ext cx="207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594D7F-8A76-4D97-8D73-EA2B2736BAB0}"/>
                    </a:ext>
                  </a:extLst>
                </p14:cNvPr>
                <p14:cNvContentPartPr/>
                <p14:nvPr/>
              </p14:nvContentPartPr>
              <p14:xfrm>
                <a:off x="2664400" y="5744249"/>
                <a:ext cx="33120" cy="109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594D7F-8A76-4D97-8D73-EA2B2736BAB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655400" y="5735609"/>
                  <a:ext cx="50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5919D13-B482-4E34-8A7B-FA97B14D53BE}"/>
                    </a:ext>
                  </a:extLst>
                </p14:cNvPr>
                <p14:cNvContentPartPr/>
                <p14:nvPr/>
              </p14:nvContentPartPr>
              <p14:xfrm>
                <a:off x="2929720" y="5458769"/>
                <a:ext cx="233280" cy="256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5919D13-B482-4E34-8A7B-FA97B14D53B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21080" y="5450129"/>
                  <a:ext cx="250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BED04AC-CAC6-49EF-9EAE-551018236B4F}"/>
                    </a:ext>
                  </a:extLst>
                </p14:cNvPr>
                <p14:cNvContentPartPr/>
                <p14:nvPr/>
              </p14:nvContentPartPr>
              <p14:xfrm>
                <a:off x="1676560" y="4919129"/>
                <a:ext cx="1644840" cy="84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BED04AC-CAC6-49EF-9EAE-551018236B4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67920" y="4910129"/>
                  <a:ext cx="16624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68B1EB4-2097-4F62-90D2-71C729BC5984}"/>
                  </a:ext>
                </a:extLst>
              </p14:cNvPr>
              <p14:cNvContentPartPr/>
              <p14:nvPr/>
            </p14:nvContentPartPr>
            <p14:xfrm>
              <a:off x="1649200" y="6167969"/>
              <a:ext cx="2048400" cy="810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68B1EB4-2097-4F62-90D2-71C729BC598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640200" y="6158969"/>
                <a:ext cx="206604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78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05981-D604-4FCF-A952-855B02BA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152525"/>
            <a:ext cx="9496425" cy="45529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80B653-BFB7-409C-90A3-D6DB7B9DAF3B}"/>
              </a:ext>
            </a:extLst>
          </p:cNvPr>
          <p:cNvGrpSpPr/>
          <p:nvPr/>
        </p:nvGrpSpPr>
        <p:grpSpPr>
          <a:xfrm>
            <a:off x="5721160" y="4797089"/>
            <a:ext cx="1762560" cy="749160"/>
            <a:chOff x="5721160" y="4797089"/>
            <a:chExt cx="1762560" cy="74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136E87-C4AB-4553-9E69-24356A0044E7}"/>
                    </a:ext>
                  </a:extLst>
                </p14:cNvPr>
                <p14:cNvContentPartPr/>
                <p14:nvPr/>
              </p14:nvContentPartPr>
              <p14:xfrm>
                <a:off x="5721160" y="4807169"/>
                <a:ext cx="248400" cy="290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136E87-C4AB-4553-9E69-24356A0044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12160" y="4798529"/>
                  <a:ext cx="266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70D674-9BC1-480D-BC88-8BCC93E101F6}"/>
                    </a:ext>
                  </a:extLst>
                </p14:cNvPr>
                <p14:cNvContentPartPr/>
                <p14:nvPr/>
              </p14:nvContentPartPr>
              <p14:xfrm>
                <a:off x="6055960" y="4927049"/>
                <a:ext cx="124920" cy="24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70D674-9BC1-480D-BC88-8BCC93E101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47320" y="4918049"/>
                  <a:ext cx="142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CB1579-E533-4143-964D-9B46B8D1996A}"/>
                    </a:ext>
                  </a:extLst>
                </p14:cNvPr>
                <p14:cNvContentPartPr/>
                <p14:nvPr/>
              </p14:nvContentPartPr>
              <p14:xfrm>
                <a:off x="6248920" y="4857929"/>
                <a:ext cx="355320" cy="159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CB1579-E533-4143-964D-9B46B8D199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40280" y="4849289"/>
                  <a:ext cx="372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640A75-3AEC-4E02-B85C-F62D71278319}"/>
                    </a:ext>
                  </a:extLst>
                </p14:cNvPr>
                <p14:cNvContentPartPr/>
                <p14:nvPr/>
              </p14:nvContentPartPr>
              <p14:xfrm>
                <a:off x="6617200" y="4857929"/>
                <a:ext cx="358920" cy="342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640A75-3AEC-4E02-B85C-F62D712783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08560" y="4849289"/>
                  <a:ext cx="376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14C5C3-7E3D-421B-951A-BC3AB75D496F}"/>
                    </a:ext>
                  </a:extLst>
                </p14:cNvPr>
                <p14:cNvContentPartPr/>
                <p14:nvPr/>
              </p14:nvContentPartPr>
              <p14:xfrm>
                <a:off x="6982960" y="4797089"/>
                <a:ext cx="60840" cy="4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14C5C3-7E3D-421B-951A-BC3AB75D49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74320" y="4788089"/>
                  <a:ext cx="78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A823F8-69CB-4E02-9D33-28F5383D1271}"/>
                    </a:ext>
                  </a:extLst>
                </p14:cNvPr>
                <p14:cNvContentPartPr/>
                <p14:nvPr/>
              </p14:nvContentPartPr>
              <p14:xfrm>
                <a:off x="7022560" y="4895369"/>
                <a:ext cx="461160" cy="145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A823F8-69CB-4E02-9D33-28F5383D12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13560" y="4886369"/>
                  <a:ext cx="478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64CCFF-4E92-41BA-8B22-24CE217D67E7}"/>
                    </a:ext>
                  </a:extLst>
                </p14:cNvPr>
                <p14:cNvContentPartPr/>
                <p14:nvPr/>
              </p14:nvContentPartPr>
              <p14:xfrm>
                <a:off x="6188080" y="5220449"/>
                <a:ext cx="774720" cy="325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64CCFF-4E92-41BA-8B22-24CE217D67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9440" y="5211809"/>
                  <a:ext cx="792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D5F422-3B7F-452E-B397-AB00AA268F4E}"/>
                    </a:ext>
                  </a:extLst>
                </p14:cNvPr>
                <p14:cNvContentPartPr/>
                <p14:nvPr/>
              </p14:nvContentPartPr>
              <p14:xfrm>
                <a:off x="6939040" y="5269049"/>
                <a:ext cx="49680" cy="170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D5F422-3B7F-452E-B397-AB00AA268F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30040" y="5260409"/>
                  <a:ext cx="67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F19A48-49DA-4DB1-8F11-1D9312DAA615}"/>
                    </a:ext>
                  </a:extLst>
                </p14:cNvPr>
                <p14:cNvContentPartPr/>
                <p14:nvPr/>
              </p14:nvContentPartPr>
              <p14:xfrm>
                <a:off x="6966040" y="5314049"/>
                <a:ext cx="509040" cy="98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F19A48-49DA-4DB1-8F11-1D9312DAA6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57400" y="5305049"/>
                  <a:ext cx="5266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F19366-AD7D-46C6-A2E1-9EF285E0EB74}"/>
              </a:ext>
            </a:extLst>
          </p:cNvPr>
          <p:cNvGrpSpPr/>
          <p:nvPr/>
        </p:nvGrpSpPr>
        <p:grpSpPr>
          <a:xfrm>
            <a:off x="8901040" y="5294249"/>
            <a:ext cx="757800" cy="176760"/>
            <a:chOff x="8901040" y="5294249"/>
            <a:chExt cx="75780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F0D18C-359D-4234-87FA-BC6724ACA577}"/>
                    </a:ext>
                  </a:extLst>
                </p14:cNvPr>
                <p14:cNvContentPartPr/>
                <p14:nvPr/>
              </p14:nvContentPartPr>
              <p14:xfrm>
                <a:off x="8922280" y="5307209"/>
                <a:ext cx="38160" cy="163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F0D18C-359D-4234-87FA-BC6724ACA5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13640" y="5298569"/>
                  <a:ext cx="55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6943C0-71BE-49A8-9CA7-C6649B6AC7F2}"/>
                    </a:ext>
                  </a:extLst>
                </p14:cNvPr>
                <p14:cNvContentPartPr/>
                <p14:nvPr/>
              </p14:nvContentPartPr>
              <p14:xfrm>
                <a:off x="8901040" y="5294249"/>
                <a:ext cx="171000" cy="91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6943C0-71BE-49A8-9CA7-C6649B6AC7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92040" y="5285249"/>
                  <a:ext cx="188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2F1BE40-408C-460D-87CF-D3EF6091D2BB}"/>
                    </a:ext>
                  </a:extLst>
                </p14:cNvPr>
                <p14:cNvContentPartPr/>
                <p14:nvPr/>
              </p14:nvContentPartPr>
              <p14:xfrm>
                <a:off x="9074200" y="5309729"/>
                <a:ext cx="584640" cy="134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2F1BE40-408C-460D-87CF-D3EF6091D2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65560" y="5301089"/>
                  <a:ext cx="6022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6D2A98-F25A-4FAC-9011-F7B374562DFC}"/>
              </a:ext>
            </a:extLst>
          </p:cNvPr>
          <p:cNvGrpSpPr/>
          <p:nvPr/>
        </p:nvGrpSpPr>
        <p:grpSpPr>
          <a:xfrm>
            <a:off x="1766920" y="5345369"/>
            <a:ext cx="3552840" cy="183600"/>
            <a:chOff x="1766920" y="5345369"/>
            <a:chExt cx="355284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0B8628-59D5-47B2-AAB5-ABCF6FF8E3A6}"/>
                    </a:ext>
                  </a:extLst>
                </p14:cNvPr>
                <p14:cNvContentPartPr/>
                <p14:nvPr/>
              </p14:nvContentPartPr>
              <p14:xfrm>
                <a:off x="5044360" y="5345369"/>
                <a:ext cx="254520" cy="39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0B8628-59D5-47B2-AAB5-ABCF6FF8E3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35720" y="5336729"/>
                  <a:ext cx="272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E076D0-9DA9-4907-A097-05FEA6B1348F}"/>
                    </a:ext>
                  </a:extLst>
                </p14:cNvPr>
                <p14:cNvContentPartPr/>
                <p14:nvPr/>
              </p14:nvContentPartPr>
              <p14:xfrm>
                <a:off x="5047240" y="5380649"/>
                <a:ext cx="272520" cy="32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E076D0-9DA9-4907-A097-05FEA6B134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38600" y="5372009"/>
                  <a:ext cx="290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743FC5-B8A4-453E-A037-DCC09F5E248B}"/>
                    </a:ext>
                  </a:extLst>
                </p14:cNvPr>
                <p14:cNvContentPartPr/>
                <p14:nvPr/>
              </p14:nvContentPartPr>
              <p14:xfrm>
                <a:off x="1766920" y="5452289"/>
                <a:ext cx="3490560" cy="76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743FC5-B8A4-453E-A037-DCC09F5E24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57920" y="5443289"/>
                  <a:ext cx="35082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762BA43-057A-40B9-9008-362F06A49B6B}"/>
              </a:ext>
            </a:extLst>
          </p:cNvPr>
          <p:cNvGrpSpPr/>
          <p:nvPr/>
        </p:nvGrpSpPr>
        <p:grpSpPr>
          <a:xfrm>
            <a:off x="5696680" y="2920409"/>
            <a:ext cx="1912320" cy="1726560"/>
            <a:chOff x="5696680" y="2920409"/>
            <a:chExt cx="1912320" cy="172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86353D-16F3-4F27-9690-3E5B28056B1F}"/>
                    </a:ext>
                  </a:extLst>
                </p14:cNvPr>
                <p14:cNvContentPartPr/>
                <p14:nvPr/>
              </p14:nvContentPartPr>
              <p14:xfrm>
                <a:off x="6097360" y="3695489"/>
                <a:ext cx="1511640" cy="67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86353D-16F3-4F27-9690-3E5B28056B1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88360" y="3686849"/>
                  <a:ext cx="1529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3BD5C8-2B7B-4F46-8528-FE4D4A34FC67}"/>
                    </a:ext>
                  </a:extLst>
                </p14:cNvPr>
                <p14:cNvContentPartPr/>
                <p14:nvPr/>
              </p14:nvContentPartPr>
              <p14:xfrm>
                <a:off x="6104560" y="3009329"/>
                <a:ext cx="114480" cy="763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3BD5C8-2B7B-4F46-8528-FE4D4A34FC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95920" y="3000689"/>
                  <a:ext cx="13212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7E6F82-688F-4EB4-8FE3-C6F2E62B44D7}"/>
                    </a:ext>
                  </a:extLst>
                </p14:cNvPr>
                <p14:cNvContentPartPr/>
                <p14:nvPr/>
              </p14:nvContentPartPr>
              <p14:xfrm>
                <a:off x="6183040" y="3253769"/>
                <a:ext cx="798120" cy="25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7E6F82-688F-4EB4-8FE3-C6F2E62B44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74400" y="3245129"/>
                  <a:ext cx="815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F658B1-C578-4793-BBBD-F0F23BDB9EB1}"/>
                    </a:ext>
                  </a:extLst>
                </p14:cNvPr>
                <p14:cNvContentPartPr/>
                <p14:nvPr/>
              </p14:nvContentPartPr>
              <p14:xfrm>
                <a:off x="6184120" y="2920409"/>
                <a:ext cx="130680" cy="134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F658B1-C578-4793-BBBD-F0F23BDB9E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75480" y="2911409"/>
                  <a:ext cx="148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37F762-187A-4EA6-BB9B-BFFEF8C933E7}"/>
                    </a:ext>
                  </a:extLst>
                </p14:cNvPr>
                <p14:cNvContentPartPr/>
                <p14:nvPr/>
              </p14:nvContentPartPr>
              <p14:xfrm>
                <a:off x="6976840" y="3231089"/>
                <a:ext cx="470880" cy="460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37F762-187A-4EA6-BB9B-BFFEF8C933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67840" y="3222449"/>
                  <a:ext cx="4885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0399D5-07E1-4ED8-91B2-4F34805AC924}"/>
                    </a:ext>
                  </a:extLst>
                </p14:cNvPr>
                <p14:cNvContentPartPr/>
                <p14:nvPr/>
              </p14:nvContentPartPr>
              <p14:xfrm>
                <a:off x="6057760" y="3936689"/>
                <a:ext cx="48960" cy="710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0399D5-07E1-4ED8-91B2-4F34805AC9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49120" y="3928049"/>
                  <a:ext cx="6660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358C24-2D94-48DB-9FDD-2D2FB1E153A2}"/>
                    </a:ext>
                  </a:extLst>
                </p14:cNvPr>
                <p14:cNvContentPartPr/>
                <p14:nvPr/>
              </p14:nvContentPartPr>
              <p14:xfrm>
                <a:off x="6021400" y="4529249"/>
                <a:ext cx="1116360" cy="35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358C24-2D94-48DB-9FDD-2D2FB1E153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12400" y="4520249"/>
                  <a:ext cx="1134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09D585-7B3A-46CD-B6C0-F05FA0156F8F}"/>
                    </a:ext>
                  </a:extLst>
                </p14:cNvPr>
                <p14:cNvContentPartPr/>
                <p14:nvPr/>
              </p14:nvContentPartPr>
              <p14:xfrm>
                <a:off x="6111040" y="3892049"/>
                <a:ext cx="1311120" cy="427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09D585-7B3A-46CD-B6C0-F05FA0156F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02400" y="3883409"/>
                  <a:ext cx="1328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329F7C-EA49-4506-B381-8E9164004D52}"/>
                    </a:ext>
                  </a:extLst>
                </p14:cNvPr>
                <p14:cNvContentPartPr/>
                <p14:nvPr/>
              </p14:nvContentPartPr>
              <p14:xfrm>
                <a:off x="7305160" y="3873689"/>
                <a:ext cx="150840" cy="695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329F7C-EA49-4506-B381-8E9164004D5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96520" y="3864689"/>
                  <a:ext cx="16848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05869D-FC7B-4DC3-8225-3EE8ED055F94}"/>
                    </a:ext>
                  </a:extLst>
                </p14:cNvPr>
                <p14:cNvContentPartPr/>
                <p14:nvPr/>
              </p14:nvContentPartPr>
              <p14:xfrm>
                <a:off x="7348720" y="3835889"/>
                <a:ext cx="214560" cy="12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05869D-FC7B-4DC3-8225-3EE8ED055F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39720" y="3826889"/>
                  <a:ext cx="232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9AB4CD-38D2-45B1-9959-3CADD4305395}"/>
                    </a:ext>
                  </a:extLst>
                </p14:cNvPr>
                <p14:cNvContentPartPr/>
                <p14:nvPr/>
              </p14:nvContentPartPr>
              <p14:xfrm>
                <a:off x="6069640" y="3793769"/>
                <a:ext cx="154800" cy="13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9AB4CD-38D2-45B1-9959-3CADD43053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61000" y="3785129"/>
                  <a:ext cx="172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9D6F96-3DE8-4695-AC01-7C9D12A6F405}"/>
                    </a:ext>
                  </a:extLst>
                </p14:cNvPr>
                <p14:cNvContentPartPr/>
                <p14:nvPr/>
              </p14:nvContentPartPr>
              <p14:xfrm>
                <a:off x="5701000" y="3664169"/>
                <a:ext cx="47160" cy="129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9D6F96-3DE8-4695-AC01-7C9D12A6F4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92000" y="3655529"/>
                  <a:ext cx="64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D21979-8281-4FEB-A4BD-189C46205B58}"/>
                    </a:ext>
                  </a:extLst>
                </p14:cNvPr>
                <p14:cNvContentPartPr/>
                <p14:nvPr/>
              </p14:nvContentPartPr>
              <p14:xfrm>
                <a:off x="5798560" y="3780449"/>
                <a:ext cx="18360" cy="40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D21979-8281-4FEB-A4BD-189C46205B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89560" y="3771809"/>
                  <a:ext cx="3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E5F6B8-1B17-43D9-9A71-71612F29C922}"/>
                    </a:ext>
                  </a:extLst>
                </p14:cNvPr>
                <p14:cNvContentPartPr/>
                <p14:nvPr/>
              </p14:nvContentPartPr>
              <p14:xfrm>
                <a:off x="5816560" y="3685049"/>
                <a:ext cx="131760" cy="100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E5F6B8-1B17-43D9-9A71-71612F29C9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7560" y="3676409"/>
                  <a:ext cx="14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EBE33B-01E1-40ED-A13C-3834BACC2F01}"/>
                    </a:ext>
                  </a:extLst>
                </p14:cNvPr>
                <p14:cNvContentPartPr/>
                <p14:nvPr/>
              </p14:nvContentPartPr>
              <p14:xfrm>
                <a:off x="6029320" y="3935249"/>
                <a:ext cx="1276560" cy="13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EBE33B-01E1-40ED-A13C-3834BACC2F0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20680" y="3926249"/>
                  <a:ext cx="129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1C9E92-6CDF-4B4E-B3D7-5A22F053DEE3}"/>
                    </a:ext>
                  </a:extLst>
                </p14:cNvPr>
                <p14:cNvContentPartPr/>
                <p14:nvPr/>
              </p14:nvContentPartPr>
              <p14:xfrm>
                <a:off x="5696680" y="3912929"/>
                <a:ext cx="82080" cy="113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1C9E92-6CDF-4B4E-B3D7-5A22F053DE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88040" y="3903929"/>
                  <a:ext cx="99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B21393-F1E6-4D40-B70F-315A0176CE57}"/>
                    </a:ext>
                  </a:extLst>
                </p14:cNvPr>
                <p14:cNvContentPartPr/>
                <p14:nvPr/>
              </p14:nvContentPartPr>
              <p14:xfrm>
                <a:off x="5848240" y="4015889"/>
                <a:ext cx="4680" cy="48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B21393-F1E6-4D40-B70F-315A0176CE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39600" y="4007249"/>
                  <a:ext cx="22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3620E2-90E5-47C5-A712-B0C6A379015C}"/>
                    </a:ext>
                  </a:extLst>
                </p14:cNvPr>
                <p14:cNvContentPartPr/>
                <p14:nvPr/>
              </p14:nvContentPartPr>
              <p14:xfrm>
                <a:off x="5868040" y="3900689"/>
                <a:ext cx="42120" cy="153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3620E2-90E5-47C5-A712-B0C6A379015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59400" y="3891689"/>
                  <a:ext cx="59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F8C3F7-DBEC-4CF8-B36E-B5BB8681B1D3}"/>
                    </a:ext>
                  </a:extLst>
                </p14:cNvPr>
                <p14:cNvContentPartPr/>
                <p14:nvPr/>
              </p14:nvContentPartPr>
              <p14:xfrm>
                <a:off x="5969920" y="3890969"/>
                <a:ext cx="61920" cy="147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F8C3F7-DBEC-4CF8-B36E-B5BB8681B1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61280" y="3882329"/>
                  <a:ext cx="79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6FF0CB7-A6CE-4FE6-8ECE-067A15A143FD}"/>
                    </a:ext>
                  </a:extLst>
                </p14:cNvPr>
                <p14:cNvContentPartPr/>
                <p14:nvPr/>
              </p14:nvContentPartPr>
              <p14:xfrm>
                <a:off x="7204360" y="3861089"/>
                <a:ext cx="317160" cy="290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6FF0CB7-A6CE-4FE6-8ECE-067A15A143F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95720" y="3852089"/>
                  <a:ext cx="334800" cy="30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868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73072-47F0-4B61-B646-13E3A31A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04975"/>
            <a:ext cx="7010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ACA7C-3E06-42EB-AC0C-1F7D2A3D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285875"/>
            <a:ext cx="9725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BC605-C782-48CC-8514-E439141D8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285875"/>
            <a:ext cx="95440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3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8EC7B-A78F-4407-8AD0-7E9120DC0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209675"/>
            <a:ext cx="100774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2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6D5D3-8F7C-47D4-9B86-78CD0546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128712"/>
            <a:ext cx="87249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1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A9580-6007-4E4D-9853-23E9010A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062037"/>
            <a:ext cx="94202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DE5F0-00EF-43AC-A499-5A8C69A52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004887"/>
            <a:ext cx="101917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41203-334C-40C8-A7D9-076E2AB7D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128712"/>
            <a:ext cx="99441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2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D4478-D5C7-4BD7-952C-F90DAD6E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271587"/>
            <a:ext cx="102679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68E5E-27B7-419F-A613-EC9242F4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590550"/>
            <a:ext cx="7820025" cy="5676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FEAC18-F3A7-4ADB-827B-343C1F5BF5D0}"/>
                  </a:ext>
                </a:extLst>
              </p14:cNvPr>
              <p14:cNvContentPartPr/>
              <p14:nvPr/>
            </p14:nvContentPartPr>
            <p14:xfrm>
              <a:off x="8240800" y="1039769"/>
              <a:ext cx="504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FEAC18-F3A7-4ADB-827B-343C1F5BF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2160" y="1031129"/>
                <a:ext cx="226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AAFCC06-4B23-4251-8EB4-0CBDCCCE6434}"/>
              </a:ext>
            </a:extLst>
          </p:cNvPr>
          <p:cNvGrpSpPr/>
          <p:nvPr/>
        </p:nvGrpSpPr>
        <p:grpSpPr>
          <a:xfrm>
            <a:off x="8174200" y="1286009"/>
            <a:ext cx="1392480" cy="370440"/>
            <a:chOff x="8174200" y="1286009"/>
            <a:chExt cx="139248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F52FB9-52E4-473D-B11F-6A170BB53982}"/>
                    </a:ext>
                  </a:extLst>
                </p14:cNvPr>
                <p14:cNvContentPartPr/>
                <p14:nvPr/>
              </p14:nvContentPartPr>
              <p14:xfrm>
                <a:off x="8240800" y="1420289"/>
                <a:ext cx="28800" cy="15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F52FB9-52E4-473D-B11F-6A170BB539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23160" y="1402649"/>
                  <a:ext cx="64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9EBD27-EF13-4F02-A7F8-482A6E48EBB7}"/>
                    </a:ext>
                  </a:extLst>
                </p14:cNvPr>
                <p14:cNvContentPartPr/>
                <p14:nvPr/>
              </p14:nvContentPartPr>
              <p14:xfrm>
                <a:off x="8174200" y="1379249"/>
                <a:ext cx="198360" cy="75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9EBD27-EF13-4F02-A7F8-482A6E48EB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56200" y="1361609"/>
                  <a:ext cx="234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58310F-8EBF-494A-958D-4C772A1E6656}"/>
                    </a:ext>
                  </a:extLst>
                </p14:cNvPr>
                <p14:cNvContentPartPr/>
                <p14:nvPr/>
              </p14:nvContentPartPr>
              <p14:xfrm>
                <a:off x="8376880" y="1382129"/>
                <a:ext cx="173880" cy="221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58310F-8EBF-494A-958D-4C772A1E66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58880" y="1364489"/>
                  <a:ext cx="209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22EC78-9B0E-43D5-84B6-8A06568EC629}"/>
                    </a:ext>
                  </a:extLst>
                </p14:cNvPr>
                <p14:cNvContentPartPr/>
                <p14:nvPr/>
              </p14:nvContentPartPr>
              <p14:xfrm>
                <a:off x="8644720" y="1406249"/>
                <a:ext cx="27000" cy="21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22EC78-9B0E-43D5-84B6-8A06568EC6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26720" y="1388249"/>
                  <a:ext cx="62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68579F-850E-49C7-A638-E3870524EFD1}"/>
                    </a:ext>
                  </a:extLst>
                </p14:cNvPr>
                <p14:cNvContentPartPr/>
                <p14:nvPr/>
              </p14:nvContentPartPr>
              <p14:xfrm>
                <a:off x="8629600" y="1385009"/>
                <a:ext cx="148680" cy="20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68579F-850E-49C7-A638-E3870524EF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1960" y="1367009"/>
                  <a:ext cx="184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B01ED4-B7BA-4F70-B9EA-6C28A8A6A383}"/>
                    </a:ext>
                  </a:extLst>
                </p14:cNvPr>
                <p14:cNvContentPartPr/>
                <p14:nvPr/>
              </p14:nvContentPartPr>
              <p14:xfrm>
                <a:off x="8940280" y="1389689"/>
                <a:ext cx="15120" cy="14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B01ED4-B7BA-4F70-B9EA-6C28A8A6A3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2640" y="1372049"/>
                  <a:ext cx="50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2312B1-F939-4A4B-A4E6-4213E9678117}"/>
                    </a:ext>
                  </a:extLst>
                </p14:cNvPr>
                <p14:cNvContentPartPr/>
                <p14:nvPr/>
              </p14:nvContentPartPr>
              <p14:xfrm>
                <a:off x="8869360" y="1355849"/>
                <a:ext cx="172440" cy="285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2312B1-F939-4A4B-A4E6-4213E96781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51360" y="1337849"/>
                  <a:ext cx="208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85D96B-448C-4E2E-A1CC-CE90CFCE270D}"/>
                    </a:ext>
                  </a:extLst>
                </p14:cNvPr>
                <p14:cNvContentPartPr/>
                <p14:nvPr/>
              </p14:nvContentPartPr>
              <p14:xfrm>
                <a:off x="9144760" y="1453769"/>
                <a:ext cx="9000" cy="15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85D96B-448C-4E2E-A1CC-CE90CFCE27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26760" y="1435769"/>
                  <a:ext cx="44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332E52-C8E7-49BE-BDFA-BF9736C5680A}"/>
                    </a:ext>
                  </a:extLst>
                </p14:cNvPr>
                <p14:cNvContentPartPr/>
                <p14:nvPr/>
              </p14:nvContentPartPr>
              <p14:xfrm>
                <a:off x="9210280" y="1286009"/>
                <a:ext cx="15120" cy="1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332E52-C8E7-49BE-BDFA-BF9736C568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92640" y="1268009"/>
                  <a:ext cx="50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81C354-2BEA-4018-8E37-5299CA70727C}"/>
                    </a:ext>
                  </a:extLst>
                </p14:cNvPr>
                <p14:cNvContentPartPr/>
                <p14:nvPr/>
              </p14:nvContentPartPr>
              <p14:xfrm>
                <a:off x="9249520" y="1477169"/>
                <a:ext cx="168840" cy="179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81C354-2BEA-4018-8E37-5299CA7072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31880" y="1459169"/>
                  <a:ext cx="204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6FCF23-E635-4F32-9603-67B1D25C610F}"/>
                    </a:ext>
                  </a:extLst>
                </p14:cNvPr>
                <p14:cNvContentPartPr/>
                <p14:nvPr/>
              </p14:nvContentPartPr>
              <p14:xfrm>
                <a:off x="9451840" y="1437569"/>
                <a:ext cx="33480" cy="176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6FCF23-E635-4F32-9603-67B1D25C61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33840" y="1419569"/>
                  <a:ext cx="69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B00F0B-7009-402E-9ADA-19797C5FA186}"/>
                    </a:ext>
                  </a:extLst>
                </p14:cNvPr>
                <p14:cNvContentPartPr/>
                <p14:nvPr/>
              </p14:nvContentPartPr>
              <p14:xfrm>
                <a:off x="9484960" y="1413809"/>
                <a:ext cx="81720" cy="17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B00F0B-7009-402E-9ADA-19797C5FA1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66960" y="1395809"/>
                  <a:ext cx="117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5296B34-53DC-4003-8D1E-BC722CC1BFCE}"/>
                    </a:ext>
                  </a:extLst>
                </p14:cNvPr>
                <p14:cNvContentPartPr/>
                <p14:nvPr/>
              </p14:nvContentPartPr>
              <p14:xfrm>
                <a:off x="9443560" y="1521449"/>
                <a:ext cx="113760" cy="36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5296B34-53DC-4003-8D1E-BC722CC1BF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25560" y="1503809"/>
                  <a:ext cx="1494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E21DD5-50B0-47B5-8A94-31C0868B1D79}"/>
              </a:ext>
            </a:extLst>
          </p:cNvPr>
          <p:cNvGrpSpPr/>
          <p:nvPr/>
        </p:nvGrpSpPr>
        <p:grpSpPr>
          <a:xfrm>
            <a:off x="568840" y="1890449"/>
            <a:ext cx="1307520" cy="1105560"/>
            <a:chOff x="568840" y="1890449"/>
            <a:chExt cx="1307520" cy="11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1A91461-D044-419F-92D5-941635F228E5}"/>
                    </a:ext>
                  </a:extLst>
                </p14:cNvPr>
                <p14:cNvContentPartPr/>
                <p14:nvPr/>
              </p14:nvContentPartPr>
              <p14:xfrm>
                <a:off x="568840" y="2425409"/>
                <a:ext cx="687600" cy="570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1A91461-D044-419F-92D5-941635F228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0200" y="2416769"/>
                  <a:ext cx="7052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EA2756-7591-460E-8F97-F69C4BEF4274}"/>
                    </a:ext>
                  </a:extLst>
                </p14:cNvPr>
                <p14:cNvContentPartPr/>
                <p14:nvPr/>
              </p14:nvContentPartPr>
              <p14:xfrm>
                <a:off x="620320" y="2350889"/>
                <a:ext cx="814680" cy="609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EA2756-7591-460E-8F97-F69C4BEF42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1320" y="2341889"/>
                  <a:ext cx="83232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004A15-A2F1-449D-88CB-9A460BBF1145}"/>
                    </a:ext>
                  </a:extLst>
                </p14:cNvPr>
                <p14:cNvContentPartPr/>
                <p14:nvPr/>
              </p14:nvContentPartPr>
              <p14:xfrm>
                <a:off x="762880" y="2358809"/>
                <a:ext cx="29520" cy="58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004A15-A2F1-449D-88CB-9A460BBF11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3880" y="2349809"/>
                  <a:ext cx="471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7D3584-FB7A-4CC2-8724-2AB1CAB4C52E}"/>
                    </a:ext>
                  </a:extLst>
                </p14:cNvPr>
                <p14:cNvContentPartPr/>
                <p14:nvPr/>
              </p14:nvContentPartPr>
              <p14:xfrm>
                <a:off x="988960" y="2358089"/>
                <a:ext cx="42840" cy="538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7D3584-FB7A-4CC2-8724-2AB1CAB4C5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0320" y="2349089"/>
                  <a:ext cx="604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5FD237-D3D3-4220-AF66-E3F45FFEDF69}"/>
                    </a:ext>
                  </a:extLst>
                </p14:cNvPr>
                <p14:cNvContentPartPr/>
                <p14:nvPr/>
              </p14:nvContentPartPr>
              <p14:xfrm>
                <a:off x="1222240" y="2372129"/>
                <a:ext cx="29880" cy="613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5FD237-D3D3-4220-AF66-E3F45FFEDF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13600" y="2363129"/>
                  <a:ext cx="475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442260-B37F-4039-866E-F42BF08BE095}"/>
                    </a:ext>
                  </a:extLst>
                </p14:cNvPr>
                <p14:cNvContentPartPr/>
                <p14:nvPr/>
              </p14:nvContentPartPr>
              <p14:xfrm>
                <a:off x="656320" y="2029769"/>
                <a:ext cx="520560" cy="267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442260-B37F-4039-866E-F42BF08BE09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7320" y="2020769"/>
                  <a:ext cx="538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7F4668-3CB7-4F46-8562-FA30EB141AF1}"/>
                    </a:ext>
                  </a:extLst>
                </p14:cNvPr>
                <p14:cNvContentPartPr/>
                <p14:nvPr/>
              </p14:nvContentPartPr>
              <p14:xfrm>
                <a:off x="1425640" y="2226329"/>
                <a:ext cx="267480" cy="178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7F4668-3CB7-4F46-8562-FA30EB141AF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16640" y="2217329"/>
                  <a:ext cx="285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2437CA-9552-481C-B8F2-A8B02C4FAE5B}"/>
                    </a:ext>
                  </a:extLst>
                </p14:cNvPr>
                <p14:cNvContentPartPr/>
                <p14:nvPr/>
              </p14:nvContentPartPr>
              <p14:xfrm>
                <a:off x="1093000" y="1904849"/>
                <a:ext cx="570600" cy="43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2437CA-9552-481C-B8F2-A8B02C4FAE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4000" y="1895849"/>
                  <a:ext cx="588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CC3A36-E7D1-4394-A011-A41A20E1637A}"/>
                    </a:ext>
                  </a:extLst>
                </p14:cNvPr>
                <p14:cNvContentPartPr/>
                <p14:nvPr/>
              </p14:nvContentPartPr>
              <p14:xfrm>
                <a:off x="1707520" y="1890449"/>
                <a:ext cx="144360" cy="71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CC3A36-E7D1-4394-A011-A41A20E163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98520" y="1881809"/>
                  <a:ext cx="162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660B57C-52B7-4F36-98F3-674B06A92503}"/>
                    </a:ext>
                  </a:extLst>
                </p14:cNvPr>
                <p14:cNvContentPartPr/>
                <p14:nvPr/>
              </p14:nvContentPartPr>
              <p14:xfrm>
                <a:off x="1745320" y="2006729"/>
                <a:ext cx="65160" cy="86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660B57C-52B7-4F36-98F3-674B06A925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36680" y="1998089"/>
                  <a:ext cx="82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CE5CB4F-E1E7-4EA1-8036-139A01E87448}"/>
                    </a:ext>
                  </a:extLst>
                </p14:cNvPr>
                <p14:cNvContentPartPr/>
                <p14:nvPr/>
              </p14:nvContentPartPr>
              <p14:xfrm>
                <a:off x="1851520" y="2039129"/>
                <a:ext cx="24840" cy="585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CE5CB4F-E1E7-4EA1-8036-139A01E874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42520" y="2030489"/>
                  <a:ext cx="4248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33502D-1898-4CD0-BE52-D5E66A385A6B}"/>
                    </a:ext>
                  </a:extLst>
                </p14:cNvPr>
                <p14:cNvContentPartPr/>
                <p14:nvPr/>
              </p14:nvContentPartPr>
              <p14:xfrm>
                <a:off x="1406560" y="2534849"/>
                <a:ext cx="465120" cy="422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33502D-1898-4CD0-BE52-D5E66A385A6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97560" y="2525849"/>
                  <a:ext cx="482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817810-33A1-48D7-91D4-F67AC77F3208}"/>
                    </a:ext>
                  </a:extLst>
                </p14:cNvPr>
                <p14:cNvContentPartPr/>
                <p14:nvPr/>
              </p14:nvContentPartPr>
              <p14:xfrm>
                <a:off x="792040" y="2143169"/>
                <a:ext cx="210960" cy="203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817810-33A1-48D7-91D4-F67AC77F32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3040" y="2134529"/>
                  <a:ext cx="228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5FD47B9-2229-4DE0-B9AC-BA0FB5DC1258}"/>
                    </a:ext>
                  </a:extLst>
                </p14:cNvPr>
                <p14:cNvContentPartPr/>
                <p14:nvPr/>
              </p14:nvContentPartPr>
              <p14:xfrm>
                <a:off x="1031800" y="2176649"/>
                <a:ext cx="253080" cy="182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5FD47B9-2229-4DE0-B9AC-BA0FB5DC12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3160" y="2167649"/>
                  <a:ext cx="270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30F3BA-07E5-4B57-9ACA-A81065B7B52F}"/>
                    </a:ext>
                  </a:extLst>
                </p14:cNvPr>
                <p14:cNvContentPartPr/>
                <p14:nvPr/>
              </p14:nvContentPartPr>
              <p14:xfrm>
                <a:off x="1353640" y="2179889"/>
                <a:ext cx="127440" cy="149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30F3BA-07E5-4B57-9ACA-A81065B7B5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44640" y="2170889"/>
                  <a:ext cx="145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A4F5B5C-E438-476D-9EC3-AD6A2B3C6D76}"/>
                    </a:ext>
                  </a:extLst>
                </p14:cNvPr>
                <p14:cNvContentPartPr/>
                <p14:nvPr/>
              </p14:nvContentPartPr>
              <p14:xfrm>
                <a:off x="1049800" y="1999169"/>
                <a:ext cx="206640" cy="160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A4F5B5C-E438-476D-9EC3-AD6A2B3C6D7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0800" y="1990529"/>
                  <a:ext cx="224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75027F-D5F2-4238-995B-9CF5E6FA9391}"/>
                    </a:ext>
                  </a:extLst>
                </p14:cNvPr>
                <p14:cNvContentPartPr/>
                <p14:nvPr/>
              </p14:nvContentPartPr>
              <p14:xfrm>
                <a:off x="1308640" y="1945169"/>
                <a:ext cx="117360" cy="154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75027F-D5F2-4238-995B-9CF5E6FA939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00000" y="1936529"/>
                  <a:ext cx="135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DD9DA9-46C4-4CC3-BB0F-6F1CC040970F}"/>
                    </a:ext>
                  </a:extLst>
                </p14:cNvPr>
                <p14:cNvContentPartPr/>
                <p14:nvPr/>
              </p14:nvContentPartPr>
              <p14:xfrm>
                <a:off x="1483600" y="2007809"/>
                <a:ext cx="163440" cy="180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1DD9DA9-46C4-4CC3-BB0F-6F1CC04097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74600" y="1998809"/>
                  <a:ext cx="18108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AFC6FE-8803-4794-A778-8FE01B9B2519}"/>
              </a:ext>
            </a:extLst>
          </p:cNvPr>
          <p:cNvGrpSpPr/>
          <p:nvPr/>
        </p:nvGrpSpPr>
        <p:grpSpPr>
          <a:xfrm>
            <a:off x="675400" y="3196529"/>
            <a:ext cx="1371240" cy="882000"/>
            <a:chOff x="675400" y="3196529"/>
            <a:chExt cx="1371240" cy="88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CE7D2E-CFB0-47FF-A704-6C911A8E7787}"/>
                    </a:ext>
                  </a:extLst>
                </p14:cNvPr>
                <p14:cNvContentPartPr/>
                <p14:nvPr/>
              </p14:nvContentPartPr>
              <p14:xfrm>
                <a:off x="748120" y="3288329"/>
                <a:ext cx="18000" cy="240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CE7D2E-CFB0-47FF-A704-6C911A8E77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9120" y="3279689"/>
                  <a:ext cx="35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4A0CA71-EE72-42DD-B0E6-1F0C476C58DA}"/>
                    </a:ext>
                  </a:extLst>
                </p14:cNvPr>
                <p14:cNvContentPartPr/>
                <p14:nvPr/>
              </p14:nvContentPartPr>
              <p14:xfrm>
                <a:off x="748120" y="3317129"/>
                <a:ext cx="158040" cy="183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4A0CA71-EE72-42DD-B0E6-1F0C476C58D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9480" y="3308129"/>
                  <a:ext cx="175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0484307-7DEF-47D2-8B33-BC0FC25B2C55}"/>
                    </a:ext>
                  </a:extLst>
                </p14:cNvPr>
                <p14:cNvContentPartPr/>
                <p14:nvPr/>
              </p14:nvContentPartPr>
              <p14:xfrm>
                <a:off x="915880" y="3257009"/>
                <a:ext cx="248400" cy="217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0484307-7DEF-47D2-8B33-BC0FC25B2C5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7240" y="3248009"/>
                  <a:ext cx="266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D4AA60-0FC2-4816-8B5D-50B71D67632B}"/>
                    </a:ext>
                  </a:extLst>
                </p14:cNvPr>
                <p14:cNvContentPartPr/>
                <p14:nvPr/>
              </p14:nvContentPartPr>
              <p14:xfrm>
                <a:off x="1179040" y="3196529"/>
                <a:ext cx="267840" cy="285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D4AA60-0FC2-4816-8B5D-50B71D67632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0400" y="3187889"/>
                  <a:ext cx="285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E42C25-93B0-4287-AA50-4A6D1822D317}"/>
                    </a:ext>
                  </a:extLst>
                </p14:cNvPr>
                <p14:cNvContentPartPr/>
                <p14:nvPr/>
              </p14:nvContentPartPr>
              <p14:xfrm>
                <a:off x="675400" y="3595049"/>
                <a:ext cx="709200" cy="29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E42C25-93B0-4287-AA50-4A6D1822D31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6400" y="3586049"/>
                  <a:ext cx="726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27FA26B-CD6E-4CBB-B39E-0B0A6DA5AA3F}"/>
                    </a:ext>
                  </a:extLst>
                </p14:cNvPr>
                <p14:cNvContentPartPr/>
                <p14:nvPr/>
              </p14:nvContentPartPr>
              <p14:xfrm>
                <a:off x="818320" y="3755609"/>
                <a:ext cx="251640" cy="322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27FA26B-CD6E-4CBB-B39E-0B0A6DA5AA3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9680" y="3746969"/>
                  <a:ext cx="269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514D1A-35A1-426D-AF5D-E4FB091AA9CF}"/>
                    </a:ext>
                  </a:extLst>
                </p14:cNvPr>
                <p14:cNvContentPartPr/>
                <p14:nvPr/>
              </p14:nvContentPartPr>
              <p14:xfrm>
                <a:off x="1472080" y="3597569"/>
                <a:ext cx="118800" cy="39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514D1A-35A1-426D-AF5D-E4FB091AA9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63440" y="3588929"/>
                  <a:ext cx="136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112EDF-0337-468E-8A6A-63D5794C9C60}"/>
                    </a:ext>
                  </a:extLst>
                </p14:cNvPr>
                <p14:cNvContentPartPr/>
                <p14:nvPr/>
              </p14:nvContentPartPr>
              <p14:xfrm>
                <a:off x="1449040" y="3494609"/>
                <a:ext cx="115560" cy="32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112EDF-0337-468E-8A6A-63D5794C9C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40040" y="3485609"/>
                  <a:ext cx="133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22C16A-7D52-4936-A31A-7CD4A45E4CF3}"/>
                    </a:ext>
                  </a:extLst>
                </p14:cNvPr>
                <p14:cNvContentPartPr/>
                <p14:nvPr/>
              </p14:nvContentPartPr>
              <p14:xfrm>
                <a:off x="1651360" y="3289409"/>
                <a:ext cx="172080" cy="325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22C16A-7D52-4936-A31A-7CD4A45E4C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42360" y="3280769"/>
                  <a:ext cx="1897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287897-8ADC-4489-A5FA-B029B07F2029}"/>
                    </a:ext>
                  </a:extLst>
                </p14:cNvPr>
                <p14:cNvContentPartPr/>
                <p14:nvPr/>
              </p14:nvContentPartPr>
              <p14:xfrm>
                <a:off x="1874920" y="3414329"/>
                <a:ext cx="133920" cy="147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287897-8ADC-4489-A5FA-B029B07F20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65920" y="3405689"/>
                  <a:ext cx="15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B9CF4C-7ADD-423F-A53A-8A8509E3862D}"/>
                    </a:ext>
                  </a:extLst>
                </p14:cNvPr>
                <p14:cNvContentPartPr/>
                <p14:nvPr/>
              </p14:nvContentPartPr>
              <p14:xfrm>
                <a:off x="1850440" y="3291209"/>
                <a:ext cx="159840" cy="62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B9CF4C-7ADD-423F-A53A-8A8509E386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1800" y="3282569"/>
                  <a:ext cx="177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3C4501-DA8C-4AC3-AFF0-329E3D7A0FF2}"/>
                    </a:ext>
                  </a:extLst>
                </p14:cNvPr>
                <p14:cNvContentPartPr/>
                <p14:nvPr/>
              </p14:nvContentPartPr>
              <p14:xfrm>
                <a:off x="1865200" y="3432329"/>
                <a:ext cx="127440" cy="21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3C4501-DA8C-4AC3-AFF0-329E3D7A0F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56560" y="3423689"/>
                  <a:ext cx="145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358F6C0-F7F2-4466-AEDE-DC1AA3A91814}"/>
                    </a:ext>
                  </a:extLst>
                </p14:cNvPr>
                <p14:cNvContentPartPr/>
                <p14:nvPr/>
              </p14:nvContentPartPr>
              <p14:xfrm>
                <a:off x="1713640" y="3618449"/>
                <a:ext cx="282960" cy="46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358F6C0-F7F2-4466-AEDE-DC1AA3A918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05000" y="3609449"/>
                  <a:ext cx="300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3E9ED5-FCFE-4862-A6E7-9B9E607FBE46}"/>
                    </a:ext>
                  </a:extLst>
                </p14:cNvPr>
                <p14:cNvContentPartPr/>
                <p14:nvPr/>
              </p14:nvContentPartPr>
              <p14:xfrm>
                <a:off x="1693480" y="3662369"/>
                <a:ext cx="353160" cy="78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3E9ED5-FCFE-4862-A6E7-9B9E607FBE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84840" y="3653369"/>
                  <a:ext cx="37080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6B41D7C-7F6C-40E9-BB29-B25409F286C0}"/>
                  </a:ext>
                </a:extLst>
              </p14:cNvPr>
              <p14:cNvContentPartPr/>
              <p14:nvPr/>
            </p14:nvContentPartPr>
            <p14:xfrm>
              <a:off x="3269200" y="4738769"/>
              <a:ext cx="955080" cy="73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6B41D7C-7F6C-40E9-BB29-B25409F286C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260560" y="4730129"/>
                <a:ext cx="97272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AD29181C-0F3A-440E-8AA7-F1273C7BCBBA}"/>
              </a:ext>
            </a:extLst>
          </p:cNvPr>
          <p:cNvGrpSpPr/>
          <p:nvPr/>
        </p:nvGrpSpPr>
        <p:grpSpPr>
          <a:xfrm>
            <a:off x="481360" y="4150529"/>
            <a:ext cx="1203120" cy="1059120"/>
            <a:chOff x="481360" y="4150529"/>
            <a:chExt cx="1203120" cy="10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D33C36-A1EC-4846-AE3C-342AEE90323D}"/>
                    </a:ext>
                  </a:extLst>
                </p14:cNvPr>
                <p14:cNvContentPartPr/>
                <p14:nvPr/>
              </p14:nvContentPartPr>
              <p14:xfrm>
                <a:off x="775120" y="4325129"/>
                <a:ext cx="32040" cy="344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D33C36-A1EC-4846-AE3C-342AEE9032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6120" y="4316129"/>
                  <a:ext cx="496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AEC3FC6-F611-4B9A-9542-C76C9B3BF136}"/>
                    </a:ext>
                  </a:extLst>
                </p14:cNvPr>
                <p14:cNvContentPartPr/>
                <p14:nvPr/>
              </p14:nvContentPartPr>
              <p14:xfrm>
                <a:off x="481360" y="4621049"/>
                <a:ext cx="565200" cy="105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AEC3FC6-F611-4B9A-9542-C76C9B3BF1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2720" y="4612409"/>
                  <a:ext cx="582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E38489-4D2A-484D-BE70-8AC81BDEEEA6}"/>
                    </a:ext>
                  </a:extLst>
                </p14:cNvPr>
                <p14:cNvContentPartPr/>
                <p14:nvPr/>
              </p14:nvContentPartPr>
              <p14:xfrm>
                <a:off x="739120" y="4705649"/>
                <a:ext cx="128520" cy="80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E38489-4D2A-484D-BE70-8AC81BDEEEA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120" y="4697009"/>
                  <a:ext cx="146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FE7BCF-D028-4374-ACB5-946B2E30E581}"/>
                    </a:ext>
                  </a:extLst>
                </p14:cNvPr>
                <p14:cNvContentPartPr/>
                <p14:nvPr/>
              </p14:nvContentPartPr>
              <p14:xfrm>
                <a:off x="779080" y="4795289"/>
                <a:ext cx="57240" cy="414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FE7BCF-D028-4374-ACB5-946B2E30E5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0440" y="4786289"/>
                  <a:ext cx="748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49C2B7-E846-4BF0-9E1A-1A88283A64AF}"/>
                    </a:ext>
                  </a:extLst>
                </p14:cNvPr>
                <p14:cNvContentPartPr/>
                <p14:nvPr/>
              </p14:nvContentPartPr>
              <p14:xfrm>
                <a:off x="646600" y="4727609"/>
                <a:ext cx="235080" cy="84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49C2B7-E846-4BF0-9E1A-1A88283A64A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7960" y="4718609"/>
                  <a:ext cx="252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A4DE0E3-DF50-411A-AB88-8B71300CFC3B}"/>
                    </a:ext>
                  </a:extLst>
                </p14:cNvPr>
                <p14:cNvContentPartPr/>
                <p14:nvPr/>
              </p14:nvContentPartPr>
              <p14:xfrm>
                <a:off x="1117480" y="4571369"/>
                <a:ext cx="146160" cy="159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A4DE0E3-DF50-411A-AB88-8B71300CFC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8840" y="4562729"/>
                  <a:ext cx="163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D7DAB6-9871-4DEC-A88F-1A26FDB90F5C}"/>
                    </a:ext>
                  </a:extLst>
                </p14:cNvPr>
                <p14:cNvContentPartPr/>
                <p14:nvPr/>
              </p14:nvContentPartPr>
              <p14:xfrm>
                <a:off x="1070680" y="4486049"/>
                <a:ext cx="102240" cy="79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D7DAB6-9871-4DEC-A88F-1A26FDB90F5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1680" y="4477409"/>
                  <a:ext cx="119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B4695B-5933-4FDD-89E4-1BA25670BD9E}"/>
                    </a:ext>
                  </a:extLst>
                </p14:cNvPr>
                <p14:cNvContentPartPr/>
                <p14:nvPr/>
              </p14:nvContentPartPr>
              <p14:xfrm>
                <a:off x="1120360" y="4574969"/>
                <a:ext cx="89280" cy="53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B4695B-5933-4FDD-89E4-1BA25670BD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1720" y="4565969"/>
                  <a:ext cx="106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6F4116-C921-4CC4-A3A7-41FDDBBAFEC2}"/>
                    </a:ext>
                  </a:extLst>
                </p14:cNvPr>
                <p14:cNvContentPartPr/>
                <p14:nvPr/>
              </p14:nvContentPartPr>
              <p14:xfrm>
                <a:off x="1365160" y="4626449"/>
                <a:ext cx="28800" cy="105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6F4116-C921-4CC4-A3A7-41FDDBBAFE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56160" y="4617449"/>
                  <a:ext cx="46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4C2621-D38F-4E67-A0AA-DCCA52E7E48D}"/>
                    </a:ext>
                  </a:extLst>
                </p14:cNvPr>
                <p14:cNvContentPartPr/>
                <p14:nvPr/>
              </p14:nvContentPartPr>
              <p14:xfrm>
                <a:off x="1401880" y="4388489"/>
                <a:ext cx="153360" cy="266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4C2621-D38F-4E67-A0AA-DCCA52E7E4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93240" y="4379849"/>
                  <a:ext cx="171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4EA08C-29BB-4F4A-93CA-7A53701B31E3}"/>
                    </a:ext>
                  </a:extLst>
                </p14:cNvPr>
                <p14:cNvContentPartPr/>
                <p14:nvPr/>
              </p14:nvContentPartPr>
              <p14:xfrm>
                <a:off x="1559200" y="4576769"/>
                <a:ext cx="125280" cy="84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4EA08C-29BB-4F4A-93CA-7A53701B31E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50200" y="4568129"/>
                  <a:ext cx="142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E730456-2BF3-49EF-917C-43FB4FE741DD}"/>
                    </a:ext>
                  </a:extLst>
                </p14:cNvPr>
                <p14:cNvContentPartPr/>
                <p14:nvPr/>
              </p14:nvContentPartPr>
              <p14:xfrm>
                <a:off x="826960" y="4279409"/>
                <a:ext cx="41400" cy="195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E730456-2BF3-49EF-917C-43FB4FE741D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7960" y="4270769"/>
                  <a:ext cx="59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6A7C90-5700-439F-AA29-5AD36E58BD7A}"/>
                    </a:ext>
                  </a:extLst>
                </p14:cNvPr>
                <p14:cNvContentPartPr/>
                <p14:nvPr/>
              </p14:nvContentPartPr>
              <p14:xfrm>
                <a:off x="800680" y="4279409"/>
                <a:ext cx="133200" cy="74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6A7C90-5700-439F-AA29-5AD36E58BD7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1680" y="4270409"/>
                  <a:ext cx="15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7E6ABAA-F2A1-4499-AEC8-081853C4BC28}"/>
                    </a:ext>
                  </a:extLst>
                </p14:cNvPr>
                <p14:cNvContentPartPr/>
                <p14:nvPr/>
              </p14:nvContentPartPr>
              <p14:xfrm>
                <a:off x="861880" y="4150529"/>
                <a:ext cx="201600" cy="42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7E6ABAA-F2A1-4499-AEC8-081853C4BC2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2880" y="4141529"/>
                  <a:ext cx="2192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FDAF90-809F-4D3C-AFF0-3841E0219B25}"/>
              </a:ext>
            </a:extLst>
          </p:cNvPr>
          <p:cNvGrpSpPr/>
          <p:nvPr/>
        </p:nvGrpSpPr>
        <p:grpSpPr>
          <a:xfrm>
            <a:off x="815080" y="5174729"/>
            <a:ext cx="1171440" cy="820080"/>
            <a:chOff x="815080" y="5174729"/>
            <a:chExt cx="1171440" cy="82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E8D05B4-C7C4-4244-B99E-975F0DA23701}"/>
                    </a:ext>
                  </a:extLst>
                </p14:cNvPr>
                <p14:cNvContentPartPr/>
                <p14:nvPr/>
              </p14:nvContentPartPr>
              <p14:xfrm>
                <a:off x="1019200" y="5309729"/>
                <a:ext cx="137880" cy="244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E8D05B4-C7C4-4244-B99E-975F0DA2370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0560" y="5300729"/>
                  <a:ext cx="155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B05DAF6-62D0-4242-9B24-0EC04FB20650}"/>
                    </a:ext>
                  </a:extLst>
                </p14:cNvPr>
                <p14:cNvContentPartPr/>
                <p14:nvPr/>
              </p14:nvContentPartPr>
              <p14:xfrm>
                <a:off x="1152040" y="5464889"/>
                <a:ext cx="122040" cy="122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B05DAF6-62D0-4242-9B24-0EC04FB2065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43400" y="5456249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8A8405-D68A-48C8-B177-806F04F1DA23}"/>
                    </a:ext>
                  </a:extLst>
                </p14:cNvPr>
                <p14:cNvContentPartPr/>
                <p14:nvPr/>
              </p14:nvContentPartPr>
              <p14:xfrm>
                <a:off x="1368400" y="5309009"/>
                <a:ext cx="29160" cy="145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8A8405-D68A-48C8-B177-806F04F1DA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59400" y="5300369"/>
                  <a:ext cx="46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FBEE00-3881-4139-877C-689723168CF1}"/>
                    </a:ext>
                  </a:extLst>
                </p14:cNvPr>
                <p14:cNvContentPartPr/>
                <p14:nvPr/>
              </p14:nvContentPartPr>
              <p14:xfrm>
                <a:off x="1352200" y="5459849"/>
                <a:ext cx="110880" cy="39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FBEE00-3881-4139-877C-689723168CF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43200" y="5450849"/>
                  <a:ext cx="128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9F3A66-3C17-401A-8AF7-83FC6C0D4069}"/>
                    </a:ext>
                  </a:extLst>
                </p14:cNvPr>
                <p14:cNvContentPartPr/>
                <p14:nvPr/>
              </p14:nvContentPartPr>
              <p14:xfrm>
                <a:off x="1210360" y="5212889"/>
                <a:ext cx="194400" cy="118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9F3A66-3C17-401A-8AF7-83FC6C0D40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01720" y="5203889"/>
                  <a:ext cx="212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E404676-B6D6-4268-A7D6-5A58110B5538}"/>
                    </a:ext>
                  </a:extLst>
                </p14:cNvPr>
                <p14:cNvContentPartPr/>
                <p14:nvPr/>
              </p14:nvContentPartPr>
              <p14:xfrm>
                <a:off x="1396840" y="5174729"/>
                <a:ext cx="146520" cy="92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E404676-B6D6-4268-A7D6-5A58110B55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88200" y="5165729"/>
                  <a:ext cx="164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7994E8-6591-4B11-80AD-855E771B4DEC}"/>
                    </a:ext>
                  </a:extLst>
                </p14:cNvPr>
                <p14:cNvContentPartPr/>
                <p14:nvPr/>
              </p14:nvContentPartPr>
              <p14:xfrm>
                <a:off x="1527160" y="5348249"/>
                <a:ext cx="112680" cy="48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7994E8-6591-4B11-80AD-855E771B4D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518520" y="5339249"/>
                  <a:ext cx="130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946142-98BB-43B4-88ED-82191765DBF5}"/>
                    </a:ext>
                  </a:extLst>
                </p14:cNvPr>
                <p14:cNvContentPartPr/>
                <p14:nvPr/>
              </p14:nvContentPartPr>
              <p14:xfrm>
                <a:off x="1514560" y="5282369"/>
                <a:ext cx="94680" cy="41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946142-98BB-43B4-88ED-82191765DBF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05920" y="5273729"/>
                  <a:ext cx="112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DC3FEC0-773F-4043-B3CF-A32AFFB16755}"/>
                    </a:ext>
                  </a:extLst>
                </p14:cNvPr>
                <p14:cNvContentPartPr/>
                <p14:nvPr/>
              </p14:nvContentPartPr>
              <p14:xfrm>
                <a:off x="815080" y="5820929"/>
                <a:ext cx="69120" cy="173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DC3FEC0-773F-4043-B3CF-A32AFFB1675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6440" y="5812289"/>
                  <a:ext cx="86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A1888D-2E11-42BF-970E-8BD747968670}"/>
                    </a:ext>
                  </a:extLst>
                </p14:cNvPr>
                <p14:cNvContentPartPr/>
                <p14:nvPr/>
              </p14:nvContentPartPr>
              <p14:xfrm>
                <a:off x="961600" y="5912729"/>
                <a:ext cx="89280" cy="55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A1888D-2E11-42BF-970E-8BD74796867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2600" y="5903729"/>
                  <a:ext cx="106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9D8EA5E-5C00-44E2-9D78-A05E7E363B86}"/>
                    </a:ext>
                  </a:extLst>
                </p14:cNvPr>
                <p14:cNvContentPartPr/>
                <p14:nvPr/>
              </p14:nvContentPartPr>
              <p14:xfrm>
                <a:off x="1194520" y="5779169"/>
                <a:ext cx="14040" cy="149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9D8EA5E-5C00-44E2-9D78-A05E7E363B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85880" y="5770529"/>
                  <a:ext cx="31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67E712-881B-4339-95A5-8391AC5B5D44}"/>
                    </a:ext>
                  </a:extLst>
                </p14:cNvPr>
                <p14:cNvContentPartPr/>
                <p14:nvPr/>
              </p14:nvContentPartPr>
              <p14:xfrm>
                <a:off x="1176880" y="5877449"/>
                <a:ext cx="65880" cy="52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67E712-881B-4339-95A5-8391AC5B5D4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68240" y="5868809"/>
                  <a:ext cx="83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9AA63E-06CD-47AB-BF01-DE109E3F1784}"/>
                    </a:ext>
                  </a:extLst>
                </p14:cNvPr>
                <p14:cNvContentPartPr/>
                <p14:nvPr/>
              </p14:nvContentPartPr>
              <p14:xfrm>
                <a:off x="1106680" y="5703209"/>
                <a:ext cx="133560" cy="50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9AA63E-06CD-47AB-BF01-DE109E3F178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7680" y="5694569"/>
                  <a:ext cx="151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9716F95-F122-4ED8-8CDA-FD178E271353}"/>
                    </a:ext>
                  </a:extLst>
                </p14:cNvPr>
                <p14:cNvContentPartPr/>
                <p14:nvPr/>
              </p14:nvContentPartPr>
              <p14:xfrm>
                <a:off x="1280560" y="5673329"/>
                <a:ext cx="48600" cy="87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9716F95-F122-4ED8-8CDA-FD178E27135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71560" y="5664329"/>
                  <a:ext cx="66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CEB54FC-03DE-492A-B335-4F22A1072DA2}"/>
                    </a:ext>
                  </a:extLst>
                </p14:cNvPr>
                <p14:cNvContentPartPr/>
                <p14:nvPr/>
              </p14:nvContentPartPr>
              <p14:xfrm>
                <a:off x="1446880" y="5715449"/>
                <a:ext cx="64800" cy="174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CEB54FC-03DE-492A-B335-4F22A1072DA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38240" y="5706449"/>
                  <a:ext cx="82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7B241D0-0E1F-43D3-84C2-989981F10A4C}"/>
                    </a:ext>
                  </a:extLst>
                </p14:cNvPr>
                <p14:cNvContentPartPr/>
                <p14:nvPr/>
              </p14:nvContentPartPr>
              <p14:xfrm>
                <a:off x="1411960" y="5796809"/>
                <a:ext cx="68760" cy="23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7B241D0-0E1F-43D3-84C2-989981F10A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02960" y="5787809"/>
                  <a:ext cx="86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B6E0A7-B76E-43A2-B8CC-C104BA4175A6}"/>
                    </a:ext>
                  </a:extLst>
                </p14:cNvPr>
                <p14:cNvContentPartPr/>
                <p14:nvPr/>
              </p14:nvContentPartPr>
              <p14:xfrm>
                <a:off x="1557040" y="5762249"/>
                <a:ext cx="80640" cy="43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B6E0A7-B76E-43A2-B8CC-C104BA4175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48040" y="5753249"/>
                  <a:ext cx="98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62B0FE-D4E4-4052-8537-4693500841AF}"/>
                    </a:ext>
                  </a:extLst>
                </p14:cNvPr>
                <p14:cNvContentPartPr/>
                <p14:nvPr/>
              </p14:nvContentPartPr>
              <p14:xfrm>
                <a:off x="1565320" y="5707889"/>
                <a:ext cx="66960" cy="18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62B0FE-D4E4-4052-8537-4693500841A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56680" y="5698889"/>
                  <a:ext cx="84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64F8C7-F072-4281-8021-3506B75D286D}"/>
                    </a:ext>
                  </a:extLst>
                </p14:cNvPr>
                <p14:cNvContentPartPr/>
                <p14:nvPr/>
              </p14:nvContentPartPr>
              <p14:xfrm>
                <a:off x="1652440" y="5592329"/>
                <a:ext cx="157320" cy="230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64F8C7-F072-4281-8021-3506B75D286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43440" y="5583689"/>
                  <a:ext cx="174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8E572E3-2127-493D-A966-4E1D401E9784}"/>
                    </a:ext>
                  </a:extLst>
                </p14:cNvPr>
                <p14:cNvContentPartPr/>
                <p14:nvPr/>
              </p14:nvContentPartPr>
              <p14:xfrm>
                <a:off x="1855840" y="5649569"/>
                <a:ext cx="130680" cy="207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8E572E3-2127-493D-A966-4E1D401E978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46840" y="5640929"/>
                  <a:ext cx="1483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9F3C0E0-7365-41FD-A291-867F3DCC881A}"/>
              </a:ext>
            </a:extLst>
          </p:cNvPr>
          <p:cNvGrpSpPr/>
          <p:nvPr/>
        </p:nvGrpSpPr>
        <p:grpSpPr>
          <a:xfrm>
            <a:off x="2633440" y="2257649"/>
            <a:ext cx="582120" cy="231120"/>
            <a:chOff x="2633440" y="2257649"/>
            <a:chExt cx="58212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B5C0471-734D-4FC7-BE6B-B9DE132BEC4A}"/>
                    </a:ext>
                  </a:extLst>
                </p14:cNvPr>
                <p14:cNvContentPartPr/>
                <p14:nvPr/>
              </p14:nvContentPartPr>
              <p14:xfrm>
                <a:off x="2704360" y="2308409"/>
                <a:ext cx="23760" cy="178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B5C0471-734D-4FC7-BE6B-B9DE132BEC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95720" y="2299769"/>
                  <a:ext cx="41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F194D2F-E032-41CD-AB3C-9F497B4A2B69}"/>
                    </a:ext>
                  </a:extLst>
                </p14:cNvPr>
                <p14:cNvContentPartPr/>
                <p14:nvPr/>
              </p14:nvContentPartPr>
              <p14:xfrm>
                <a:off x="2633440" y="2257649"/>
                <a:ext cx="176040" cy="97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F194D2F-E032-41CD-AB3C-9F497B4A2B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24440" y="2249009"/>
                  <a:ext cx="193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802EEC-6665-47F5-AD01-8C9969B30A99}"/>
                    </a:ext>
                  </a:extLst>
                </p14:cNvPr>
                <p14:cNvContentPartPr/>
                <p14:nvPr/>
              </p14:nvContentPartPr>
              <p14:xfrm>
                <a:off x="2843320" y="2335049"/>
                <a:ext cx="96840" cy="145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802EEC-6665-47F5-AD01-8C9969B30A9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34320" y="2326049"/>
                  <a:ext cx="114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76A9DB-A5B4-47AF-BF9F-AD31D8ECF9F4}"/>
                    </a:ext>
                  </a:extLst>
                </p14:cNvPr>
                <p14:cNvContentPartPr/>
                <p14:nvPr/>
              </p14:nvContentPartPr>
              <p14:xfrm>
                <a:off x="2763760" y="2279609"/>
                <a:ext cx="149400" cy="68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76A9DB-A5B4-47AF-BF9F-AD31D8ECF9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55120" y="2270609"/>
                  <a:ext cx="167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6E292C3-CD7E-4FD3-B347-B666B9900E21}"/>
                    </a:ext>
                  </a:extLst>
                </p14:cNvPr>
                <p14:cNvContentPartPr/>
                <p14:nvPr/>
              </p14:nvContentPartPr>
              <p14:xfrm>
                <a:off x="2860240" y="2368169"/>
                <a:ext cx="34200" cy="9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6E292C3-CD7E-4FD3-B347-B666B9900E2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51600" y="2359529"/>
                  <a:ext cx="51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F01FF0-B4FE-452B-B467-CD59D021921C}"/>
                    </a:ext>
                  </a:extLst>
                </p14:cNvPr>
                <p14:cNvContentPartPr/>
                <p14:nvPr/>
              </p14:nvContentPartPr>
              <p14:xfrm>
                <a:off x="2938720" y="2313809"/>
                <a:ext cx="74520" cy="174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F01FF0-B4FE-452B-B467-CD59D02192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929720" y="2305169"/>
                  <a:ext cx="92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54F9BA-2BCF-4FE7-94E8-BF14CB740AC2}"/>
                    </a:ext>
                  </a:extLst>
                </p14:cNvPr>
                <p14:cNvContentPartPr/>
                <p14:nvPr/>
              </p14:nvContentPartPr>
              <p14:xfrm>
                <a:off x="3038080" y="2304449"/>
                <a:ext cx="72360" cy="182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54F9BA-2BCF-4FE7-94E8-BF14CB740A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29440" y="2295449"/>
                  <a:ext cx="90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4B09895-1B20-4684-92BE-A8239EE8603A}"/>
                    </a:ext>
                  </a:extLst>
                </p14:cNvPr>
                <p14:cNvContentPartPr/>
                <p14:nvPr/>
              </p14:nvContentPartPr>
              <p14:xfrm>
                <a:off x="3065800" y="2324249"/>
                <a:ext cx="47880" cy="142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4B09895-1B20-4684-92BE-A8239EE8603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57160" y="2315609"/>
                  <a:ext cx="65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1500A4D-5D5F-4920-B800-95FEA1559256}"/>
                    </a:ext>
                  </a:extLst>
                </p14:cNvPr>
                <p14:cNvContentPartPr/>
                <p14:nvPr/>
              </p14:nvContentPartPr>
              <p14:xfrm>
                <a:off x="3079480" y="2328209"/>
                <a:ext cx="107280" cy="118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1500A4D-5D5F-4920-B800-95FEA15592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70840" y="2319209"/>
                  <a:ext cx="12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2A25413-6F68-4A78-ACD7-0DB871337F21}"/>
                    </a:ext>
                  </a:extLst>
                </p14:cNvPr>
                <p14:cNvContentPartPr/>
                <p14:nvPr/>
              </p14:nvContentPartPr>
              <p14:xfrm>
                <a:off x="3079480" y="2421809"/>
                <a:ext cx="136080" cy="31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2A25413-6F68-4A78-ACD7-0DB871337F2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70840" y="2412809"/>
                  <a:ext cx="1537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C2BE35C-3FB2-469D-B40F-959AA9E40387}"/>
              </a:ext>
            </a:extLst>
          </p:cNvPr>
          <p:cNvGrpSpPr/>
          <p:nvPr/>
        </p:nvGrpSpPr>
        <p:grpSpPr>
          <a:xfrm>
            <a:off x="6463840" y="2638169"/>
            <a:ext cx="638280" cy="567720"/>
            <a:chOff x="6463840" y="2638169"/>
            <a:chExt cx="638280" cy="5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C26DEE-10B3-42C9-9B8C-9C99A0A3BE99}"/>
                    </a:ext>
                  </a:extLst>
                </p14:cNvPr>
                <p14:cNvContentPartPr/>
                <p14:nvPr/>
              </p14:nvContentPartPr>
              <p14:xfrm>
                <a:off x="6472480" y="2791529"/>
                <a:ext cx="375840" cy="144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C26DEE-10B3-42C9-9B8C-9C99A0A3BE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63840" y="2782529"/>
                  <a:ext cx="393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8D80018-B98C-464A-9A71-432D48092BB5}"/>
                    </a:ext>
                  </a:extLst>
                </p14:cNvPr>
                <p14:cNvContentPartPr/>
                <p14:nvPr/>
              </p14:nvContentPartPr>
              <p14:xfrm>
                <a:off x="6586960" y="2679569"/>
                <a:ext cx="455040" cy="170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8D80018-B98C-464A-9A71-432D48092B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77960" y="2670569"/>
                  <a:ext cx="472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9A90B10-9755-461F-9641-9888803D6BF4}"/>
                    </a:ext>
                  </a:extLst>
                </p14:cNvPr>
                <p14:cNvContentPartPr/>
                <p14:nvPr/>
              </p14:nvContentPartPr>
              <p14:xfrm>
                <a:off x="6916360" y="2827169"/>
                <a:ext cx="18360" cy="248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9A90B10-9755-461F-9641-9888803D6B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07720" y="2818169"/>
                  <a:ext cx="36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15A1557-FE8A-4911-B0D2-527275A944C6}"/>
                    </a:ext>
                  </a:extLst>
                </p14:cNvPr>
                <p14:cNvContentPartPr/>
                <p14:nvPr/>
              </p14:nvContentPartPr>
              <p14:xfrm>
                <a:off x="6463840" y="2975849"/>
                <a:ext cx="478080" cy="230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15A1557-FE8A-4911-B0D2-527275A944C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55200" y="2966849"/>
                  <a:ext cx="495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28ADAE-CD29-4C73-BB6F-59347EDAE449}"/>
                    </a:ext>
                  </a:extLst>
                </p14:cNvPr>
                <p14:cNvContentPartPr/>
                <p14:nvPr/>
              </p14:nvContentPartPr>
              <p14:xfrm>
                <a:off x="7050640" y="2638169"/>
                <a:ext cx="16560" cy="259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28ADAE-CD29-4C73-BB6F-59347EDAE44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42000" y="2629529"/>
                  <a:ext cx="34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61AA772-3ACE-4FF4-A2AB-626EAA3F64B6}"/>
                    </a:ext>
                  </a:extLst>
                </p14:cNvPr>
                <p14:cNvContentPartPr/>
                <p14:nvPr/>
              </p14:nvContentPartPr>
              <p14:xfrm>
                <a:off x="6914200" y="2925089"/>
                <a:ext cx="187920" cy="179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61AA772-3ACE-4FF4-A2AB-626EAA3F64B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05560" y="2916449"/>
                  <a:ext cx="2055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8B1F162-8553-478F-872D-10A528EEE4ED}"/>
              </a:ext>
            </a:extLst>
          </p:cNvPr>
          <p:cNvGrpSpPr/>
          <p:nvPr/>
        </p:nvGrpSpPr>
        <p:grpSpPr>
          <a:xfrm>
            <a:off x="8047840" y="4439609"/>
            <a:ext cx="56520" cy="63360"/>
            <a:chOff x="8047840" y="4439609"/>
            <a:chExt cx="5652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7EDBE09-C3F2-4AAD-8BFD-206CB5475AEE}"/>
                    </a:ext>
                  </a:extLst>
                </p14:cNvPr>
                <p14:cNvContentPartPr/>
                <p14:nvPr/>
              </p14:nvContentPartPr>
              <p14:xfrm>
                <a:off x="8047840" y="4502249"/>
                <a:ext cx="360" cy="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7EDBE09-C3F2-4AAD-8BFD-206CB5475AE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39200" y="44936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6F2302F-04C4-474F-B59D-48AFEBB4CF0C}"/>
                    </a:ext>
                  </a:extLst>
                </p14:cNvPr>
                <p14:cNvContentPartPr/>
                <p14:nvPr/>
              </p14:nvContentPartPr>
              <p14:xfrm>
                <a:off x="8047840" y="4439609"/>
                <a:ext cx="56520" cy="63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6F2302F-04C4-474F-B59D-48AFEBB4CF0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39200" y="4430609"/>
                  <a:ext cx="7416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B2018A9-F65C-4FB3-BC70-6B563B2A608C}"/>
                  </a:ext>
                </a:extLst>
              </p14:cNvPr>
              <p14:cNvContentPartPr/>
              <p14:nvPr/>
            </p14:nvContentPartPr>
            <p14:xfrm>
              <a:off x="2837920" y="5933609"/>
              <a:ext cx="266760" cy="388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B2018A9-F65C-4FB3-BC70-6B563B2A608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829280" y="5924609"/>
                <a:ext cx="28440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6AEC27F-09F4-40F7-B0A6-52C01D3F1279}"/>
              </a:ext>
            </a:extLst>
          </p:cNvPr>
          <p:cNvGrpSpPr/>
          <p:nvPr/>
        </p:nvGrpSpPr>
        <p:grpSpPr>
          <a:xfrm>
            <a:off x="7307320" y="357929"/>
            <a:ext cx="2019600" cy="810000"/>
            <a:chOff x="7307320" y="357929"/>
            <a:chExt cx="2019600" cy="81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231ADF-1B53-4909-9552-A0326D6A1074}"/>
                    </a:ext>
                  </a:extLst>
                </p14:cNvPr>
                <p14:cNvContentPartPr/>
                <p14:nvPr/>
              </p14:nvContentPartPr>
              <p14:xfrm>
                <a:off x="7680280" y="623969"/>
                <a:ext cx="224640" cy="315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231ADF-1B53-4909-9552-A0326D6A107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71640" y="615329"/>
                  <a:ext cx="2422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EAEEB4B-65B6-4C52-BE4B-E625BA166EC2}"/>
                    </a:ext>
                  </a:extLst>
                </p14:cNvPr>
                <p14:cNvContentPartPr/>
                <p14:nvPr/>
              </p14:nvContentPartPr>
              <p14:xfrm>
                <a:off x="7990960" y="767969"/>
                <a:ext cx="17280" cy="135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EAEEB4B-65B6-4C52-BE4B-E625BA166E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81960" y="759329"/>
                  <a:ext cx="34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B322E8-67DD-4CB7-9648-83FA437B1313}"/>
                    </a:ext>
                  </a:extLst>
                </p14:cNvPr>
                <p14:cNvContentPartPr/>
                <p14:nvPr/>
              </p14:nvContentPartPr>
              <p14:xfrm>
                <a:off x="8035240" y="633689"/>
                <a:ext cx="19440" cy="7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B322E8-67DD-4CB7-9648-83FA437B131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26600" y="624689"/>
                  <a:ext cx="37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98A0803-9830-41C8-B62C-7ABB6C3822B3}"/>
                    </a:ext>
                  </a:extLst>
                </p14:cNvPr>
                <p14:cNvContentPartPr/>
                <p14:nvPr/>
              </p14:nvContentPartPr>
              <p14:xfrm>
                <a:off x="8330800" y="662489"/>
                <a:ext cx="45000" cy="223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98A0803-9830-41C8-B62C-7ABB6C3822B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22160" y="653489"/>
                  <a:ext cx="62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2EC7E4A-41F2-4317-A5C1-94E84B1FB7E1}"/>
                    </a:ext>
                  </a:extLst>
                </p14:cNvPr>
                <p14:cNvContentPartPr/>
                <p14:nvPr/>
              </p14:nvContentPartPr>
              <p14:xfrm>
                <a:off x="8270680" y="815849"/>
                <a:ext cx="210960" cy="67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2EC7E4A-41F2-4317-A5C1-94E84B1FB7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62040" y="806849"/>
                  <a:ext cx="228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8A4DB05-7B93-4819-9851-13AF2443DBB8}"/>
                    </a:ext>
                  </a:extLst>
                </p14:cNvPr>
                <p14:cNvContentPartPr/>
                <p14:nvPr/>
              </p14:nvContentPartPr>
              <p14:xfrm>
                <a:off x="8257720" y="626129"/>
                <a:ext cx="222840" cy="28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8A4DB05-7B93-4819-9851-13AF2443DBB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249080" y="617129"/>
                  <a:ext cx="240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13ABC0E-55A6-4DE4-9C80-612BD803C65C}"/>
                    </a:ext>
                  </a:extLst>
                </p14:cNvPr>
                <p14:cNvContentPartPr/>
                <p14:nvPr/>
              </p14:nvContentPartPr>
              <p14:xfrm>
                <a:off x="8533480" y="672209"/>
                <a:ext cx="133560" cy="165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13ABC0E-55A6-4DE4-9C80-612BD803C65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24480" y="663209"/>
                  <a:ext cx="151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A12D38E-9C34-41F0-AF5C-9ECE7E49D5D2}"/>
                    </a:ext>
                  </a:extLst>
                </p14:cNvPr>
                <p14:cNvContentPartPr/>
                <p14:nvPr/>
              </p14:nvContentPartPr>
              <p14:xfrm>
                <a:off x="8694400" y="658529"/>
                <a:ext cx="120960" cy="189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A12D38E-9C34-41F0-AF5C-9ECE7E49D5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85760" y="649889"/>
                  <a:ext cx="138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A356DA-8999-42A2-A546-5F34854BB02C}"/>
                    </a:ext>
                  </a:extLst>
                </p14:cNvPr>
                <p14:cNvContentPartPr/>
                <p14:nvPr/>
              </p14:nvContentPartPr>
              <p14:xfrm>
                <a:off x="7307320" y="586889"/>
                <a:ext cx="2019600" cy="581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A356DA-8999-42A2-A546-5F34854BB02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98680" y="578249"/>
                  <a:ext cx="203724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7F4AA97-25AF-4CCE-BACD-870301CA8CA7}"/>
                    </a:ext>
                  </a:extLst>
                </p14:cNvPr>
                <p14:cNvContentPartPr/>
                <p14:nvPr/>
              </p14:nvContentPartPr>
              <p14:xfrm>
                <a:off x="7518280" y="357929"/>
                <a:ext cx="1550520" cy="734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7F4AA97-25AF-4CCE-BACD-870301CA8C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09280" y="349289"/>
                  <a:ext cx="1568160" cy="75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1558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4C981-A90A-4B88-BAE1-C2FE816AD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252537"/>
            <a:ext cx="9877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5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8BAE3-4F69-4633-BBB9-CA2BCDBD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2019300"/>
            <a:ext cx="6229350" cy="2819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F2E5D4E-3A1D-48EE-96CF-7E6C88EFAEB4}"/>
              </a:ext>
            </a:extLst>
          </p:cNvPr>
          <p:cNvGrpSpPr/>
          <p:nvPr/>
        </p:nvGrpSpPr>
        <p:grpSpPr>
          <a:xfrm>
            <a:off x="7002040" y="2519009"/>
            <a:ext cx="896040" cy="568440"/>
            <a:chOff x="7002040" y="2519009"/>
            <a:chExt cx="89604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EE2BF7A-E1AF-44D7-BA6E-89438DE42747}"/>
                    </a:ext>
                  </a:extLst>
                </p14:cNvPr>
                <p14:cNvContentPartPr/>
                <p14:nvPr/>
              </p14:nvContentPartPr>
              <p14:xfrm>
                <a:off x="7002040" y="2695409"/>
                <a:ext cx="94680" cy="29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EE2BF7A-E1AF-44D7-BA6E-89438DE4274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84400" y="2677409"/>
                  <a:ext cx="130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94013B-BE40-405C-838E-F8695F9CFF87}"/>
                    </a:ext>
                  </a:extLst>
                </p14:cNvPr>
                <p14:cNvContentPartPr/>
                <p14:nvPr/>
              </p14:nvContentPartPr>
              <p14:xfrm>
                <a:off x="7009600" y="2637089"/>
                <a:ext cx="12420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94013B-BE40-405C-838E-F8695F9CFF8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91960" y="2619449"/>
                  <a:ext cx="159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066CFC-90B9-4D8B-8902-6C6661283771}"/>
                    </a:ext>
                  </a:extLst>
                </p14:cNvPr>
                <p14:cNvContentPartPr/>
                <p14:nvPr/>
              </p14:nvContentPartPr>
              <p14:xfrm>
                <a:off x="7269160" y="2607569"/>
                <a:ext cx="20520" cy="163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066CFC-90B9-4D8B-8902-6C66612837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1520" y="2589929"/>
                  <a:ext cx="56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E3EBD9-745E-4B3D-9B8B-4EE180DA0EE0}"/>
                    </a:ext>
                  </a:extLst>
                </p14:cNvPr>
                <p14:cNvContentPartPr/>
                <p14:nvPr/>
              </p14:nvContentPartPr>
              <p14:xfrm>
                <a:off x="7277800" y="2663009"/>
                <a:ext cx="71280" cy="93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E3EBD9-745E-4B3D-9B8B-4EE180DA0E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59800" y="2645009"/>
                  <a:ext cx="106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C2F503-0925-418D-9351-78F4C952E48B}"/>
                    </a:ext>
                  </a:extLst>
                </p14:cNvPr>
                <p14:cNvContentPartPr/>
                <p14:nvPr/>
              </p14:nvContentPartPr>
              <p14:xfrm>
                <a:off x="7276720" y="2519009"/>
                <a:ext cx="72000" cy="129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C2F503-0925-418D-9351-78F4C952E4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58720" y="2501009"/>
                  <a:ext cx="107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40116C-C031-4586-9259-C6E093684AB4}"/>
                    </a:ext>
                  </a:extLst>
                </p14:cNvPr>
                <p14:cNvContentPartPr/>
                <p14:nvPr/>
              </p14:nvContentPartPr>
              <p14:xfrm>
                <a:off x="7400560" y="2568689"/>
                <a:ext cx="150840" cy="18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40116C-C031-4586-9259-C6E093684A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82920" y="2550689"/>
                  <a:ext cx="186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7EADCE-8059-4DCE-AB10-13842E8FE61E}"/>
                    </a:ext>
                  </a:extLst>
                </p14:cNvPr>
                <p14:cNvContentPartPr/>
                <p14:nvPr/>
              </p14:nvContentPartPr>
              <p14:xfrm>
                <a:off x="7583440" y="2547449"/>
                <a:ext cx="208440" cy="20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7EADCE-8059-4DCE-AB10-13842E8FE6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65800" y="2529809"/>
                  <a:ext cx="244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26A4B8-603C-43F1-BBB2-FB11B860EA3B}"/>
                    </a:ext>
                  </a:extLst>
                </p14:cNvPr>
                <p14:cNvContentPartPr/>
                <p14:nvPr/>
              </p14:nvContentPartPr>
              <p14:xfrm>
                <a:off x="7305160" y="2780369"/>
                <a:ext cx="287280" cy="62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26A4B8-603C-43F1-BBB2-FB11B860EA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87520" y="2762369"/>
                  <a:ext cx="322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AAE645-FE09-44B7-B585-3E6E0385A045}"/>
                    </a:ext>
                  </a:extLst>
                </p14:cNvPr>
                <p14:cNvContentPartPr/>
                <p14:nvPr/>
              </p14:nvContentPartPr>
              <p14:xfrm>
                <a:off x="7359520" y="2907089"/>
                <a:ext cx="5400" cy="88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AAE645-FE09-44B7-B585-3E6E0385A0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41520" y="2889089"/>
                  <a:ext cx="41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64D382-2A7D-4090-9F0E-7331D3E25781}"/>
                    </a:ext>
                  </a:extLst>
                </p14:cNvPr>
                <p14:cNvContentPartPr/>
                <p14:nvPr/>
              </p14:nvContentPartPr>
              <p14:xfrm>
                <a:off x="7372840" y="2899529"/>
                <a:ext cx="58680" cy="9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64D382-2A7D-4090-9F0E-7331D3E257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55200" y="2881529"/>
                  <a:ext cx="94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8C4800-9BD4-47BB-BF69-4992CE4ECC71}"/>
                    </a:ext>
                  </a:extLst>
                </p14:cNvPr>
                <p14:cNvContentPartPr/>
                <p14:nvPr/>
              </p14:nvContentPartPr>
              <p14:xfrm>
                <a:off x="7482640" y="2911049"/>
                <a:ext cx="89640" cy="17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8C4800-9BD4-47BB-BF69-4992CE4ECC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65000" y="2893409"/>
                  <a:ext cx="125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6FE3D8-0A0B-40DF-8D99-A2E3108F4195}"/>
                    </a:ext>
                  </a:extLst>
                </p14:cNvPr>
                <p14:cNvContentPartPr/>
                <p14:nvPr/>
              </p14:nvContentPartPr>
              <p14:xfrm>
                <a:off x="7744000" y="2560769"/>
                <a:ext cx="154080" cy="43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6FE3D8-0A0B-40DF-8D99-A2E3108F419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26000" y="2543129"/>
                  <a:ext cx="189720" cy="47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43E13A-1CAB-417F-A51A-97995C802FC6}"/>
                  </a:ext>
                </a:extLst>
              </p14:cNvPr>
              <p14:cNvContentPartPr/>
              <p14:nvPr/>
            </p14:nvContentPartPr>
            <p14:xfrm>
              <a:off x="7351960" y="3078809"/>
              <a:ext cx="343440" cy="5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43E13A-1CAB-417F-A51A-97995C802F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42960" y="3069809"/>
                <a:ext cx="36108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AD59B2E-1285-41B5-9ABE-39FB8032205D}"/>
              </a:ext>
            </a:extLst>
          </p:cNvPr>
          <p:cNvGrpSpPr/>
          <p:nvPr/>
        </p:nvGrpSpPr>
        <p:grpSpPr>
          <a:xfrm>
            <a:off x="8440960" y="2435129"/>
            <a:ext cx="235080" cy="622080"/>
            <a:chOff x="8440960" y="2435129"/>
            <a:chExt cx="23508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0361903-3215-4176-BE44-425FD97F7605}"/>
                    </a:ext>
                  </a:extLst>
                </p14:cNvPr>
                <p14:cNvContentPartPr/>
                <p14:nvPr/>
              </p14:nvContentPartPr>
              <p14:xfrm>
                <a:off x="8440960" y="2541329"/>
                <a:ext cx="20520" cy="415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0361903-3215-4176-BE44-425FD97F76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432320" y="2532689"/>
                  <a:ext cx="381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9E6B1C-151E-4855-B265-1393A3895E5F}"/>
                    </a:ext>
                  </a:extLst>
                </p14:cNvPr>
                <p14:cNvContentPartPr/>
                <p14:nvPr/>
              </p14:nvContentPartPr>
              <p14:xfrm>
                <a:off x="8582080" y="2537009"/>
                <a:ext cx="17280" cy="406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9E6B1C-151E-4855-B265-1393A3895E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73080" y="2528369"/>
                  <a:ext cx="349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FED3C9-43A0-44C9-8229-81D8056ADDCD}"/>
                    </a:ext>
                  </a:extLst>
                </p14:cNvPr>
                <p14:cNvContentPartPr/>
                <p14:nvPr/>
              </p14:nvContentPartPr>
              <p14:xfrm>
                <a:off x="8443120" y="3027329"/>
                <a:ext cx="232920" cy="29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FED3C9-43A0-44C9-8229-81D8056ADDC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34480" y="3018329"/>
                  <a:ext cx="250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A7FE3D-F19B-4564-A1B5-B3055BF1172B}"/>
                    </a:ext>
                  </a:extLst>
                </p14:cNvPr>
                <p14:cNvContentPartPr/>
                <p14:nvPr/>
              </p14:nvContentPartPr>
              <p14:xfrm>
                <a:off x="8475160" y="2487329"/>
                <a:ext cx="130680" cy="13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A7FE3D-F19B-4564-A1B5-B3055BF117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66160" y="2478689"/>
                  <a:ext cx="148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7A127B-0E7E-49A2-88B0-1F58154144E6}"/>
                    </a:ext>
                  </a:extLst>
                </p14:cNvPr>
                <p14:cNvContentPartPr/>
                <p14:nvPr/>
              </p14:nvContentPartPr>
              <p14:xfrm>
                <a:off x="8466520" y="2435129"/>
                <a:ext cx="168480" cy="137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7A127B-0E7E-49A2-88B0-1F58154144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57520" y="2426489"/>
                  <a:ext cx="18612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802D7D-547A-4B2C-9550-B793BBCF5610}"/>
                  </a:ext>
                </a:extLst>
              </p14:cNvPr>
              <p14:cNvContentPartPr/>
              <p14:nvPr/>
            </p14:nvContentPartPr>
            <p14:xfrm>
              <a:off x="4119160" y="3343049"/>
              <a:ext cx="3606840" cy="972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802D7D-547A-4B2C-9550-B793BBCF56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10160" y="3334049"/>
                <a:ext cx="3624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8AED0E0-1D43-452F-9293-9416787CDB4C}"/>
                  </a:ext>
                </a:extLst>
              </p14:cNvPr>
              <p14:cNvContentPartPr/>
              <p14:nvPr/>
            </p14:nvContentPartPr>
            <p14:xfrm>
              <a:off x="7419280" y="3157289"/>
              <a:ext cx="723240" cy="533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8AED0E0-1D43-452F-9293-9416787CDB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10640" y="3148289"/>
                <a:ext cx="740880" cy="5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29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A0740-B501-409C-A15E-D0FAE9FA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009650"/>
            <a:ext cx="7572375" cy="48387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A7D174-4D89-4C38-B957-4F2A2053955E}"/>
              </a:ext>
            </a:extLst>
          </p:cNvPr>
          <p:cNvGrpSpPr/>
          <p:nvPr/>
        </p:nvGrpSpPr>
        <p:grpSpPr>
          <a:xfrm>
            <a:off x="4321480" y="3095009"/>
            <a:ext cx="1368360" cy="415080"/>
            <a:chOff x="4321480" y="3095009"/>
            <a:chExt cx="136836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FD762A2-D915-43F9-BAF4-520413E7642E}"/>
                    </a:ext>
                  </a:extLst>
                </p14:cNvPr>
                <p14:cNvContentPartPr/>
                <p14:nvPr/>
              </p14:nvContentPartPr>
              <p14:xfrm>
                <a:off x="4529200" y="3448529"/>
                <a:ext cx="2520" cy="61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FD762A2-D915-43F9-BAF4-520413E76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20200" y="3439889"/>
                  <a:ext cx="20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E131C1-A34F-4965-81D2-FBE4FA6BCA72}"/>
                    </a:ext>
                  </a:extLst>
                </p14:cNvPr>
                <p14:cNvContentPartPr/>
                <p14:nvPr/>
              </p14:nvContentPartPr>
              <p14:xfrm>
                <a:off x="4512280" y="3402089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E131C1-A34F-4965-81D2-FBE4FA6BCA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3280" y="33930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A7D87DA-C73E-4035-A1B8-D7A381743627}"/>
                    </a:ext>
                  </a:extLst>
                </p14:cNvPr>
                <p14:cNvContentPartPr/>
                <p14:nvPr/>
              </p14:nvContentPartPr>
              <p14:xfrm>
                <a:off x="4321480" y="3397409"/>
                <a:ext cx="1108440" cy="79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A7D87DA-C73E-4035-A1B8-D7A3817436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12840" y="3388409"/>
                  <a:ext cx="1126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635A0B-74F3-4A04-AB8D-D6ECE953AFBE}"/>
                    </a:ext>
                  </a:extLst>
                </p14:cNvPr>
                <p14:cNvContentPartPr/>
                <p14:nvPr/>
              </p14:nvContentPartPr>
              <p14:xfrm>
                <a:off x="5240200" y="3242609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635A0B-74F3-4A04-AB8D-D6ECE953AF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1200" y="32339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2406A8-9F72-4070-80ED-862D43048925}"/>
                    </a:ext>
                  </a:extLst>
                </p14:cNvPr>
                <p14:cNvContentPartPr/>
                <p14:nvPr/>
              </p14:nvContentPartPr>
              <p14:xfrm>
                <a:off x="5341720" y="3105449"/>
                <a:ext cx="79920" cy="224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2406A8-9F72-4070-80ED-862D430489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33080" y="3096449"/>
                  <a:ext cx="97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89A3C9-3D64-4B6A-9E92-4BF471E08F7E}"/>
                    </a:ext>
                  </a:extLst>
                </p14:cNvPr>
                <p14:cNvContentPartPr/>
                <p14:nvPr/>
              </p14:nvContentPartPr>
              <p14:xfrm>
                <a:off x="5492560" y="3095009"/>
                <a:ext cx="23760" cy="157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89A3C9-3D64-4B6A-9E92-4BF471E08F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83560" y="3086369"/>
                  <a:ext cx="41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7A274F-2966-4B6A-A1A4-FEF769C114A2}"/>
                    </a:ext>
                  </a:extLst>
                </p14:cNvPr>
                <p14:cNvContentPartPr/>
                <p14:nvPr/>
              </p14:nvContentPartPr>
              <p14:xfrm>
                <a:off x="5533600" y="3298769"/>
                <a:ext cx="156240" cy="81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7A274F-2966-4B6A-A1A4-FEF769C114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24600" y="3290129"/>
                  <a:ext cx="1738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0DDF5E-D999-4D7B-BAA8-DF0DC8515CD3}"/>
              </a:ext>
            </a:extLst>
          </p:cNvPr>
          <p:cNvGrpSpPr/>
          <p:nvPr/>
        </p:nvGrpSpPr>
        <p:grpSpPr>
          <a:xfrm>
            <a:off x="5362960" y="2625569"/>
            <a:ext cx="342720" cy="324720"/>
            <a:chOff x="5362960" y="2625569"/>
            <a:chExt cx="34272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882528-4944-4ADA-9BA5-A1C668C9184D}"/>
                    </a:ext>
                  </a:extLst>
                </p14:cNvPr>
                <p14:cNvContentPartPr/>
                <p14:nvPr/>
              </p14:nvContentPartPr>
              <p14:xfrm>
                <a:off x="5362960" y="2625569"/>
                <a:ext cx="252720" cy="200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882528-4944-4ADA-9BA5-A1C668C918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54320" y="2616929"/>
                  <a:ext cx="270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A70033-4FA7-4A67-AB47-397176CE602B}"/>
                    </a:ext>
                  </a:extLst>
                </p14:cNvPr>
                <p14:cNvContentPartPr/>
                <p14:nvPr/>
              </p14:nvContentPartPr>
              <p14:xfrm>
                <a:off x="5568520" y="2843729"/>
                <a:ext cx="137160" cy="10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A70033-4FA7-4A67-AB47-397176CE60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59520" y="2835089"/>
                  <a:ext cx="1548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B328A7-F1AB-4F90-BE7A-168A67DD9486}"/>
              </a:ext>
            </a:extLst>
          </p:cNvPr>
          <p:cNvGrpSpPr/>
          <p:nvPr/>
        </p:nvGrpSpPr>
        <p:grpSpPr>
          <a:xfrm>
            <a:off x="3139960" y="4877009"/>
            <a:ext cx="1157400" cy="314280"/>
            <a:chOff x="3139960" y="4877009"/>
            <a:chExt cx="115740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1A3397-0A43-4316-88A7-6720EC5C0260}"/>
                    </a:ext>
                  </a:extLst>
                </p14:cNvPr>
                <p14:cNvContentPartPr/>
                <p14:nvPr/>
              </p14:nvContentPartPr>
              <p14:xfrm>
                <a:off x="3220600" y="4950449"/>
                <a:ext cx="65160" cy="240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1A3397-0A43-4316-88A7-6720EC5C02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11600" y="4941809"/>
                  <a:ext cx="82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1AC21C-BEF0-49B7-89F6-D5C02C62B053}"/>
                    </a:ext>
                  </a:extLst>
                </p14:cNvPr>
                <p14:cNvContentPartPr/>
                <p14:nvPr/>
              </p14:nvContentPartPr>
              <p14:xfrm>
                <a:off x="3139960" y="4877009"/>
                <a:ext cx="262080" cy="86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1AC21C-BEF0-49B7-89F6-D5C02C62B0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31320" y="4868369"/>
                  <a:ext cx="279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0185FD-B6F5-43AE-ABE8-C31E34F6CC31}"/>
                    </a:ext>
                  </a:extLst>
                </p14:cNvPr>
                <p14:cNvContentPartPr/>
                <p14:nvPr/>
              </p14:nvContentPartPr>
              <p14:xfrm>
                <a:off x="3437680" y="5009849"/>
                <a:ext cx="184680" cy="174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0185FD-B6F5-43AE-ABE8-C31E34F6CC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9040" y="5000849"/>
                  <a:ext cx="202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52EB25-969F-4204-9ADA-F86DF04C09B1}"/>
                    </a:ext>
                  </a:extLst>
                </p14:cNvPr>
                <p14:cNvContentPartPr/>
                <p14:nvPr/>
              </p14:nvContentPartPr>
              <p14:xfrm>
                <a:off x="3453520" y="4968809"/>
                <a:ext cx="130680" cy="47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52EB25-969F-4204-9ADA-F86DF04C09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44880" y="4959809"/>
                  <a:ext cx="148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75E0B8-AD26-4CCD-BD4C-852F26433E19}"/>
                    </a:ext>
                  </a:extLst>
                </p14:cNvPr>
                <p14:cNvContentPartPr/>
                <p14:nvPr/>
              </p14:nvContentPartPr>
              <p14:xfrm>
                <a:off x="3491680" y="5023169"/>
                <a:ext cx="130680" cy="33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75E0B8-AD26-4CCD-BD4C-852F26433E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83040" y="5014169"/>
                  <a:ext cx="148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C1A0DD-3EA4-4734-9724-7B13D11ABEFC}"/>
                    </a:ext>
                  </a:extLst>
                </p14:cNvPr>
                <p14:cNvContentPartPr/>
                <p14:nvPr/>
              </p14:nvContentPartPr>
              <p14:xfrm>
                <a:off x="3803440" y="4926689"/>
                <a:ext cx="170640" cy="199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C1A0DD-3EA4-4734-9724-7B13D11ABE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4440" y="4918049"/>
                  <a:ext cx="188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A7B086-7FBA-40C7-8C3D-4606F330C7FF}"/>
                    </a:ext>
                  </a:extLst>
                </p14:cNvPr>
                <p14:cNvContentPartPr/>
                <p14:nvPr/>
              </p14:nvContentPartPr>
              <p14:xfrm>
                <a:off x="4155160" y="4907609"/>
                <a:ext cx="142200" cy="225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A7B086-7FBA-40C7-8C3D-4606F330C7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6160" y="4898969"/>
                  <a:ext cx="1598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592381-A9BC-4F96-A5F6-C981C2867758}"/>
              </a:ext>
            </a:extLst>
          </p:cNvPr>
          <p:cNvGrpSpPr/>
          <p:nvPr/>
        </p:nvGrpSpPr>
        <p:grpSpPr>
          <a:xfrm>
            <a:off x="4491040" y="4892489"/>
            <a:ext cx="208800" cy="198000"/>
            <a:chOff x="4491040" y="4892489"/>
            <a:chExt cx="20880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35B391-27F4-4110-8FDF-54AFE9EC8A72}"/>
                    </a:ext>
                  </a:extLst>
                </p14:cNvPr>
                <p14:cNvContentPartPr/>
                <p14:nvPr/>
              </p14:nvContentPartPr>
              <p14:xfrm>
                <a:off x="4491040" y="4920209"/>
                <a:ext cx="66960" cy="170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35B391-27F4-4110-8FDF-54AFE9EC8A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82040" y="4911209"/>
                  <a:ext cx="84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A2D1CD-A9BD-4938-AC7F-1F05078EBCA2}"/>
                    </a:ext>
                  </a:extLst>
                </p14:cNvPr>
                <p14:cNvContentPartPr/>
                <p14:nvPr/>
              </p14:nvContentPartPr>
              <p14:xfrm>
                <a:off x="4537480" y="4892489"/>
                <a:ext cx="97920" cy="19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A2D1CD-A9BD-4938-AC7F-1F05078EBC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28480" y="4883489"/>
                  <a:ext cx="115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1BE5199-A955-431A-B056-B75AA36F8821}"/>
                    </a:ext>
                  </a:extLst>
                </p14:cNvPr>
                <p14:cNvContentPartPr/>
                <p14:nvPr/>
              </p14:nvContentPartPr>
              <p14:xfrm>
                <a:off x="4516240" y="4993649"/>
                <a:ext cx="183600" cy="39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1BE5199-A955-431A-B056-B75AA36F88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07600" y="4984649"/>
                  <a:ext cx="2012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385690E-4C71-4FBD-8265-3CBAF91002FC}"/>
              </a:ext>
            </a:extLst>
          </p:cNvPr>
          <p:cNvGrpSpPr/>
          <p:nvPr/>
        </p:nvGrpSpPr>
        <p:grpSpPr>
          <a:xfrm>
            <a:off x="4188640" y="5274809"/>
            <a:ext cx="192240" cy="364680"/>
            <a:chOff x="4188640" y="5274809"/>
            <a:chExt cx="19224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36B4C63-D3F8-4347-AAFE-7D4BD73F5FAE}"/>
                    </a:ext>
                  </a:extLst>
                </p14:cNvPr>
                <p14:cNvContentPartPr/>
                <p14:nvPr/>
              </p14:nvContentPartPr>
              <p14:xfrm>
                <a:off x="4188640" y="5274809"/>
                <a:ext cx="178560" cy="19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36B4C63-D3F8-4347-AAFE-7D4BD73F5F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0000" y="5265809"/>
                  <a:ext cx="196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856B14-C247-4D6E-87C3-CE8D28AA55EE}"/>
                    </a:ext>
                  </a:extLst>
                </p14:cNvPr>
                <p14:cNvContentPartPr/>
                <p14:nvPr/>
              </p14:nvContentPartPr>
              <p14:xfrm>
                <a:off x="4237960" y="5443289"/>
                <a:ext cx="142920" cy="196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856B14-C247-4D6E-87C3-CE8D28AA55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29320" y="5434649"/>
                  <a:ext cx="16056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5C3CA09-9949-4BBC-A105-001E9C505C06}"/>
                  </a:ext>
                </a:extLst>
              </p14:cNvPr>
              <p14:cNvContentPartPr/>
              <p14:nvPr/>
            </p14:nvContentPartPr>
            <p14:xfrm>
              <a:off x="4556560" y="5285969"/>
              <a:ext cx="204480" cy="280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5C3CA09-9949-4BBC-A105-001E9C505C0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47920" y="5276969"/>
                <a:ext cx="22212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C8589F5-27DF-482C-ADE7-E203DE70DBB1}"/>
              </a:ext>
            </a:extLst>
          </p:cNvPr>
          <p:cNvGrpSpPr/>
          <p:nvPr/>
        </p:nvGrpSpPr>
        <p:grpSpPr>
          <a:xfrm>
            <a:off x="2428240" y="5348249"/>
            <a:ext cx="1572480" cy="378720"/>
            <a:chOff x="2428240" y="5348249"/>
            <a:chExt cx="157248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0C0A9E-4DED-4FA3-91E1-7CCE9C4E6FFA}"/>
                    </a:ext>
                  </a:extLst>
                </p14:cNvPr>
                <p14:cNvContentPartPr/>
                <p14:nvPr/>
              </p14:nvContentPartPr>
              <p14:xfrm>
                <a:off x="3429040" y="5348249"/>
                <a:ext cx="230760" cy="237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0C0A9E-4DED-4FA3-91E1-7CCE9C4E6F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20040" y="5339249"/>
                  <a:ext cx="248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D70F9F-34CF-43C4-8AA4-8B09FCF9E433}"/>
                    </a:ext>
                  </a:extLst>
                </p14:cNvPr>
                <p14:cNvContentPartPr/>
                <p14:nvPr/>
              </p14:nvContentPartPr>
              <p14:xfrm>
                <a:off x="3676000" y="5450129"/>
                <a:ext cx="9000" cy="180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D70F9F-34CF-43C4-8AA4-8B09FCF9E4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67360" y="5441489"/>
                  <a:ext cx="26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70A48D-D432-4AB4-B00C-3E893716DF5E}"/>
                    </a:ext>
                  </a:extLst>
                </p14:cNvPr>
                <p14:cNvContentPartPr/>
                <p14:nvPr/>
              </p14:nvContentPartPr>
              <p14:xfrm>
                <a:off x="3816040" y="5385329"/>
                <a:ext cx="184680" cy="273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70A48D-D432-4AB4-B00C-3E893716DF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07040" y="5376689"/>
                  <a:ext cx="202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02C328-A856-4465-B944-2A400D83A791}"/>
                    </a:ext>
                  </a:extLst>
                </p14:cNvPr>
                <p14:cNvContentPartPr/>
                <p14:nvPr/>
              </p14:nvContentPartPr>
              <p14:xfrm>
                <a:off x="2445160" y="5503409"/>
                <a:ext cx="18360" cy="223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02C328-A856-4465-B944-2A400D83A7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36160" y="5494769"/>
                  <a:ext cx="36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3D1856-63E8-4157-855D-CA16F08958AE}"/>
                    </a:ext>
                  </a:extLst>
                </p14:cNvPr>
                <p14:cNvContentPartPr/>
                <p14:nvPr/>
              </p14:nvContentPartPr>
              <p14:xfrm>
                <a:off x="2428240" y="5438609"/>
                <a:ext cx="207720" cy="169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3D1856-63E8-4157-855D-CA16F08958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19240" y="5429609"/>
                  <a:ext cx="225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A74495-6196-49E9-A1EF-0BEB42B60F28}"/>
                    </a:ext>
                  </a:extLst>
                </p14:cNvPr>
                <p14:cNvContentPartPr/>
                <p14:nvPr/>
              </p14:nvContentPartPr>
              <p14:xfrm>
                <a:off x="2593120" y="5530769"/>
                <a:ext cx="161280" cy="180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A74495-6196-49E9-A1EF-0BEB42B60F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84480" y="5522129"/>
                  <a:ext cx="178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38901A-F873-4C6F-A1C9-46FB25C5F098}"/>
                    </a:ext>
                  </a:extLst>
                </p14:cNvPr>
                <p14:cNvContentPartPr/>
                <p14:nvPr/>
              </p14:nvContentPartPr>
              <p14:xfrm>
                <a:off x="2636680" y="5632289"/>
                <a:ext cx="173160" cy="45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38901A-F873-4C6F-A1C9-46FB25C5F0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27680" y="5623649"/>
                  <a:ext cx="190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B14C7B-F8C4-4744-8F3B-C96742AB9347}"/>
                    </a:ext>
                  </a:extLst>
                </p14:cNvPr>
                <p14:cNvContentPartPr/>
                <p14:nvPr/>
              </p14:nvContentPartPr>
              <p14:xfrm>
                <a:off x="2812720" y="5587649"/>
                <a:ext cx="116280" cy="126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B14C7B-F8C4-4744-8F3B-C96742AB934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03720" y="5578649"/>
                  <a:ext cx="133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4949BF-F466-4E61-A67F-8DFEF436E521}"/>
                    </a:ext>
                  </a:extLst>
                </p14:cNvPr>
                <p14:cNvContentPartPr/>
                <p14:nvPr/>
              </p14:nvContentPartPr>
              <p14:xfrm>
                <a:off x="2881120" y="5542649"/>
                <a:ext cx="38160" cy="136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4949BF-F466-4E61-A67F-8DFEF436E5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72480" y="5534009"/>
                  <a:ext cx="55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65253A-C0D6-40E6-A379-98F465B71DF2}"/>
                    </a:ext>
                  </a:extLst>
                </p14:cNvPr>
                <p14:cNvContentPartPr/>
                <p14:nvPr/>
              </p14:nvContentPartPr>
              <p14:xfrm>
                <a:off x="2992000" y="5539769"/>
                <a:ext cx="123480" cy="148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65253A-C0D6-40E6-A379-98F465B71D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83000" y="5531129"/>
                  <a:ext cx="14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3C1677-F03C-403F-9D96-C750EF619FFC}"/>
                    </a:ext>
                  </a:extLst>
                </p14:cNvPr>
                <p14:cNvContentPartPr/>
                <p14:nvPr/>
              </p14:nvContentPartPr>
              <p14:xfrm>
                <a:off x="3183880" y="5562809"/>
                <a:ext cx="50760" cy="108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3C1677-F03C-403F-9D96-C750EF619F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74880" y="5553809"/>
                  <a:ext cx="68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BDFDB9-4FE1-465C-8560-FCD8083BE690}"/>
                    </a:ext>
                  </a:extLst>
                </p14:cNvPr>
                <p14:cNvContentPartPr/>
                <p14:nvPr/>
              </p14:nvContentPartPr>
              <p14:xfrm>
                <a:off x="3161200" y="5484689"/>
                <a:ext cx="117000" cy="78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BDFDB9-4FE1-465C-8560-FCD8083BE6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52200" y="5475689"/>
                  <a:ext cx="134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F0F544-01A1-4A8C-B3B3-7C64C5AC7906}"/>
                    </a:ext>
                  </a:extLst>
                </p14:cNvPr>
                <p14:cNvContentPartPr/>
                <p14:nvPr/>
              </p14:nvContentPartPr>
              <p14:xfrm>
                <a:off x="3258760" y="5545529"/>
                <a:ext cx="3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F0F544-01A1-4A8C-B3B3-7C64C5AC79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49760" y="553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1C3740-5377-4C7D-8AE9-81B48974DD06}"/>
              </a:ext>
            </a:extLst>
          </p:cNvPr>
          <p:cNvGrpSpPr/>
          <p:nvPr/>
        </p:nvGrpSpPr>
        <p:grpSpPr>
          <a:xfrm>
            <a:off x="5174320" y="3770729"/>
            <a:ext cx="687960" cy="626040"/>
            <a:chOff x="5174320" y="3770729"/>
            <a:chExt cx="687960" cy="62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33D5FD-99C3-40AC-9581-DD5E8A98FB0C}"/>
                    </a:ext>
                  </a:extLst>
                </p14:cNvPr>
                <p14:cNvContentPartPr/>
                <p14:nvPr/>
              </p14:nvContentPartPr>
              <p14:xfrm>
                <a:off x="5348200" y="4022729"/>
                <a:ext cx="126360" cy="19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33D5FD-99C3-40AC-9581-DD5E8A98FB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39200" y="4014089"/>
                  <a:ext cx="144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6ED5A9-2024-4E1E-965C-FAC34E819B08}"/>
                    </a:ext>
                  </a:extLst>
                </p14:cNvPr>
                <p14:cNvContentPartPr/>
                <p14:nvPr/>
              </p14:nvContentPartPr>
              <p14:xfrm>
                <a:off x="5297440" y="4047929"/>
                <a:ext cx="135000" cy="145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6ED5A9-2024-4E1E-965C-FAC34E819B0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88440" y="4038929"/>
                  <a:ext cx="15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38D646C-ED30-485C-96F6-0F95279BDDFE}"/>
                    </a:ext>
                  </a:extLst>
                </p14:cNvPr>
                <p14:cNvContentPartPr/>
                <p14:nvPr/>
              </p14:nvContentPartPr>
              <p14:xfrm>
                <a:off x="5294200" y="4073129"/>
                <a:ext cx="162360" cy="30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38D646C-ED30-485C-96F6-0F95279BDDF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85200" y="4064489"/>
                  <a:ext cx="180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C98E9C5-D1E8-431B-B0F3-56E888BEB7D7}"/>
                    </a:ext>
                  </a:extLst>
                </p14:cNvPr>
                <p14:cNvContentPartPr/>
                <p14:nvPr/>
              </p14:nvContentPartPr>
              <p14:xfrm>
                <a:off x="5174320" y="3770729"/>
                <a:ext cx="687960" cy="626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C98E9C5-D1E8-431B-B0F3-56E888BEB7D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65320" y="3762089"/>
                  <a:ext cx="705600" cy="64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060D718-532F-40C8-B0D6-D0832D4E12BC}"/>
              </a:ext>
            </a:extLst>
          </p:cNvPr>
          <p:cNvGrpSpPr/>
          <p:nvPr/>
        </p:nvGrpSpPr>
        <p:grpSpPr>
          <a:xfrm>
            <a:off x="4871200" y="5127929"/>
            <a:ext cx="814320" cy="462600"/>
            <a:chOff x="4871200" y="5127929"/>
            <a:chExt cx="81432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5E2F6E-979E-4104-985B-82F73628E1D0}"/>
                    </a:ext>
                  </a:extLst>
                </p14:cNvPr>
                <p14:cNvContentPartPr/>
                <p14:nvPr/>
              </p14:nvContentPartPr>
              <p14:xfrm>
                <a:off x="5188000" y="5289209"/>
                <a:ext cx="87120" cy="123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5E2F6E-979E-4104-985B-82F73628E1D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79360" y="5280209"/>
                  <a:ext cx="104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770C9D-BA6A-42A5-A292-0A8533AB9B9D}"/>
                    </a:ext>
                  </a:extLst>
                </p14:cNvPr>
                <p14:cNvContentPartPr/>
                <p14:nvPr/>
              </p14:nvContentPartPr>
              <p14:xfrm>
                <a:off x="5228320" y="5163209"/>
                <a:ext cx="178200" cy="38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770C9D-BA6A-42A5-A292-0A8533AB9B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19680" y="5154569"/>
                  <a:ext cx="195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137BF1-BD3B-4888-B79F-5DDF985CCABA}"/>
                    </a:ext>
                  </a:extLst>
                </p14:cNvPr>
                <p14:cNvContentPartPr/>
                <p14:nvPr/>
              </p14:nvContentPartPr>
              <p14:xfrm>
                <a:off x="5308960" y="5322329"/>
                <a:ext cx="102240" cy="34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137BF1-BD3B-4888-B79F-5DDF985CCA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00320" y="5313689"/>
                  <a:ext cx="119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8749C0-3DF8-4AED-9A06-12BFDAA75C32}"/>
                    </a:ext>
                  </a:extLst>
                </p14:cNvPr>
                <p14:cNvContentPartPr/>
                <p14:nvPr/>
              </p14:nvContentPartPr>
              <p14:xfrm>
                <a:off x="5522440" y="5161409"/>
                <a:ext cx="163080" cy="191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8749C0-3DF8-4AED-9A06-12BFDAA75C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13440" y="5152409"/>
                  <a:ext cx="180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D35B42-2E09-4675-8284-B5C8A607CE49}"/>
                    </a:ext>
                  </a:extLst>
                </p14:cNvPr>
                <p14:cNvContentPartPr/>
                <p14:nvPr/>
              </p14:nvContentPartPr>
              <p14:xfrm>
                <a:off x="4871200" y="5127929"/>
                <a:ext cx="268200" cy="46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D35B42-2E09-4675-8284-B5C8A607CE4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62560" y="5119289"/>
                  <a:ext cx="285840" cy="48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384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37B8C-9CA4-45BA-84BE-23E04F00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119312"/>
            <a:ext cx="7429500" cy="26193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476E2A-D826-4C66-972D-5BBFC59A079D}"/>
              </a:ext>
            </a:extLst>
          </p:cNvPr>
          <p:cNvGrpSpPr/>
          <p:nvPr/>
        </p:nvGrpSpPr>
        <p:grpSpPr>
          <a:xfrm>
            <a:off x="4079560" y="1151729"/>
            <a:ext cx="436320" cy="296640"/>
            <a:chOff x="4079560" y="1151729"/>
            <a:chExt cx="43632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3396A76-22FF-41D6-8A99-C1F2D5A0C5EA}"/>
                    </a:ext>
                  </a:extLst>
                </p14:cNvPr>
                <p14:cNvContentPartPr/>
                <p14:nvPr/>
              </p14:nvContentPartPr>
              <p14:xfrm>
                <a:off x="4079560" y="1151729"/>
                <a:ext cx="181800" cy="247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3396A76-22FF-41D6-8A99-C1F2D5A0C5E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70920" y="1142729"/>
                  <a:ext cx="199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AAB06B5-C1A2-445A-8534-5C0168849485}"/>
                    </a:ext>
                  </a:extLst>
                </p14:cNvPr>
                <p14:cNvContentPartPr/>
                <p14:nvPr/>
              </p14:nvContentPartPr>
              <p14:xfrm>
                <a:off x="4353880" y="1220129"/>
                <a:ext cx="162000" cy="228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AAB06B5-C1A2-445A-8534-5C01688494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44880" y="1211129"/>
                  <a:ext cx="1796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A090F7-0B03-4D1E-9F65-181AD786B50E}"/>
              </a:ext>
            </a:extLst>
          </p:cNvPr>
          <p:cNvGrpSpPr/>
          <p:nvPr/>
        </p:nvGrpSpPr>
        <p:grpSpPr>
          <a:xfrm>
            <a:off x="4715680" y="1173329"/>
            <a:ext cx="684720" cy="255960"/>
            <a:chOff x="4715680" y="1173329"/>
            <a:chExt cx="68472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D9C8AD-BD51-4546-A60D-F5179FFFAB18}"/>
                    </a:ext>
                  </a:extLst>
                </p14:cNvPr>
                <p14:cNvContentPartPr/>
                <p14:nvPr/>
              </p14:nvContentPartPr>
              <p14:xfrm>
                <a:off x="4739080" y="1262969"/>
                <a:ext cx="111600" cy="15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D9C8AD-BD51-4546-A60D-F5179FFFAB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30080" y="1254329"/>
                  <a:ext cx="129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F7A658-6CB2-4A89-8B09-67A1B0CC53DD}"/>
                    </a:ext>
                  </a:extLst>
                </p14:cNvPr>
                <p14:cNvContentPartPr/>
                <p14:nvPr/>
              </p14:nvContentPartPr>
              <p14:xfrm>
                <a:off x="4715680" y="1191689"/>
                <a:ext cx="143280" cy="21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F7A658-6CB2-4A89-8B09-67A1B0CC53D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06680" y="1182689"/>
                  <a:ext cx="160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0ED85E-A98F-4FCA-B6E7-EE3C44783034}"/>
                    </a:ext>
                  </a:extLst>
                </p14:cNvPr>
                <p14:cNvContentPartPr/>
                <p14:nvPr/>
              </p14:nvContentPartPr>
              <p14:xfrm>
                <a:off x="4975240" y="1186649"/>
                <a:ext cx="124920" cy="181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0ED85E-A98F-4FCA-B6E7-EE3C4478303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6240" y="1178009"/>
                  <a:ext cx="142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D8BBE4-7B08-47BB-9B37-EDB9D5BA6D11}"/>
                    </a:ext>
                  </a:extLst>
                </p14:cNvPr>
                <p14:cNvContentPartPr/>
                <p14:nvPr/>
              </p14:nvContentPartPr>
              <p14:xfrm>
                <a:off x="5188000" y="1346129"/>
                <a:ext cx="9720" cy="8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D8BBE4-7B08-47BB-9B37-EDB9D5BA6D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79360" y="1337129"/>
                  <a:ext cx="27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4E28AB-1E33-4692-8F9C-31D9D5B80DA7}"/>
                    </a:ext>
                  </a:extLst>
                </p14:cNvPr>
                <p14:cNvContentPartPr/>
                <p14:nvPr/>
              </p14:nvContentPartPr>
              <p14:xfrm>
                <a:off x="5313280" y="1173329"/>
                <a:ext cx="87120" cy="168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4E28AB-1E33-4692-8F9C-31D9D5B80DA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04640" y="1164329"/>
                  <a:ext cx="1047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BB853A-61AB-431D-BD6C-58BD73E5C904}"/>
              </a:ext>
            </a:extLst>
          </p:cNvPr>
          <p:cNvGrpSpPr/>
          <p:nvPr/>
        </p:nvGrpSpPr>
        <p:grpSpPr>
          <a:xfrm>
            <a:off x="5562400" y="1158209"/>
            <a:ext cx="350640" cy="153360"/>
            <a:chOff x="5562400" y="1158209"/>
            <a:chExt cx="35064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E539DB-869B-4AC3-B609-5B05C65DAFA2}"/>
                    </a:ext>
                  </a:extLst>
                </p14:cNvPr>
                <p14:cNvContentPartPr/>
                <p14:nvPr/>
              </p14:nvContentPartPr>
              <p14:xfrm>
                <a:off x="5562400" y="1158209"/>
                <a:ext cx="49680" cy="145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E539DB-869B-4AC3-B609-5B05C65DAF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53760" y="1149209"/>
                  <a:ext cx="67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CD5EA1-80F7-44AB-9A85-5A74FD04AE00}"/>
                    </a:ext>
                  </a:extLst>
                </p14:cNvPr>
                <p14:cNvContentPartPr/>
                <p14:nvPr/>
              </p14:nvContentPartPr>
              <p14:xfrm>
                <a:off x="5607760" y="1183049"/>
                <a:ext cx="84240" cy="113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CD5EA1-80F7-44AB-9A85-5A74FD04AE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99120" y="1174049"/>
                  <a:ext cx="101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DBAB57-97B6-47E3-AB14-A5795EC829FC}"/>
                    </a:ext>
                  </a:extLst>
                </p14:cNvPr>
                <p14:cNvContentPartPr/>
                <p14:nvPr/>
              </p14:nvContentPartPr>
              <p14:xfrm>
                <a:off x="5605600" y="1249649"/>
                <a:ext cx="86040" cy="10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DBAB57-97B6-47E3-AB14-A5795EC829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96960" y="1241009"/>
                  <a:ext cx="103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84FF52-1620-4C7F-9B44-58B3839ED9B2}"/>
                    </a:ext>
                  </a:extLst>
                </p14:cNvPr>
                <p14:cNvContentPartPr/>
                <p14:nvPr/>
              </p14:nvContentPartPr>
              <p14:xfrm>
                <a:off x="5768680" y="1178009"/>
                <a:ext cx="144360" cy="133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84FF52-1620-4C7F-9B44-58B3839ED9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60040" y="1169369"/>
                  <a:ext cx="16200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C981A70-B576-49C8-AED0-C346C525F403}"/>
                  </a:ext>
                </a:extLst>
              </p14:cNvPr>
              <p14:cNvContentPartPr/>
              <p14:nvPr/>
            </p14:nvContentPartPr>
            <p14:xfrm>
              <a:off x="6377440" y="1145249"/>
              <a:ext cx="493560" cy="152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C981A70-B576-49C8-AED0-C346C525F40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8800" y="1136609"/>
                <a:ext cx="51120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5C785EA-DFA1-45E5-8C2E-DC5C6167B4C9}"/>
              </a:ext>
            </a:extLst>
          </p:cNvPr>
          <p:cNvGrpSpPr/>
          <p:nvPr/>
        </p:nvGrpSpPr>
        <p:grpSpPr>
          <a:xfrm>
            <a:off x="7154680" y="1017089"/>
            <a:ext cx="1094400" cy="261720"/>
            <a:chOff x="7154680" y="1017089"/>
            <a:chExt cx="109440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4C1AB3-5877-4627-A636-7C99C9DC968A}"/>
                    </a:ext>
                  </a:extLst>
                </p14:cNvPr>
                <p14:cNvContentPartPr/>
                <p14:nvPr/>
              </p14:nvContentPartPr>
              <p14:xfrm>
                <a:off x="7227760" y="1118249"/>
                <a:ext cx="360" cy="2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4C1AB3-5877-4627-A636-7C99C9DC96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19120" y="1109249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E9CE8B-E412-4816-87BD-B6A563B57DBB}"/>
                    </a:ext>
                  </a:extLst>
                </p14:cNvPr>
                <p14:cNvContentPartPr/>
                <p14:nvPr/>
              </p14:nvContentPartPr>
              <p14:xfrm>
                <a:off x="7154680" y="1059929"/>
                <a:ext cx="95400" cy="218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0E9CE8B-E412-4816-87BD-B6A563B57D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46040" y="1050929"/>
                  <a:ext cx="113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1FD2CE-5461-47B7-8F91-C26E527E6A29}"/>
                    </a:ext>
                  </a:extLst>
                </p14:cNvPr>
                <p14:cNvContentPartPr/>
                <p14:nvPr/>
              </p14:nvContentPartPr>
              <p14:xfrm>
                <a:off x="7342240" y="1079729"/>
                <a:ext cx="130680" cy="19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1FD2CE-5461-47B7-8F91-C26E527E6A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33600" y="1071089"/>
                  <a:ext cx="148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8B3649-4AB4-4D34-81EA-CD977E8CD78E}"/>
                    </a:ext>
                  </a:extLst>
                </p14:cNvPr>
                <p14:cNvContentPartPr/>
                <p14:nvPr/>
              </p14:nvContentPartPr>
              <p14:xfrm>
                <a:off x="7549960" y="1203929"/>
                <a:ext cx="95760" cy="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8B3649-4AB4-4D34-81EA-CD977E8CD7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41320" y="1194929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E75DBA-DF97-4999-8C5B-B9414CAB91F5}"/>
                    </a:ext>
                  </a:extLst>
                </p14:cNvPr>
                <p14:cNvContentPartPr/>
                <p14:nvPr/>
              </p14:nvContentPartPr>
              <p14:xfrm>
                <a:off x="7558600" y="1126529"/>
                <a:ext cx="83160" cy="19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E75DBA-DF97-4999-8C5B-B9414CAB91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49600" y="1117889"/>
                  <a:ext cx="100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FBF62A-D62F-4382-B913-645518E14589}"/>
                    </a:ext>
                  </a:extLst>
                </p14:cNvPr>
                <p14:cNvContentPartPr/>
                <p14:nvPr/>
              </p14:nvContentPartPr>
              <p14:xfrm>
                <a:off x="7757680" y="1017089"/>
                <a:ext cx="32040" cy="235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FBF62A-D62F-4382-B913-645518E145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49040" y="1008089"/>
                  <a:ext cx="49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767145-0DAC-4B01-9190-B1FF38668207}"/>
                    </a:ext>
                  </a:extLst>
                </p14:cNvPr>
                <p14:cNvContentPartPr/>
                <p14:nvPr/>
              </p14:nvContentPartPr>
              <p14:xfrm>
                <a:off x="7904920" y="1053809"/>
                <a:ext cx="66600" cy="181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767145-0DAC-4B01-9190-B1FF386682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96280" y="1045169"/>
                  <a:ext cx="84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E8DDCE-47E7-46A0-B6C1-220171D9EB98}"/>
                    </a:ext>
                  </a:extLst>
                </p14:cNvPr>
                <p14:cNvContentPartPr/>
                <p14:nvPr/>
              </p14:nvContentPartPr>
              <p14:xfrm>
                <a:off x="7940920" y="1054169"/>
                <a:ext cx="58320" cy="151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E8DDCE-47E7-46A0-B6C1-220171D9EB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31920" y="1045529"/>
                  <a:ext cx="75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39BAA2B-0E8A-4FCE-97B8-292EF59FECAD}"/>
                    </a:ext>
                  </a:extLst>
                </p14:cNvPr>
                <p14:cNvContentPartPr/>
                <p14:nvPr/>
              </p14:nvContentPartPr>
              <p14:xfrm>
                <a:off x="7938760" y="1162889"/>
                <a:ext cx="71280" cy="7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39BAA2B-0E8A-4FCE-97B8-292EF59FECA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30120" y="1154249"/>
                  <a:ext cx="88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AB660FE-9006-492A-B307-9D35E5E12F08}"/>
                    </a:ext>
                  </a:extLst>
                </p14:cNvPr>
                <p14:cNvContentPartPr/>
                <p14:nvPr/>
              </p14:nvContentPartPr>
              <p14:xfrm>
                <a:off x="8139280" y="1028609"/>
                <a:ext cx="109800" cy="157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AB660FE-9006-492A-B307-9D35E5E12F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30280" y="1019969"/>
                  <a:ext cx="12744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20CC0A-67A1-4A88-92C8-0C9461938DBA}"/>
                  </a:ext>
                </a:extLst>
              </p14:cNvPr>
              <p14:cNvContentPartPr/>
              <p14:nvPr/>
            </p14:nvContentPartPr>
            <p14:xfrm>
              <a:off x="7167640" y="1593809"/>
              <a:ext cx="180360" cy="164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20CC0A-67A1-4A88-92C8-0C9461938D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58640" y="1585169"/>
                <a:ext cx="198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12FD055-1443-49D0-8DE0-C55D2830C11C}"/>
                  </a:ext>
                </a:extLst>
              </p14:cNvPr>
              <p14:cNvContentPartPr/>
              <p14:nvPr/>
            </p14:nvContentPartPr>
            <p14:xfrm>
              <a:off x="7487680" y="1551329"/>
              <a:ext cx="114840" cy="196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12FD055-1443-49D0-8DE0-C55D2830C11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78680" y="1542329"/>
                <a:ext cx="1324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D1C7C20-1A45-49F9-96F2-ED92DA83CC36}"/>
                  </a:ext>
                </a:extLst>
              </p14:cNvPr>
              <p14:cNvContentPartPr/>
              <p14:nvPr/>
            </p14:nvContentPartPr>
            <p14:xfrm>
              <a:off x="7710880" y="1574729"/>
              <a:ext cx="96840" cy="135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D1C7C20-1A45-49F9-96F2-ED92DA83CC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02240" y="1565729"/>
                <a:ext cx="114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54274CB-BB42-4B86-8750-DCE29B7EBCC3}"/>
                  </a:ext>
                </a:extLst>
              </p14:cNvPr>
              <p14:cNvContentPartPr/>
              <p14:nvPr/>
            </p14:nvContentPartPr>
            <p14:xfrm>
              <a:off x="7908880" y="1563929"/>
              <a:ext cx="87480" cy="8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54274CB-BB42-4B86-8750-DCE29B7EBCC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900240" y="1554929"/>
                <a:ext cx="10512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E75C4B0-0866-4CDD-AEE0-E38B91ADE9C0}"/>
              </a:ext>
            </a:extLst>
          </p:cNvPr>
          <p:cNvGrpSpPr/>
          <p:nvPr/>
        </p:nvGrpSpPr>
        <p:grpSpPr>
          <a:xfrm>
            <a:off x="8150800" y="1477529"/>
            <a:ext cx="345960" cy="178920"/>
            <a:chOff x="8150800" y="1477529"/>
            <a:chExt cx="34596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15D527-FCC0-4C36-828A-8C3F2202A850}"/>
                    </a:ext>
                  </a:extLst>
                </p14:cNvPr>
                <p14:cNvContentPartPr/>
                <p14:nvPr/>
              </p14:nvContentPartPr>
              <p14:xfrm>
                <a:off x="8150800" y="1505609"/>
                <a:ext cx="159120" cy="150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15D527-FCC0-4C36-828A-8C3F2202A85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41800" y="1496609"/>
                  <a:ext cx="176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308C797-F600-4F34-B040-7327B54BA863}"/>
                    </a:ext>
                  </a:extLst>
                </p14:cNvPr>
                <p14:cNvContentPartPr/>
                <p14:nvPr/>
              </p14:nvContentPartPr>
              <p14:xfrm>
                <a:off x="8200480" y="1590209"/>
                <a:ext cx="103320" cy="19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308C797-F600-4F34-B040-7327B54BA8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91840" y="1581209"/>
                  <a:ext cx="120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61B8951-EB4E-4F98-9367-BF10F194C29B}"/>
                    </a:ext>
                  </a:extLst>
                </p14:cNvPr>
                <p14:cNvContentPartPr/>
                <p14:nvPr/>
              </p14:nvContentPartPr>
              <p14:xfrm>
                <a:off x="8401000" y="1477529"/>
                <a:ext cx="95760" cy="154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61B8951-EB4E-4F98-9367-BF10F194C2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92000" y="1468889"/>
                  <a:ext cx="1134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81EEFF8-6A84-4A68-9738-728E2910E103}"/>
              </a:ext>
            </a:extLst>
          </p:cNvPr>
          <p:cNvGrpSpPr/>
          <p:nvPr/>
        </p:nvGrpSpPr>
        <p:grpSpPr>
          <a:xfrm>
            <a:off x="8709160" y="1355489"/>
            <a:ext cx="1261800" cy="293400"/>
            <a:chOff x="8709160" y="1355489"/>
            <a:chExt cx="126180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E58321-BFB0-4600-90E8-651919F26A21}"/>
                    </a:ext>
                  </a:extLst>
                </p14:cNvPr>
                <p14:cNvContentPartPr/>
                <p14:nvPr/>
              </p14:nvContentPartPr>
              <p14:xfrm>
                <a:off x="8709160" y="1442249"/>
                <a:ext cx="105120" cy="87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E58321-BFB0-4600-90E8-651919F26A2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00520" y="1433609"/>
                  <a:ext cx="122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8F7A479-A7F6-4756-9D50-1145C32E7F51}"/>
                    </a:ext>
                  </a:extLst>
                </p14:cNvPr>
                <p14:cNvContentPartPr/>
                <p14:nvPr/>
              </p14:nvContentPartPr>
              <p14:xfrm>
                <a:off x="8945320" y="1386449"/>
                <a:ext cx="123840" cy="182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8F7A479-A7F6-4756-9D50-1145C32E7F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36680" y="1377449"/>
                  <a:ext cx="141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289DC6-BED6-4768-A899-42913ADDBAF6}"/>
                    </a:ext>
                  </a:extLst>
                </p14:cNvPr>
                <p14:cNvContentPartPr/>
                <p14:nvPr/>
              </p14:nvContentPartPr>
              <p14:xfrm>
                <a:off x="9146560" y="1399409"/>
                <a:ext cx="68760" cy="146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289DC6-BED6-4768-A899-42913ADDBA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37920" y="1390409"/>
                  <a:ext cx="8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28A193-2213-4DE2-BAE1-DB50B1C674AC}"/>
                    </a:ext>
                  </a:extLst>
                </p14:cNvPr>
                <p14:cNvContentPartPr/>
                <p14:nvPr/>
              </p14:nvContentPartPr>
              <p14:xfrm>
                <a:off x="9301000" y="1418489"/>
                <a:ext cx="98280" cy="81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28A193-2213-4DE2-BAE1-DB50B1C674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92000" y="1409849"/>
                  <a:ext cx="115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330457-A08F-4AF2-8F60-07AB7CD8D6C8}"/>
                    </a:ext>
                  </a:extLst>
                </p14:cNvPr>
                <p14:cNvContentPartPr/>
                <p14:nvPr/>
              </p14:nvContentPartPr>
              <p14:xfrm>
                <a:off x="9497560" y="1375289"/>
                <a:ext cx="82800" cy="90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330457-A08F-4AF2-8F60-07AB7CD8D6C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88920" y="1366649"/>
                  <a:ext cx="100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C1B87F-3B58-422A-A6BD-312F19B10768}"/>
                    </a:ext>
                  </a:extLst>
                </p14:cNvPr>
                <p14:cNvContentPartPr/>
                <p14:nvPr/>
              </p14:nvContentPartPr>
              <p14:xfrm>
                <a:off x="9686920" y="1355489"/>
                <a:ext cx="236880" cy="127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C1B87F-3B58-422A-A6BD-312F19B1076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78280" y="1346849"/>
                  <a:ext cx="254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D01752-3831-43BB-8795-73DEE2304F21}"/>
                    </a:ext>
                  </a:extLst>
                </p14:cNvPr>
                <p14:cNvContentPartPr/>
                <p14:nvPr/>
              </p14:nvContentPartPr>
              <p14:xfrm>
                <a:off x="9177520" y="1579769"/>
                <a:ext cx="793440" cy="69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D01752-3831-43BB-8795-73DEE2304F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68880" y="1570769"/>
                  <a:ext cx="8110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72D8B5-1B4A-470B-9BCD-C6ADBF6AEE66}"/>
              </a:ext>
            </a:extLst>
          </p:cNvPr>
          <p:cNvGrpSpPr/>
          <p:nvPr/>
        </p:nvGrpSpPr>
        <p:grpSpPr>
          <a:xfrm>
            <a:off x="3664480" y="2494889"/>
            <a:ext cx="2112120" cy="482040"/>
            <a:chOff x="3664480" y="2494889"/>
            <a:chExt cx="211212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D6357E-9AB6-4D3B-8274-D995F9E083B0}"/>
                    </a:ext>
                  </a:extLst>
                </p14:cNvPr>
                <p14:cNvContentPartPr/>
                <p14:nvPr/>
              </p14:nvContentPartPr>
              <p14:xfrm>
                <a:off x="3664480" y="2566529"/>
                <a:ext cx="2112120" cy="410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D6357E-9AB6-4D3B-8274-D995F9E083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55480" y="2557889"/>
                  <a:ext cx="21297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3305B3F-D648-43A4-BD20-35AF2D314908}"/>
                    </a:ext>
                  </a:extLst>
                </p14:cNvPr>
                <p14:cNvContentPartPr/>
                <p14:nvPr/>
              </p14:nvContentPartPr>
              <p14:xfrm>
                <a:off x="3762760" y="2494889"/>
                <a:ext cx="1999440" cy="462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3305B3F-D648-43A4-BD20-35AF2D31490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53760" y="2485889"/>
                  <a:ext cx="201708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EE562C-4AC5-4E0D-B52D-A84BF025269D}"/>
              </a:ext>
            </a:extLst>
          </p:cNvPr>
          <p:cNvGrpSpPr/>
          <p:nvPr/>
        </p:nvGrpSpPr>
        <p:grpSpPr>
          <a:xfrm>
            <a:off x="276880" y="509849"/>
            <a:ext cx="2282760" cy="1235520"/>
            <a:chOff x="276880" y="509849"/>
            <a:chExt cx="2282760" cy="12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F12F14-5B1A-41AC-B2D2-A8ECD448FC3B}"/>
                    </a:ext>
                  </a:extLst>
                </p14:cNvPr>
                <p14:cNvContentPartPr/>
                <p14:nvPr/>
              </p14:nvContentPartPr>
              <p14:xfrm>
                <a:off x="730480" y="531809"/>
                <a:ext cx="34200" cy="846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F12F14-5B1A-41AC-B2D2-A8ECD448FC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1480" y="522809"/>
                  <a:ext cx="5184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5BD5502-953D-40B6-B1A6-AD68BAFFE279}"/>
                    </a:ext>
                  </a:extLst>
                </p14:cNvPr>
                <p14:cNvContentPartPr/>
                <p14:nvPr/>
              </p14:nvContentPartPr>
              <p14:xfrm>
                <a:off x="276880" y="1224089"/>
                <a:ext cx="1877040" cy="64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5BD5502-953D-40B6-B1A6-AD68BAFFE2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8240" y="1215089"/>
                  <a:ext cx="1894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F4BEE6-5217-4006-9E8B-C196DBC0DDB5}"/>
                    </a:ext>
                  </a:extLst>
                </p14:cNvPr>
                <p14:cNvContentPartPr/>
                <p14:nvPr/>
              </p14:nvContentPartPr>
              <p14:xfrm>
                <a:off x="638680" y="1533689"/>
                <a:ext cx="139680" cy="181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F4BEE6-5217-4006-9E8B-C196DBC0DD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0040" y="1525049"/>
                  <a:ext cx="157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B0CBBD2-CA38-4A7E-AA76-CBC0654C35A2}"/>
                    </a:ext>
                  </a:extLst>
                </p14:cNvPr>
                <p14:cNvContentPartPr/>
                <p14:nvPr/>
              </p14:nvContentPartPr>
              <p14:xfrm>
                <a:off x="544000" y="1597769"/>
                <a:ext cx="143280" cy="36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B0CBBD2-CA38-4A7E-AA76-CBC0654C35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5000" y="1589129"/>
                  <a:ext cx="160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6B06AD-3DB8-473D-8A54-65612ECDB600}"/>
                    </a:ext>
                  </a:extLst>
                </p14:cNvPr>
                <p14:cNvContentPartPr/>
                <p14:nvPr/>
              </p14:nvContentPartPr>
              <p14:xfrm>
                <a:off x="815080" y="1597769"/>
                <a:ext cx="52200" cy="11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6B06AD-3DB8-473D-8A54-65612ECDB6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6440" y="1588769"/>
                  <a:ext cx="69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1AD058A-00CC-4337-BC8A-724A7CB30F62}"/>
                    </a:ext>
                  </a:extLst>
                </p14:cNvPr>
                <p14:cNvContentPartPr/>
                <p14:nvPr/>
              </p14:nvContentPartPr>
              <p14:xfrm>
                <a:off x="783400" y="1524329"/>
                <a:ext cx="81000" cy="6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1AD058A-00CC-4337-BC8A-724A7CB30F6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4760" y="1515329"/>
                  <a:ext cx="98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06D51C-9531-4D69-BFA8-E96AA10E435A}"/>
                    </a:ext>
                  </a:extLst>
                </p14:cNvPr>
                <p14:cNvContentPartPr/>
                <p14:nvPr/>
              </p14:nvContentPartPr>
              <p14:xfrm>
                <a:off x="957640" y="1508129"/>
                <a:ext cx="100440" cy="89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06D51C-9531-4D69-BFA8-E96AA10E43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9000" y="1499489"/>
                  <a:ext cx="118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E83045-B1A9-4546-83F6-8392119DD76B}"/>
                    </a:ext>
                  </a:extLst>
                </p14:cNvPr>
                <p14:cNvContentPartPr/>
                <p14:nvPr/>
              </p14:nvContentPartPr>
              <p14:xfrm>
                <a:off x="2029360" y="1243889"/>
                <a:ext cx="45000" cy="106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E83045-B1A9-4546-83F6-8392119DD7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20360" y="1235249"/>
                  <a:ext cx="62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08EB2E-0429-4A76-BFCE-F965CC896907}"/>
                    </a:ext>
                  </a:extLst>
                </p14:cNvPr>
                <p14:cNvContentPartPr/>
                <p14:nvPr/>
              </p14:nvContentPartPr>
              <p14:xfrm>
                <a:off x="1992280" y="1490849"/>
                <a:ext cx="99000" cy="254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08EB2E-0429-4A76-BFCE-F965CC8969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83640" y="1482209"/>
                  <a:ext cx="116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2E00553-7002-4187-85CF-C454E6B97B49}"/>
                    </a:ext>
                  </a:extLst>
                </p14:cNvPr>
                <p14:cNvContentPartPr/>
                <p14:nvPr/>
              </p14:nvContentPartPr>
              <p14:xfrm>
                <a:off x="1924600" y="1594889"/>
                <a:ext cx="151920" cy="38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2E00553-7002-4187-85CF-C454E6B97B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15960" y="1585889"/>
                  <a:ext cx="16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3B6F33-18A7-4091-8770-947F90CC68FF}"/>
                    </a:ext>
                  </a:extLst>
                </p14:cNvPr>
                <p14:cNvContentPartPr/>
                <p14:nvPr/>
              </p14:nvContentPartPr>
              <p14:xfrm>
                <a:off x="2162920" y="1593089"/>
                <a:ext cx="66960" cy="26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3B6F33-18A7-4091-8770-947F90CC68F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54280" y="1584089"/>
                  <a:ext cx="84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7BFCD83-3AC7-45D6-8681-DBF804A660AD}"/>
                    </a:ext>
                  </a:extLst>
                </p14:cNvPr>
                <p14:cNvContentPartPr/>
                <p14:nvPr/>
              </p14:nvContentPartPr>
              <p14:xfrm>
                <a:off x="2120800" y="1559609"/>
                <a:ext cx="84240" cy="59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7BFCD83-3AC7-45D6-8681-DBF804A660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11800" y="1550609"/>
                  <a:ext cx="101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5E2B3AF-72E8-4852-B119-1BFF77DA9A66}"/>
                    </a:ext>
                  </a:extLst>
                </p14:cNvPr>
                <p14:cNvContentPartPr/>
                <p14:nvPr/>
              </p14:nvContentPartPr>
              <p14:xfrm>
                <a:off x="2313400" y="1444409"/>
                <a:ext cx="35280" cy="242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5E2B3AF-72E8-4852-B119-1BFF77DA9A6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04760" y="1435769"/>
                  <a:ext cx="52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8FB3577-F509-493F-BD1C-643147990FB1}"/>
                    </a:ext>
                  </a:extLst>
                </p14:cNvPr>
                <p14:cNvContentPartPr/>
                <p14:nvPr/>
              </p14:nvContentPartPr>
              <p14:xfrm>
                <a:off x="2410960" y="1490129"/>
                <a:ext cx="148680" cy="150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8FB3577-F509-493F-BD1C-643147990F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02320" y="1481129"/>
                  <a:ext cx="166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14C16F3-86A3-4A3F-A91E-DC7DF01BDE6C}"/>
                    </a:ext>
                  </a:extLst>
                </p14:cNvPr>
                <p14:cNvContentPartPr/>
                <p14:nvPr/>
              </p14:nvContentPartPr>
              <p14:xfrm>
                <a:off x="713920" y="859409"/>
                <a:ext cx="1273320" cy="47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14C16F3-86A3-4A3F-A91E-DC7DF01BDE6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5280" y="850409"/>
                  <a:ext cx="1290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81A591-CBF3-46D2-9F92-281FED77F451}"/>
                    </a:ext>
                  </a:extLst>
                </p14:cNvPr>
                <p14:cNvContentPartPr/>
                <p14:nvPr/>
              </p14:nvContentPartPr>
              <p14:xfrm>
                <a:off x="1150240" y="908369"/>
                <a:ext cx="9720" cy="267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81A591-CBF3-46D2-9F92-281FED77F4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41240" y="899369"/>
                  <a:ext cx="27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FBD89B-BAD4-424E-9542-8B2C37ECB83C}"/>
                    </a:ext>
                  </a:extLst>
                </p14:cNvPr>
                <p14:cNvContentPartPr/>
                <p14:nvPr/>
              </p14:nvContentPartPr>
              <p14:xfrm>
                <a:off x="1096240" y="1118249"/>
                <a:ext cx="128160" cy="123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FBD89B-BAD4-424E-9542-8B2C37ECB83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7240" y="1109249"/>
                  <a:ext cx="145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5747849-522B-4847-824B-06620A441BA5}"/>
                    </a:ext>
                  </a:extLst>
                </p14:cNvPr>
                <p14:cNvContentPartPr/>
                <p14:nvPr/>
              </p14:nvContentPartPr>
              <p14:xfrm>
                <a:off x="1067080" y="877049"/>
                <a:ext cx="133920" cy="109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5747849-522B-4847-824B-06620A441BA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8080" y="868049"/>
                  <a:ext cx="151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CABC00-A664-4845-8D88-9CDF61DAFC04}"/>
                    </a:ext>
                  </a:extLst>
                </p14:cNvPr>
                <p14:cNvContentPartPr/>
                <p14:nvPr/>
              </p14:nvContentPartPr>
              <p14:xfrm>
                <a:off x="1235920" y="975689"/>
                <a:ext cx="92520" cy="145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CABC00-A664-4845-8D88-9CDF61DAFC0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26920" y="966689"/>
                  <a:ext cx="110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DE9DF04-46F0-4F21-AC17-F6E926ED1CE9}"/>
                    </a:ext>
                  </a:extLst>
                </p14:cNvPr>
                <p14:cNvContentPartPr/>
                <p14:nvPr/>
              </p14:nvContentPartPr>
              <p14:xfrm>
                <a:off x="1409800" y="1073249"/>
                <a:ext cx="11880" cy="43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DE9DF04-46F0-4F21-AC17-F6E926ED1CE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00800" y="1064609"/>
                  <a:ext cx="29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FE311E-817F-4CDF-B533-34D429836E63}"/>
                    </a:ext>
                  </a:extLst>
                </p14:cNvPr>
                <p14:cNvContentPartPr/>
                <p14:nvPr/>
              </p14:nvContentPartPr>
              <p14:xfrm>
                <a:off x="1461640" y="964889"/>
                <a:ext cx="104760" cy="165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FE311E-817F-4CDF-B533-34D429836E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52640" y="955889"/>
                  <a:ext cx="122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E20537-ABBE-44BA-A1E1-5B449C27B191}"/>
                    </a:ext>
                  </a:extLst>
                </p14:cNvPr>
                <p14:cNvContentPartPr/>
                <p14:nvPr/>
              </p14:nvContentPartPr>
              <p14:xfrm>
                <a:off x="1667200" y="1008089"/>
                <a:ext cx="12960" cy="98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E20537-ABBE-44BA-A1E1-5B449C27B1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58200" y="999449"/>
                  <a:ext cx="3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34AABB-6839-4ED1-B1CF-4AC591EA9E81}"/>
                    </a:ext>
                  </a:extLst>
                </p14:cNvPr>
                <p14:cNvContentPartPr/>
                <p14:nvPr/>
              </p14:nvContentPartPr>
              <p14:xfrm>
                <a:off x="1686280" y="1004129"/>
                <a:ext cx="57600" cy="64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34AABB-6839-4ED1-B1CF-4AC591EA9E8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77280" y="995489"/>
                  <a:ext cx="75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C724B58-195E-46F1-A5DE-EC1048317BC6}"/>
                    </a:ext>
                  </a:extLst>
                </p14:cNvPr>
                <p14:cNvContentPartPr/>
                <p14:nvPr/>
              </p14:nvContentPartPr>
              <p14:xfrm>
                <a:off x="1686280" y="1006649"/>
                <a:ext cx="111600" cy="62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C724B58-195E-46F1-A5DE-EC1048317BC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77280" y="997649"/>
                  <a:ext cx="129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8861C1-1B17-4A7E-8C5F-AAF381AEAAAE}"/>
                    </a:ext>
                  </a:extLst>
                </p14:cNvPr>
                <p14:cNvContentPartPr/>
                <p14:nvPr/>
              </p14:nvContentPartPr>
              <p14:xfrm>
                <a:off x="1962040" y="509849"/>
                <a:ext cx="34920" cy="834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8861C1-1B17-4A7E-8C5F-AAF381AEAA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53040" y="500849"/>
                  <a:ext cx="52560" cy="85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39C3ED-85F9-44C1-932E-BF29872C43FF}"/>
              </a:ext>
            </a:extLst>
          </p:cNvPr>
          <p:cNvGrpSpPr/>
          <p:nvPr/>
        </p:nvGrpSpPr>
        <p:grpSpPr>
          <a:xfrm>
            <a:off x="458320" y="2391929"/>
            <a:ext cx="1510920" cy="400680"/>
            <a:chOff x="458320" y="2391929"/>
            <a:chExt cx="151092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40DE4F-7501-4FEC-B407-0D5D88BDC598}"/>
                    </a:ext>
                  </a:extLst>
                </p14:cNvPr>
                <p14:cNvContentPartPr/>
                <p14:nvPr/>
              </p14:nvContentPartPr>
              <p14:xfrm>
                <a:off x="458320" y="2512889"/>
                <a:ext cx="203400" cy="259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40DE4F-7501-4FEC-B407-0D5D88BDC5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9680" y="2503889"/>
                  <a:ext cx="221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74D412A-5108-40D6-B5C3-9A5DE0795E61}"/>
                    </a:ext>
                  </a:extLst>
                </p14:cNvPr>
                <p14:cNvContentPartPr/>
                <p14:nvPr/>
              </p14:nvContentPartPr>
              <p14:xfrm>
                <a:off x="787360" y="2474369"/>
                <a:ext cx="105480" cy="248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74D412A-5108-40D6-B5C3-9A5DE0795E6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8360" y="2465369"/>
                  <a:ext cx="123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DBF6A3-54B0-4C7A-BA13-BBCE4949981F}"/>
                    </a:ext>
                  </a:extLst>
                </p14:cNvPr>
                <p14:cNvContentPartPr/>
                <p14:nvPr/>
              </p14:nvContentPartPr>
              <p14:xfrm>
                <a:off x="1032160" y="2521529"/>
                <a:ext cx="153360" cy="185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DBF6A3-54B0-4C7A-BA13-BBCE4949981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3160" y="2512889"/>
                  <a:ext cx="171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3F6FA2-F639-4AE3-845E-AA5ACB33C798}"/>
                    </a:ext>
                  </a:extLst>
                </p14:cNvPr>
                <p14:cNvContentPartPr/>
                <p14:nvPr/>
              </p14:nvContentPartPr>
              <p14:xfrm>
                <a:off x="1031440" y="2569409"/>
                <a:ext cx="163440" cy="104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3F6FA2-F639-4AE3-845E-AA5ACB33C7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2440" y="2560769"/>
                  <a:ext cx="181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8A424A-7657-4427-BB45-FC08112736C1}"/>
                    </a:ext>
                  </a:extLst>
                </p14:cNvPr>
                <p14:cNvContentPartPr/>
                <p14:nvPr/>
              </p14:nvContentPartPr>
              <p14:xfrm>
                <a:off x="1331320" y="2391929"/>
                <a:ext cx="200520" cy="343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8A424A-7657-4427-BB45-FC08112736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22320" y="2383289"/>
                  <a:ext cx="218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7B87001-EC3D-445B-A66C-1861395D9970}"/>
                    </a:ext>
                  </a:extLst>
                </p14:cNvPr>
                <p14:cNvContentPartPr/>
                <p14:nvPr/>
              </p14:nvContentPartPr>
              <p14:xfrm>
                <a:off x="1549480" y="2685689"/>
                <a:ext cx="116280" cy="106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7B87001-EC3D-445B-A66C-1861395D99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40840" y="2677049"/>
                  <a:ext cx="133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B2538AE-C14C-42FB-AA01-6916E0EBD664}"/>
                    </a:ext>
                  </a:extLst>
                </p14:cNvPr>
                <p14:cNvContentPartPr/>
                <p14:nvPr/>
              </p14:nvContentPartPr>
              <p14:xfrm>
                <a:off x="1856920" y="2582729"/>
                <a:ext cx="112320" cy="25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B2538AE-C14C-42FB-AA01-6916E0EBD66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48280" y="2574089"/>
                  <a:ext cx="129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BF651D6-BDD2-407D-A512-4BE06DB262B4}"/>
                    </a:ext>
                  </a:extLst>
                </p14:cNvPr>
                <p14:cNvContentPartPr/>
                <p14:nvPr/>
              </p14:nvContentPartPr>
              <p14:xfrm>
                <a:off x="1830280" y="2497049"/>
                <a:ext cx="102240" cy="40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BF651D6-BDD2-407D-A512-4BE06DB262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21640" y="2488049"/>
                  <a:ext cx="1198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610A162-4ED0-4D85-9A55-00BD56A41884}"/>
              </a:ext>
            </a:extLst>
          </p:cNvPr>
          <p:cNvGrpSpPr/>
          <p:nvPr/>
        </p:nvGrpSpPr>
        <p:grpSpPr>
          <a:xfrm>
            <a:off x="266800" y="3012569"/>
            <a:ext cx="1794600" cy="636480"/>
            <a:chOff x="266800" y="3012569"/>
            <a:chExt cx="1794600" cy="63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011653-4ADA-4C9B-AE57-5E8F94A5ED2A}"/>
                    </a:ext>
                  </a:extLst>
                </p14:cNvPr>
                <p14:cNvContentPartPr/>
                <p14:nvPr/>
              </p14:nvContentPartPr>
              <p14:xfrm>
                <a:off x="266800" y="3277529"/>
                <a:ext cx="192600" cy="195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011653-4ADA-4C9B-AE57-5E8F94A5ED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7800" y="3268889"/>
                  <a:ext cx="210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3B2BD2-15FD-4BF7-9C96-F7F56C5E7588}"/>
                    </a:ext>
                  </a:extLst>
                </p14:cNvPr>
                <p14:cNvContentPartPr/>
                <p14:nvPr/>
              </p14:nvContentPartPr>
              <p14:xfrm>
                <a:off x="296680" y="3222449"/>
                <a:ext cx="111960" cy="88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3B2BD2-15FD-4BF7-9C96-F7F56C5E758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8040" y="3213809"/>
                  <a:ext cx="129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1C6F1A-D9CD-4726-9784-18B237698FEA}"/>
                    </a:ext>
                  </a:extLst>
                </p14:cNvPr>
                <p14:cNvContentPartPr/>
                <p14:nvPr/>
              </p14:nvContentPartPr>
              <p14:xfrm>
                <a:off x="590440" y="3249809"/>
                <a:ext cx="178560" cy="152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1C6F1A-D9CD-4726-9784-18B237698FE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1440" y="3241169"/>
                  <a:ext cx="196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D8810A-1E0E-4D57-A6DB-F1BD615F7398}"/>
                    </a:ext>
                  </a:extLst>
                </p14:cNvPr>
                <p14:cNvContentPartPr/>
                <p14:nvPr/>
              </p14:nvContentPartPr>
              <p14:xfrm>
                <a:off x="571360" y="3152249"/>
                <a:ext cx="193320" cy="69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D8810A-1E0E-4D57-A6DB-F1BD615F739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2720" y="3143249"/>
                  <a:ext cx="210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26DD22-75D8-4592-B340-B023EC0E98E4}"/>
                    </a:ext>
                  </a:extLst>
                </p14:cNvPr>
                <p14:cNvContentPartPr/>
                <p14:nvPr/>
              </p14:nvContentPartPr>
              <p14:xfrm>
                <a:off x="608440" y="3239009"/>
                <a:ext cx="145440" cy="50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26DD22-75D8-4592-B340-B023EC0E98E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9800" y="3230009"/>
                  <a:ext cx="163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656D0D-F8BA-421C-8C0C-5EC991333FBF}"/>
                    </a:ext>
                  </a:extLst>
                </p14:cNvPr>
                <p14:cNvContentPartPr/>
                <p14:nvPr/>
              </p14:nvContentPartPr>
              <p14:xfrm>
                <a:off x="886720" y="3226049"/>
                <a:ext cx="147600" cy="22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656D0D-F8BA-421C-8C0C-5EC991333FB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7720" y="3217409"/>
                  <a:ext cx="165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B246EDB-9584-4C0C-9BC5-090D06E39022}"/>
                    </a:ext>
                  </a:extLst>
                </p14:cNvPr>
                <p14:cNvContentPartPr/>
                <p14:nvPr/>
              </p14:nvContentPartPr>
              <p14:xfrm>
                <a:off x="851080" y="3070169"/>
                <a:ext cx="137160" cy="65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B246EDB-9584-4C0C-9BC5-090D06E3902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2440" y="3061169"/>
                  <a:ext cx="154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FA98D44-902E-49C4-87CA-3469B060896E}"/>
                    </a:ext>
                  </a:extLst>
                </p14:cNvPr>
                <p14:cNvContentPartPr/>
                <p14:nvPr/>
              </p14:nvContentPartPr>
              <p14:xfrm>
                <a:off x="1239160" y="3074129"/>
                <a:ext cx="68760" cy="283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FA98D44-902E-49C4-87CA-3469B060896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30160" y="3065129"/>
                  <a:ext cx="86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6260182-AEA1-4491-BDD8-053D0761AF17}"/>
                    </a:ext>
                  </a:extLst>
                </p14:cNvPr>
                <p14:cNvContentPartPr/>
                <p14:nvPr/>
              </p14:nvContentPartPr>
              <p14:xfrm>
                <a:off x="1347520" y="3082049"/>
                <a:ext cx="171720" cy="264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6260182-AEA1-4491-BDD8-053D0761AF1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38880" y="3073409"/>
                  <a:ext cx="189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588CEC2-E443-405D-BDC3-DBB3DAD13F25}"/>
                    </a:ext>
                  </a:extLst>
                </p14:cNvPr>
                <p14:cNvContentPartPr/>
                <p14:nvPr/>
              </p14:nvContentPartPr>
              <p14:xfrm>
                <a:off x="1566760" y="3254129"/>
                <a:ext cx="17280" cy="149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588CEC2-E443-405D-BDC3-DBB3DAD13F2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58120" y="3245129"/>
                  <a:ext cx="3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1AFC82-C8BB-47DE-90FE-20F04BAABCB0}"/>
                    </a:ext>
                  </a:extLst>
                </p14:cNvPr>
                <p14:cNvContentPartPr/>
                <p14:nvPr/>
              </p14:nvContentPartPr>
              <p14:xfrm>
                <a:off x="1570720" y="3044249"/>
                <a:ext cx="137160" cy="251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1AFC82-C8BB-47DE-90FE-20F04BAABC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62080" y="3035609"/>
                  <a:ext cx="154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C25825-E076-4C58-88B4-FB63FA879E8B}"/>
                    </a:ext>
                  </a:extLst>
                </p14:cNvPr>
                <p14:cNvContentPartPr/>
                <p14:nvPr/>
              </p14:nvContentPartPr>
              <p14:xfrm>
                <a:off x="1746760" y="3076289"/>
                <a:ext cx="179280" cy="185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C25825-E076-4C58-88B4-FB63FA879E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37760" y="3067289"/>
                  <a:ext cx="196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AEB13B3-A5F1-4EB7-BC4F-6F5BA9165BD9}"/>
                    </a:ext>
                  </a:extLst>
                </p14:cNvPr>
                <p14:cNvContentPartPr/>
                <p14:nvPr/>
              </p14:nvContentPartPr>
              <p14:xfrm>
                <a:off x="1957360" y="3012569"/>
                <a:ext cx="104040" cy="187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AEB13B3-A5F1-4EB7-BC4F-6F5BA9165B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48720" y="3003569"/>
                  <a:ext cx="121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835381-CEB1-490F-8B3E-CF4CA0E7E6F1}"/>
                    </a:ext>
                  </a:extLst>
                </p14:cNvPr>
                <p14:cNvContentPartPr/>
                <p14:nvPr/>
              </p14:nvContentPartPr>
              <p14:xfrm>
                <a:off x="1215760" y="3469769"/>
                <a:ext cx="813960" cy="150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835381-CEB1-490F-8B3E-CF4CA0E7E6F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06760" y="3460769"/>
                  <a:ext cx="831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0A63EF4-90D5-4770-AE44-1F3E151CA7EE}"/>
                    </a:ext>
                  </a:extLst>
                </p14:cNvPr>
                <p14:cNvContentPartPr/>
                <p14:nvPr/>
              </p14:nvContentPartPr>
              <p14:xfrm>
                <a:off x="1354720" y="3584969"/>
                <a:ext cx="698760" cy="64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0A63EF4-90D5-4770-AE44-1F3E151CA7E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45720" y="3576329"/>
                  <a:ext cx="71640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AE98FDC-A86D-4835-B3A4-DF0C142A5BD6}"/>
                  </a:ext>
                </a:extLst>
              </p14:cNvPr>
              <p14:cNvContentPartPr/>
              <p14:nvPr/>
            </p14:nvContentPartPr>
            <p14:xfrm>
              <a:off x="3646480" y="3825809"/>
              <a:ext cx="1974240" cy="5799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AE98FDC-A86D-4835-B3A4-DF0C142A5BD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637480" y="3816809"/>
                <a:ext cx="1991880" cy="59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FDA30C6-3F0A-405A-9B6F-F0CD1498B35C}"/>
              </a:ext>
            </a:extLst>
          </p:cNvPr>
          <p:cNvGrpSpPr/>
          <p:nvPr/>
        </p:nvGrpSpPr>
        <p:grpSpPr>
          <a:xfrm>
            <a:off x="951160" y="4537529"/>
            <a:ext cx="1075320" cy="1316520"/>
            <a:chOff x="951160" y="4537529"/>
            <a:chExt cx="1075320" cy="13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F098B61-76E3-42D3-AC18-A5380ACADA3C}"/>
                    </a:ext>
                  </a:extLst>
                </p14:cNvPr>
                <p14:cNvContentPartPr/>
                <p14:nvPr/>
              </p14:nvContentPartPr>
              <p14:xfrm>
                <a:off x="1458040" y="4537529"/>
                <a:ext cx="17280" cy="582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F098B61-76E3-42D3-AC18-A5380ACADA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49040" y="4528889"/>
                  <a:ext cx="3492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FBF888C-0A5E-42A4-B2FF-069EB45DE04D}"/>
                    </a:ext>
                  </a:extLst>
                </p14:cNvPr>
                <p14:cNvContentPartPr/>
                <p14:nvPr/>
              </p14:nvContentPartPr>
              <p14:xfrm>
                <a:off x="951160" y="5110649"/>
                <a:ext cx="1075320" cy="85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FBF888C-0A5E-42A4-B2FF-069EB45DE0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2520" y="5102009"/>
                  <a:ext cx="1092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B0C2F2-9605-4078-B0BF-489425D17C49}"/>
                    </a:ext>
                  </a:extLst>
                </p14:cNvPr>
                <p14:cNvContentPartPr/>
                <p14:nvPr/>
              </p14:nvContentPartPr>
              <p14:xfrm>
                <a:off x="1344280" y="5235569"/>
                <a:ext cx="251280" cy="65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B0C2F2-9605-4078-B0BF-489425D17C4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335280" y="5226929"/>
                  <a:ext cx="268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3E08D2D-A014-411F-AC00-90D53CA6DE00}"/>
                    </a:ext>
                  </a:extLst>
                </p14:cNvPr>
                <p14:cNvContentPartPr/>
                <p14:nvPr/>
              </p14:nvContentPartPr>
              <p14:xfrm>
                <a:off x="1449760" y="5355809"/>
                <a:ext cx="38520" cy="498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3E08D2D-A014-411F-AC00-90D53CA6DE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41120" y="5347169"/>
                  <a:ext cx="56160" cy="51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49D38CF-EA5C-492B-BFFE-8E74D6929D2E}"/>
              </a:ext>
            </a:extLst>
          </p:cNvPr>
          <p:cNvGrpSpPr/>
          <p:nvPr/>
        </p:nvGrpSpPr>
        <p:grpSpPr>
          <a:xfrm>
            <a:off x="2126920" y="5151689"/>
            <a:ext cx="2183040" cy="351360"/>
            <a:chOff x="2126920" y="5151689"/>
            <a:chExt cx="218304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C8C677-4F6F-4090-9038-4FDBCF1800D8}"/>
                    </a:ext>
                  </a:extLst>
                </p14:cNvPr>
                <p14:cNvContentPartPr/>
                <p14:nvPr/>
              </p14:nvContentPartPr>
              <p14:xfrm>
                <a:off x="2126920" y="5151689"/>
                <a:ext cx="141840" cy="249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C8C677-4F6F-4090-9038-4FDBCF1800D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18280" y="5142689"/>
                  <a:ext cx="159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2F8B2B9-A180-4119-8FB6-3F8716E4C322}"/>
                    </a:ext>
                  </a:extLst>
                </p14:cNvPr>
                <p14:cNvContentPartPr/>
                <p14:nvPr/>
              </p14:nvContentPartPr>
              <p14:xfrm>
                <a:off x="2308360" y="5369129"/>
                <a:ext cx="42480" cy="84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2F8B2B9-A180-4119-8FB6-3F8716E4C3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99360" y="5360489"/>
                  <a:ext cx="60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04B48B-403B-4D90-B787-FDCD7913BD69}"/>
                    </a:ext>
                  </a:extLst>
                </p14:cNvPr>
                <p14:cNvContentPartPr/>
                <p14:nvPr/>
              </p14:nvContentPartPr>
              <p14:xfrm>
                <a:off x="2428960" y="5158169"/>
                <a:ext cx="137880" cy="219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04B48B-403B-4D90-B787-FDCD7913BD6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20320" y="5149169"/>
                  <a:ext cx="155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259615F-3603-480D-BEB1-E4BF10CB7E02}"/>
                    </a:ext>
                  </a:extLst>
                </p14:cNvPr>
                <p14:cNvContentPartPr/>
                <p14:nvPr/>
              </p14:nvContentPartPr>
              <p14:xfrm>
                <a:off x="2682040" y="5169329"/>
                <a:ext cx="160920" cy="212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259615F-3603-480D-BEB1-E4BF10CB7E0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73040" y="5160329"/>
                  <a:ext cx="178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C7ED8A1-DF35-45A5-B6D4-05BDFF3CC5B2}"/>
                    </a:ext>
                  </a:extLst>
                </p14:cNvPr>
                <p14:cNvContentPartPr/>
                <p14:nvPr/>
              </p14:nvContentPartPr>
              <p14:xfrm>
                <a:off x="3116560" y="5379209"/>
                <a:ext cx="6840" cy="123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C7ED8A1-DF35-45A5-B6D4-05BDFF3CC5B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07920" y="5370209"/>
                  <a:ext cx="2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292AA17-7020-4250-A236-99CFB0EA23A5}"/>
                    </a:ext>
                  </a:extLst>
                </p14:cNvPr>
                <p14:cNvContentPartPr/>
                <p14:nvPr/>
              </p14:nvContentPartPr>
              <p14:xfrm>
                <a:off x="3247960" y="5173289"/>
                <a:ext cx="156240" cy="208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292AA17-7020-4250-A236-99CFB0EA23A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39320" y="5164649"/>
                  <a:ext cx="173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0D7476C-7DD1-4A9E-BADE-F387ECE6D795}"/>
                    </a:ext>
                  </a:extLst>
                </p14:cNvPr>
                <p14:cNvContentPartPr/>
                <p14:nvPr/>
              </p14:nvContentPartPr>
              <p14:xfrm>
                <a:off x="3444520" y="5216129"/>
                <a:ext cx="158040" cy="162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0D7476C-7DD1-4A9E-BADE-F387ECE6D79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435880" y="5207129"/>
                  <a:ext cx="175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F8A34A3-4A73-46C0-A410-F023897D1692}"/>
                    </a:ext>
                  </a:extLst>
                </p14:cNvPr>
                <p14:cNvContentPartPr/>
                <p14:nvPr/>
              </p14:nvContentPartPr>
              <p14:xfrm>
                <a:off x="3691480" y="5286329"/>
                <a:ext cx="199080" cy="90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F8A34A3-4A73-46C0-A410-F023897D16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82480" y="5277329"/>
                  <a:ext cx="216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7436ABB-5484-4DCD-843A-39AD233C3D6A}"/>
                    </a:ext>
                  </a:extLst>
                </p14:cNvPr>
                <p14:cNvContentPartPr/>
                <p14:nvPr/>
              </p14:nvContentPartPr>
              <p14:xfrm>
                <a:off x="4028800" y="5158169"/>
                <a:ext cx="281160" cy="244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7436ABB-5484-4DCD-843A-39AD233C3D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20160" y="5149169"/>
                  <a:ext cx="29880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1954DF4-2440-47B0-B9A9-7D84C57EB5C0}"/>
                  </a:ext>
                </a:extLst>
              </p14:cNvPr>
              <p14:cNvContentPartPr/>
              <p14:nvPr/>
            </p14:nvContentPartPr>
            <p14:xfrm>
              <a:off x="1371640" y="4569209"/>
              <a:ext cx="346320" cy="489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1954DF4-2440-47B0-B9A9-7D84C57EB5C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362640" y="4560209"/>
                <a:ext cx="363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BD2E2A3-1D14-45FB-A40F-CC0D29CDCFCF}"/>
                  </a:ext>
                </a:extLst>
              </p14:cNvPr>
              <p14:cNvContentPartPr/>
              <p14:nvPr/>
            </p14:nvContentPartPr>
            <p14:xfrm>
              <a:off x="1551280" y="5834609"/>
              <a:ext cx="302760" cy="727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BD2E2A3-1D14-45FB-A40F-CC0D29CDCFC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542280" y="5825609"/>
                <a:ext cx="320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DBB04DB-5585-4C45-9731-89B1F6C7E2A8}"/>
                  </a:ext>
                </a:extLst>
              </p14:cNvPr>
              <p14:cNvContentPartPr/>
              <p14:nvPr/>
            </p14:nvContentPartPr>
            <p14:xfrm>
              <a:off x="4904320" y="3349529"/>
              <a:ext cx="660600" cy="640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DBB04DB-5585-4C45-9731-89B1F6C7E2A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895320" y="3340529"/>
                <a:ext cx="67824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AE031CC-A0E4-4D73-9C27-F04B3E0C65E3}"/>
              </a:ext>
            </a:extLst>
          </p:cNvPr>
          <p:cNvGrpSpPr/>
          <p:nvPr/>
        </p:nvGrpSpPr>
        <p:grpSpPr>
          <a:xfrm>
            <a:off x="6612160" y="5184089"/>
            <a:ext cx="1459440" cy="423360"/>
            <a:chOff x="6612160" y="5184089"/>
            <a:chExt cx="145944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82B6AB-8F59-4FF6-9338-856009C177C7}"/>
                    </a:ext>
                  </a:extLst>
                </p14:cNvPr>
                <p14:cNvContentPartPr/>
                <p14:nvPr/>
              </p14:nvContentPartPr>
              <p14:xfrm>
                <a:off x="6760480" y="5189849"/>
                <a:ext cx="122040" cy="245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82B6AB-8F59-4FF6-9338-856009C177C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751840" y="5180849"/>
                  <a:ext cx="139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1DFA8DC-96AA-44D2-8333-A8424481EFEF}"/>
                    </a:ext>
                  </a:extLst>
                </p14:cNvPr>
                <p14:cNvContentPartPr/>
                <p14:nvPr/>
              </p14:nvContentPartPr>
              <p14:xfrm>
                <a:off x="6989080" y="5222969"/>
                <a:ext cx="137520" cy="249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1DFA8DC-96AA-44D2-8333-A8424481EFE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80440" y="5213969"/>
                  <a:ext cx="155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1CED29E-2762-476C-947B-B4D26448A976}"/>
                    </a:ext>
                  </a:extLst>
                </p14:cNvPr>
                <p14:cNvContentPartPr/>
                <p14:nvPr/>
              </p14:nvContentPartPr>
              <p14:xfrm>
                <a:off x="7192840" y="5395049"/>
                <a:ext cx="3600" cy="88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1CED29E-2762-476C-947B-B4D26448A97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84200" y="5386049"/>
                  <a:ext cx="21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9F57B5F-11D3-4CD3-9D5B-7F7DF5A97C3D}"/>
                    </a:ext>
                  </a:extLst>
                </p14:cNvPr>
                <p14:cNvContentPartPr/>
                <p14:nvPr/>
              </p14:nvContentPartPr>
              <p14:xfrm>
                <a:off x="7269160" y="5184089"/>
                <a:ext cx="155160" cy="252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9F57B5F-11D3-4CD3-9D5B-7F7DF5A97C3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60520" y="5175449"/>
                  <a:ext cx="172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F17CD1B-2EAB-47A6-94C6-A3EDFA8EC1D5}"/>
                    </a:ext>
                  </a:extLst>
                </p14:cNvPr>
                <p14:cNvContentPartPr/>
                <p14:nvPr/>
              </p14:nvContentPartPr>
              <p14:xfrm>
                <a:off x="6612160" y="5536889"/>
                <a:ext cx="1459440" cy="70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F17CD1B-2EAB-47A6-94C6-A3EDFA8EC1D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03520" y="5528249"/>
                  <a:ext cx="14770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AE65C75-2E10-4B29-BEB5-7750C4C9EF64}"/>
              </a:ext>
            </a:extLst>
          </p:cNvPr>
          <p:cNvGrpSpPr/>
          <p:nvPr/>
        </p:nvGrpSpPr>
        <p:grpSpPr>
          <a:xfrm>
            <a:off x="6910240" y="5640929"/>
            <a:ext cx="1042560" cy="266040"/>
            <a:chOff x="6910240" y="5640929"/>
            <a:chExt cx="104256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80A2381-03E3-4AC9-834C-667B65C41E83}"/>
                    </a:ext>
                  </a:extLst>
                </p14:cNvPr>
                <p14:cNvContentPartPr/>
                <p14:nvPr/>
              </p14:nvContentPartPr>
              <p14:xfrm>
                <a:off x="6910240" y="5710769"/>
                <a:ext cx="105120" cy="121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80A2381-03E3-4AC9-834C-667B65C41E8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901240" y="5701769"/>
                  <a:ext cx="122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6C4A5D-3743-4B3E-8091-4004CB809497}"/>
                    </a:ext>
                  </a:extLst>
                </p14:cNvPr>
                <p14:cNvContentPartPr/>
                <p14:nvPr/>
              </p14:nvContentPartPr>
              <p14:xfrm>
                <a:off x="7005280" y="5767649"/>
                <a:ext cx="43200" cy="139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6C4A5D-3743-4B3E-8091-4004CB80949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96640" y="5759009"/>
                  <a:ext cx="60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2BC902-EDC9-4723-9139-B01CC869FED8}"/>
                    </a:ext>
                  </a:extLst>
                </p14:cNvPr>
                <p14:cNvContentPartPr/>
                <p14:nvPr/>
              </p14:nvContentPartPr>
              <p14:xfrm>
                <a:off x="7106080" y="5716169"/>
                <a:ext cx="111600" cy="167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2BC902-EDC9-4723-9139-B01CC869FE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97080" y="5707529"/>
                  <a:ext cx="129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18A94C2-56E7-4DEB-A0A1-9C5B51FAD2A9}"/>
                    </a:ext>
                  </a:extLst>
                </p14:cNvPr>
                <p14:cNvContentPartPr/>
                <p14:nvPr/>
              </p14:nvContentPartPr>
              <p14:xfrm>
                <a:off x="7410280" y="5828849"/>
                <a:ext cx="360" cy="1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18A94C2-56E7-4DEB-A0A1-9C5B51FAD2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1280" y="5820209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D7FAE90-14A3-4266-BB28-08CF3620C8C5}"/>
                    </a:ext>
                  </a:extLst>
                </p14:cNvPr>
                <p14:cNvContentPartPr/>
                <p14:nvPr/>
              </p14:nvContentPartPr>
              <p14:xfrm>
                <a:off x="7410280" y="5829929"/>
                <a:ext cx="360" cy="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D7FAE90-14A3-4266-BB28-08CF3620C8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1280" y="58209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6D595FE-B62E-4CA6-B1BE-CBE8EF49BBB4}"/>
                    </a:ext>
                  </a:extLst>
                </p14:cNvPr>
                <p14:cNvContentPartPr/>
                <p14:nvPr/>
              </p14:nvContentPartPr>
              <p14:xfrm>
                <a:off x="7410280" y="5739209"/>
                <a:ext cx="114120" cy="144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6D595FE-B62E-4CA6-B1BE-CBE8EF49BBB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401280" y="5730569"/>
                  <a:ext cx="131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99B5C5-9C3D-4489-A0A0-A6FC6DB75413}"/>
                    </a:ext>
                  </a:extLst>
                </p14:cNvPr>
                <p14:cNvContentPartPr/>
                <p14:nvPr/>
              </p14:nvContentPartPr>
              <p14:xfrm>
                <a:off x="7605040" y="5728769"/>
                <a:ext cx="104040" cy="123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99B5C5-9C3D-4489-A0A0-A6FC6DB7541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96400" y="5719769"/>
                  <a:ext cx="121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8ECBB35-2587-48ED-8A8B-AAA46326FD8B}"/>
                    </a:ext>
                  </a:extLst>
                </p14:cNvPr>
                <p14:cNvContentPartPr/>
                <p14:nvPr/>
              </p14:nvContentPartPr>
              <p14:xfrm>
                <a:off x="7768120" y="5691689"/>
                <a:ext cx="53280" cy="24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8ECBB35-2587-48ED-8A8B-AAA46326FD8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59480" y="5682689"/>
                  <a:ext cx="7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67C0E82-6742-4259-B39C-58E8015B48D7}"/>
                    </a:ext>
                  </a:extLst>
                </p14:cNvPr>
                <p14:cNvContentPartPr/>
                <p14:nvPr/>
              </p14:nvContentPartPr>
              <p14:xfrm>
                <a:off x="7849840" y="5640929"/>
                <a:ext cx="102960" cy="99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67C0E82-6742-4259-B39C-58E8015B48D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41200" y="5632289"/>
                  <a:ext cx="1206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62275BD-866C-4377-AB48-7CDD3A0EF625}"/>
              </a:ext>
            </a:extLst>
          </p:cNvPr>
          <p:cNvGrpSpPr/>
          <p:nvPr/>
        </p:nvGrpSpPr>
        <p:grpSpPr>
          <a:xfrm>
            <a:off x="8268520" y="5287049"/>
            <a:ext cx="1165320" cy="380160"/>
            <a:chOff x="8268520" y="5287049"/>
            <a:chExt cx="116532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ACFA792-FADB-4038-AFE5-00FED97AE3DC}"/>
                    </a:ext>
                  </a:extLst>
                </p14:cNvPr>
                <p14:cNvContentPartPr/>
                <p14:nvPr/>
              </p14:nvContentPartPr>
              <p14:xfrm>
                <a:off x="8270680" y="5519969"/>
                <a:ext cx="128520" cy="40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ACFA792-FADB-4038-AFE5-00FED97AE3D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61680" y="5510969"/>
                  <a:ext cx="146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DB1E4CB-172B-407B-A8AF-49932292C589}"/>
                    </a:ext>
                  </a:extLst>
                </p14:cNvPr>
                <p14:cNvContentPartPr/>
                <p14:nvPr/>
              </p14:nvContentPartPr>
              <p14:xfrm>
                <a:off x="8283280" y="5411249"/>
                <a:ext cx="137160" cy="34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DB1E4CB-172B-407B-A8AF-49932292C58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74280" y="5402249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6DE50F5-1B5C-4122-8A12-B9B74C50EA24}"/>
                    </a:ext>
                  </a:extLst>
                </p14:cNvPr>
                <p14:cNvContentPartPr/>
                <p14:nvPr/>
              </p14:nvContentPartPr>
              <p14:xfrm>
                <a:off x="8302360" y="5360489"/>
                <a:ext cx="251280" cy="87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6DE50F5-1B5C-4122-8A12-B9B74C50EA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93360" y="5351849"/>
                  <a:ext cx="268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3CC6066-8EF9-4036-8D22-15D423A83337}"/>
                    </a:ext>
                  </a:extLst>
                </p14:cNvPr>
                <p14:cNvContentPartPr/>
                <p14:nvPr/>
              </p14:nvContentPartPr>
              <p14:xfrm>
                <a:off x="8268520" y="5531489"/>
                <a:ext cx="345960" cy="135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3CC6066-8EF9-4036-8D22-15D423A8333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59520" y="5522489"/>
                  <a:ext cx="363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4996BFB-7F42-4473-ADD7-3215DFA0F4B6}"/>
                    </a:ext>
                  </a:extLst>
                </p14:cNvPr>
                <p14:cNvContentPartPr/>
                <p14:nvPr/>
              </p14:nvContentPartPr>
              <p14:xfrm>
                <a:off x="8824720" y="5344289"/>
                <a:ext cx="146520" cy="281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4996BFB-7F42-4473-ADD7-3215DFA0F4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15720" y="5335289"/>
                  <a:ext cx="164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FA36E30-8D70-4E9E-823A-8C522354A902}"/>
                    </a:ext>
                  </a:extLst>
                </p14:cNvPr>
                <p14:cNvContentPartPr/>
                <p14:nvPr/>
              </p14:nvContentPartPr>
              <p14:xfrm>
                <a:off x="9041800" y="5397929"/>
                <a:ext cx="78480" cy="183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FA36E30-8D70-4E9E-823A-8C522354A90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33160" y="5388929"/>
                  <a:ext cx="96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42DB52E-9055-4A6E-A815-640A913A87FD}"/>
                    </a:ext>
                  </a:extLst>
                </p14:cNvPr>
                <p14:cNvContentPartPr/>
                <p14:nvPr/>
              </p14:nvContentPartPr>
              <p14:xfrm>
                <a:off x="9095800" y="5320889"/>
                <a:ext cx="123480" cy="31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42DB52E-9055-4A6E-A815-640A913A87F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087160" y="5311889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34211F7-B28F-4C4B-A062-293FBABD78B3}"/>
                    </a:ext>
                  </a:extLst>
                </p14:cNvPr>
                <p14:cNvContentPartPr/>
                <p14:nvPr/>
              </p14:nvContentPartPr>
              <p14:xfrm>
                <a:off x="9301360" y="5287049"/>
                <a:ext cx="132480" cy="261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34211F7-B28F-4C4B-A062-293FBABD78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92720" y="5278409"/>
                  <a:ext cx="1501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F23360B-7A0D-424E-B8A4-229F07EC0E6E}"/>
              </a:ext>
            </a:extLst>
          </p:cNvPr>
          <p:cNvGrpSpPr/>
          <p:nvPr/>
        </p:nvGrpSpPr>
        <p:grpSpPr>
          <a:xfrm>
            <a:off x="9608800" y="5027849"/>
            <a:ext cx="674640" cy="944280"/>
            <a:chOff x="9608800" y="5027849"/>
            <a:chExt cx="674640" cy="94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F9F18EE-7AFD-4850-8E38-6E20022F6719}"/>
                    </a:ext>
                  </a:extLst>
                </p14:cNvPr>
                <p14:cNvContentPartPr/>
                <p14:nvPr/>
              </p14:nvContentPartPr>
              <p14:xfrm>
                <a:off x="9654520" y="5126129"/>
                <a:ext cx="349920" cy="285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F9F18EE-7AFD-4850-8E38-6E20022F671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45520" y="5117489"/>
                  <a:ext cx="367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6BBCEE4-C2F2-4D4E-B822-68746EDA5FCA}"/>
                    </a:ext>
                  </a:extLst>
                </p14:cNvPr>
                <p14:cNvContentPartPr/>
                <p14:nvPr/>
              </p14:nvContentPartPr>
              <p14:xfrm>
                <a:off x="10105960" y="5027849"/>
                <a:ext cx="171720" cy="292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6BBCEE4-C2F2-4D4E-B822-68746EDA5FC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96960" y="5018849"/>
                  <a:ext cx="189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C2F5297-5695-42D8-946C-3D7799AF2203}"/>
                    </a:ext>
                  </a:extLst>
                </p14:cNvPr>
                <p14:cNvContentPartPr/>
                <p14:nvPr/>
              </p14:nvContentPartPr>
              <p14:xfrm>
                <a:off x="9608800" y="5454809"/>
                <a:ext cx="674640" cy="864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C2F5297-5695-42D8-946C-3D7799AF22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99800" y="5446169"/>
                  <a:ext cx="692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87421A3-C097-4BBB-9D43-8D68EF80F96E}"/>
                    </a:ext>
                  </a:extLst>
                </p14:cNvPr>
                <p14:cNvContentPartPr/>
                <p14:nvPr/>
              </p14:nvContentPartPr>
              <p14:xfrm>
                <a:off x="9788800" y="5639129"/>
                <a:ext cx="41760" cy="200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87421A3-C097-4BBB-9D43-8D68EF80F96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80160" y="5630129"/>
                  <a:ext cx="59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94E0B70-49D4-4391-BBB0-7CB2676E58FC}"/>
                    </a:ext>
                  </a:extLst>
                </p14:cNvPr>
                <p14:cNvContentPartPr/>
                <p14:nvPr/>
              </p14:nvContentPartPr>
              <p14:xfrm>
                <a:off x="9860080" y="5701049"/>
                <a:ext cx="72360" cy="108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94E0B70-49D4-4391-BBB0-7CB2676E58F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51080" y="5692409"/>
                  <a:ext cx="90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1DE9524-07D6-440C-B036-FBFE6D9E918B}"/>
                    </a:ext>
                  </a:extLst>
                </p14:cNvPr>
                <p14:cNvContentPartPr/>
                <p14:nvPr/>
              </p14:nvContentPartPr>
              <p14:xfrm>
                <a:off x="10039000" y="5629769"/>
                <a:ext cx="238680" cy="342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1DE9524-07D6-440C-B036-FBFE6D9E918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30000" y="5621129"/>
                  <a:ext cx="25632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B0244A0-2B08-423C-A532-056CDA2AC4F4}"/>
              </a:ext>
            </a:extLst>
          </p:cNvPr>
          <p:cNvGrpSpPr/>
          <p:nvPr/>
        </p:nvGrpSpPr>
        <p:grpSpPr>
          <a:xfrm>
            <a:off x="8994640" y="3665249"/>
            <a:ext cx="244800" cy="198720"/>
            <a:chOff x="8994640" y="3665249"/>
            <a:chExt cx="2448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664FA3A-2116-4687-953A-2904A239F5B7}"/>
                    </a:ext>
                  </a:extLst>
                </p14:cNvPr>
                <p14:cNvContentPartPr/>
                <p14:nvPr/>
              </p14:nvContentPartPr>
              <p14:xfrm>
                <a:off x="8994640" y="3665249"/>
                <a:ext cx="142920" cy="173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664FA3A-2116-4687-953A-2904A239F5B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86000" y="3656249"/>
                  <a:ext cx="160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E901B77-8163-4F27-BADF-A28443ACAEC1}"/>
                    </a:ext>
                  </a:extLst>
                </p14:cNvPr>
                <p14:cNvContentPartPr/>
                <p14:nvPr/>
              </p14:nvContentPartPr>
              <p14:xfrm>
                <a:off x="9029200" y="3696569"/>
                <a:ext cx="210240" cy="1674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E901B77-8163-4F27-BADF-A28443ACAEC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20200" y="3687929"/>
                  <a:ext cx="22788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9E877BA-7B8F-433E-8587-B1406BCBC148}"/>
                  </a:ext>
                </a:extLst>
              </p14:cNvPr>
              <p14:cNvContentPartPr/>
              <p14:nvPr/>
            </p14:nvContentPartPr>
            <p14:xfrm>
              <a:off x="8728240" y="3424769"/>
              <a:ext cx="743040" cy="507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9E877BA-7B8F-433E-8587-B1406BCBC148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719600" y="3416129"/>
                <a:ext cx="760680" cy="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29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F4194-2ED1-440B-A7CF-83C0E007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71575"/>
            <a:ext cx="55626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9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D56B2-7632-4969-8540-CA29C7CE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61987"/>
            <a:ext cx="76485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4C9C6-64F2-457A-A8F5-A9A50E18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409700"/>
            <a:ext cx="10048875" cy="40386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6975A9-911A-446E-A8AF-912987C3EB13}"/>
              </a:ext>
            </a:extLst>
          </p:cNvPr>
          <p:cNvGrpSpPr/>
          <p:nvPr/>
        </p:nvGrpSpPr>
        <p:grpSpPr>
          <a:xfrm>
            <a:off x="4369720" y="4754609"/>
            <a:ext cx="1275840" cy="569520"/>
            <a:chOff x="4369720" y="4754609"/>
            <a:chExt cx="1275840" cy="56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27E6A83-5D81-4CB8-AA7F-72CEAA66084B}"/>
                    </a:ext>
                  </a:extLst>
                </p14:cNvPr>
                <p14:cNvContentPartPr/>
                <p14:nvPr/>
              </p14:nvContentPartPr>
              <p14:xfrm>
                <a:off x="4406080" y="4757489"/>
                <a:ext cx="47160" cy="212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27E6A83-5D81-4CB8-AA7F-72CEAA6608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97440" y="4748849"/>
                  <a:ext cx="64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9E9B28-29B4-494F-BEBD-B11D0F783CD7}"/>
                    </a:ext>
                  </a:extLst>
                </p14:cNvPr>
                <p14:cNvContentPartPr/>
                <p14:nvPr/>
              </p14:nvContentPartPr>
              <p14:xfrm>
                <a:off x="4389160" y="4754609"/>
                <a:ext cx="142200" cy="100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9E9B28-29B4-494F-BEBD-B11D0F783C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80520" y="4745969"/>
                  <a:ext cx="159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383AD3-950A-425A-AA14-6008B69C4314}"/>
                    </a:ext>
                  </a:extLst>
                </p14:cNvPr>
                <p14:cNvContentPartPr/>
                <p14:nvPr/>
              </p14:nvContentPartPr>
              <p14:xfrm>
                <a:off x="4577800" y="4804649"/>
                <a:ext cx="107640" cy="155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383AD3-950A-425A-AA14-6008B69C43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68800" y="4796009"/>
                  <a:ext cx="125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486227-841D-4D82-9C59-FF2983E52968}"/>
                    </a:ext>
                  </a:extLst>
                </p14:cNvPr>
                <p14:cNvContentPartPr/>
                <p14:nvPr/>
              </p14:nvContentPartPr>
              <p14:xfrm>
                <a:off x="4618120" y="4784489"/>
                <a:ext cx="699120" cy="271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486227-841D-4D82-9C59-FF2983E529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09120" y="4775849"/>
                  <a:ext cx="716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21229F-23DF-4F46-BA02-D564CC3E6901}"/>
                    </a:ext>
                  </a:extLst>
                </p14:cNvPr>
                <p14:cNvContentPartPr/>
                <p14:nvPr/>
              </p14:nvContentPartPr>
              <p14:xfrm>
                <a:off x="4369720" y="5111729"/>
                <a:ext cx="151200" cy="96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21229F-23DF-4F46-BA02-D564CC3E690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61080" y="5103089"/>
                  <a:ext cx="168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169B48-2C31-486B-802C-44FDDB1D7D92}"/>
                    </a:ext>
                  </a:extLst>
                </p14:cNvPr>
                <p14:cNvContentPartPr/>
                <p14:nvPr/>
              </p14:nvContentPartPr>
              <p14:xfrm>
                <a:off x="4471960" y="5042249"/>
                <a:ext cx="322560" cy="281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169B48-2C31-486B-802C-44FDDB1D7D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62960" y="5033609"/>
                  <a:ext cx="340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742B7F-C6CD-4D2C-B2A4-0A0BDD41B06F}"/>
                    </a:ext>
                  </a:extLst>
                </p14:cNvPr>
                <p14:cNvContentPartPr/>
                <p14:nvPr/>
              </p14:nvContentPartPr>
              <p14:xfrm>
                <a:off x="4800280" y="5130449"/>
                <a:ext cx="73440" cy="77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742B7F-C6CD-4D2C-B2A4-0A0BDD41B0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1640" y="5121449"/>
                  <a:ext cx="91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6707689-C94E-4D90-BE49-26331BD9626A}"/>
                    </a:ext>
                  </a:extLst>
                </p14:cNvPr>
                <p14:cNvContentPartPr/>
                <p14:nvPr/>
              </p14:nvContentPartPr>
              <p14:xfrm>
                <a:off x="4893880" y="5100569"/>
                <a:ext cx="167040" cy="123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6707689-C94E-4D90-BE49-26331BD962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84880" y="5091929"/>
                  <a:ext cx="184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687CE6-921B-4460-9B8F-EDAC5C78F8BD}"/>
                    </a:ext>
                  </a:extLst>
                </p14:cNvPr>
                <p14:cNvContentPartPr/>
                <p14:nvPr/>
              </p14:nvContentPartPr>
              <p14:xfrm>
                <a:off x="5040760" y="5145209"/>
                <a:ext cx="51120" cy="67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687CE6-921B-4460-9B8F-EDAC5C78F8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32120" y="5136209"/>
                  <a:ext cx="68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CA6902-A7CD-43C4-81DF-E274F464E3DC}"/>
                    </a:ext>
                  </a:extLst>
                </p14:cNvPr>
                <p14:cNvContentPartPr/>
                <p14:nvPr/>
              </p14:nvContentPartPr>
              <p14:xfrm>
                <a:off x="5153080" y="5088689"/>
                <a:ext cx="110880" cy="106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CA6902-A7CD-43C4-81DF-E274F464E3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44080" y="5080049"/>
                  <a:ext cx="128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AAF93D-F273-465F-9C29-3E0707ED12F8}"/>
                    </a:ext>
                  </a:extLst>
                </p14:cNvPr>
                <p14:cNvContentPartPr/>
                <p14:nvPr/>
              </p14:nvContentPartPr>
              <p14:xfrm>
                <a:off x="5281240" y="5075369"/>
                <a:ext cx="69120" cy="86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AAF93D-F273-465F-9C29-3E0707ED12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72600" y="5066729"/>
                  <a:ext cx="8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04D536-95C6-484A-A382-534B4A46CE3A}"/>
                    </a:ext>
                  </a:extLst>
                </p14:cNvPr>
                <p14:cNvContentPartPr/>
                <p14:nvPr/>
              </p14:nvContentPartPr>
              <p14:xfrm>
                <a:off x="5314000" y="5075369"/>
                <a:ext cx="109800" cy="97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04D536-95C6-484A-A382-534B4A46CE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05000" y="5066729"/>
                  <a:ext cx="127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3C4895-6E4C-4E71-8DDC-11314F68BCBF}"/>
                    </a:ext>
                  </a:extLst>
                </p14:cNvPr>
                <p14:cNvContentPartPr/>
                <p14:nvPr/>
              </p14:nvContentPartPr>
              <p14:xfrm>
                <a:off x="5433880" y="5084009"/>
                <a:ext cx="95760" cy="79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3C4895-6E4C-4E71-8DDC-11314F68BC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25240" y="5075369"/>
                  <a:ext cx="113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2015FF-94DF-4014-905F-E5D71EE7D8E7}"/>
                    </a:ext>
                  </a:extLst>
                </p14:cNvPr>
                <p14:cNvContentPartPr/>
                <p14:nvPr/>
              </p14:nvContentPartPr>
              <p14:xfrm>
                <a:off x="5531440" y="5053409"/>
                <a:ext cx="114120" cy="111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2015FF-94DF-4014-905F-E5D71EE7D8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22800" y="5044769"/>
                  <a:ext cx="1317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6B3F29-A800-4A74-AC82-E93D46616B52}"/>
              </a:ext>
            </a:extLst>
          </p:cNvPr>
          <p:cNvGrpSpPr/>
          <p:nvPr/>
        </p:nvGrpSpPr>
        <p:grpSpPr>
          <a:xfrm>
            <a:off x="5982880" y="4900409"/>
            <a:ext cx="541440" cy="309960"/>
            <a:chOff x="5982880" y="4900409"/>
            <a:chExt cx="54144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0CD47D-94F3-46A5-B821-66FA5DB957E4}"/>
                    </a:ext>
                  </a:extLst>
                </p14:cNvPr>
                <p14:cNvContentPartPr/>
                <p14:nvPr/>
              </p14:nvContentPartPr>
              <p14:xfrm>
                <a:off x="5982880" y="4900409"/>
                <a:ext cx="123480" cy="249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0CD47D-94F3-46A5-B821-66FA5DB957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73880" y="4891769"/>
                  <a:ext cx="141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E64AF7-FAE6-45B3-BD78-0BDB3F1A584F}"/>
                    </a:ext>
                  </a:extLst>
                </p14:cNvPr>
                <p14:cNvContentPartPr/>
                <p14:nvPr/>
              </p14:nvContentPartPr>
              <p14:xfrm>
                <a:off x="6135520" y="5032529"/>
                <a:ext cx="69480" cy="110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E64AF7-FAE6-45B3-BD78-0BDB3F1A58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26880" y="5023529"/>
                  <a:ext cx="87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1D40A4-0785-4D07-B28A-D2E82D2E674A}"/>
                    </a:ext>
                  </a:extLst>
                </p14:cNvPr>
                <p14:cNvContentPartPr/>
                <p14:nvPr/>
              </p14:nvContentPartPr>
              <p14:xfrm>
                <a:off x="6238120" y="5041529"/>
                <a:ext cx="68040" cy="104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1D40A4-0785-4D07-B28A-D2E82D2E67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29480" y="5032889"/>
                  <a:ext cx="85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BD2618-A482-493B-9790-5B7A85B2E876}"/>
                    </a:ext>
                  </a:extLst>
                </p14:cNvPr>
                <p14:cNvContentPartPr/>
                <p14:nvPr/>
              </p14:nvContentPartPr>
              <p14:xfrm>
                <a:off x="6399400" y="5040089"/>
                <a:ext cx="124920" cy="170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BD2618-A482-493B-9790-5B7A85B2E8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90400" y="5031089"/>
                  <a:ext cx="14256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7E82BEA-F680-435C-A19E-8BD91C9BFA5A}"/>
                  </a:ext>
                </a:extLst>
              </p14:cNvPr>
              <p14:cNvContentPartPr/>
              <p14:nvPr/>
            </p14:nvContentPartPr>
            <p14:xfrm>
              <a:off x="8234320" y="4254569"/>
              <a:ext cx="869760" cy="28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7E82BEA-F680-435C-A19E-8BD91C9BFA5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25680" y="4245569"/>
                <a:ext cx="88740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51B80457-85C2-48C6-821D-8DC373BFFAF3}"/>
              </a:ext>
            </a:extLst>
          </p:cNvPr>
          <p:cNvGrpSpPr/>
          <p:nvPr/>
        </p:nvGrpSpPr>
        <p:grpSpPr>
          <a:xfrm>
            <a:off x="8372920" y="4620689"/>
            <a:ext cx="2115360" cy="515880"/>
            <a:chOff x="8372920" y="4620689"/>
            <a:chExt cx="211536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87CF96-817D-471B-8C6E-0AD045C93972}"/>
                    </a:ext>
                  </a:extLst>
                </p14:cNvPr>
                <p14:cNvContentPartPr/>
                <p14:nvPr/>
              </p14:nvContentPartPr>
              <p14:xfrm>
                <a:off x="9295240" y="4690529"/>
                <a:ext cx="145440" cy="71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87CF96-817D-471B-8C6E-0AD045C939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86240" y="4681889"/>
                  <a:ext cx="163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4FF610-F56E-4148-873E-927AEF7A8662}"/>
                    </a:ext>
                  </a:extLst>
                </p14:cNvPr>
                <p14:cNvContentPartPr/>
                <p14:nvPr/>
              </p14:nvContentPartPr>
              <p14:xfrm>
                <a:off x="9388480" y="4620689"/>
                <a:ext cx="95760" cy="17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4FF610-F56E-4148-873E-927AEF7A86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79480" y="4611689"/>
                  <a:ext cx="113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86435F-59CB-4465-8518-1AC4937B8F9D}"/>
                    </a:ext>
                  </a:extLst>
                </p14:cNvPr>
                <p14:cNvContentPartPr/>
                <p14:nvPr/>
              </p14:nvContentPartPr>
              <p14:xfrm>
                <a:off x="9499360" y="4641209"/>
                <a:ext cx="179640" cy="302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86435F-59CB-4465-8518-1AC4937B8F9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90720" y="4632569"/>
                  <a:ext cx="197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BB4E6A6-6B74-4770-89EA-9EAE899FF255}"/>
                    </a:ext>
                  </a:extLst>
                </p14:cNvPr>
                <p14:cNvContentPartPr/>
                <p14:nvPr/>
              </p14:nvContentPartPr>
              <p14:xfrm>
                <a:off x="9676480" y="4691249"/>
                <a:ext cx="59760" cy="75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BB4E6A6-6B74-4770-89EA-9EAE899FF25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67840" y="4682609"/>
                  <a:ext cx="77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C4529E-E79B-4FF4-988C-89DD70C83417}"/>
                    </a:ext>
                  </a:extLst>
                </p14:cNvPr>
                <p14:cNvContentPartPr/>
                <p14:nvPr/>
              </p14:nvContentPartPr>
              <p14:xfrm>
                <a:off x="9774040" y="4687289"/>
                <a:ext cx="153720" cy="142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C4529E-E79B-4FF4-988C-89DD70C834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65400" y="4678289"/>
                  <a:ext cx="171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1AC8CC-F96F-44A1-8490-15A78B11449C}"/>
                    </a:ext>
                  </a:extLst>
                </p14:cNvPr>
                <p14:cNvContentPartPr/>
                <p14:nvPr/>
              </p14:nvContentPartPr>
              <p14:xfrm>
                <a:off x="9906520" y="4705649"/>
                <a:ext cx="52200" cy="81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1AC8CC-F96F-44A1-8490-15A78B1144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97880" y="4696649"/>
                  <a:ext cx="69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9606BC-2DA0-411A-88D4-A7CB8EC97E6C}"/>
                    </a:ext>
                  </a:extLst>
                </p14:cNvPr>
                <p14:cNvContentPartPr/>
                <p14:nvPr/>
              </p14:nvContentPartPr>
              <p14:xfrm>
                <a:off x="9991120" y="4704569"/>
                <a:ext cx="72720" cy="117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9606BC-2DA0-411A-88D4-A7CB8EC97E6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82120" y="4695569"/>
                  <a:ext cx="90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F98EB1-0EC7-42C2-8D6C-B70CDA746EDF}"/>
                    </a:ext>
                  </a:extLst>
                </p14:cNvPr>
                <p14:cNvContentPartPr/>
                <p14:nvPr/>
              </p14:nvContentPartPr>
              <p14:xfrm>
                <a:off x="10085440" y="4730489"/>
                <a:ext cx="72360" cy="97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F98EB1-0EC7-42C2-8D6C-B70CDA746E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76800" y="4721489"/>
                  <a:ext cx="90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DBA293-0EE3-465F-860B-92632C03D158}"/>
                    </a:ext>
                  </a:extLst>
                </p14:cNvPr>
                <p14:cNvContentPartPr/>
                <p14:nvPr/>
              </p14:nvContentPartPr>
              <p14:xfrm>
                <a:off x="10132240" y="4717889"/>
                <a:ext cx="105120" cy="118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DBA293-0EE3-465F-860B-92632C03D1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23240" y="4709249"/>
                  <a:ext cx="122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703553-1308-487B-9CD6-614B1670BDED}"/>
                    </a:ext>
                  </a:extLst>
                </p14:cNvPr>
                <p14:cNvContentPartPr/>
                <p14:nvPr/>
              </p14:nvContentPartPr>
              <p14:xfrm>
                <a:off x="10209640" y="4761809"/>
                <a:ext cx="34200" cy="72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703553-1308-487B-9CD6-614B1670BD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00640" y="4752809"/>
                  <a:ext cx="51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61DBAD-4688-4139-8D05-60ADCA6E5B69}"/>
                    </a:ext>
                  </a:extLst>
                </p14:cNvPr>
                <p14:cNvContentPartPr/>
                <p14:nvPr/>
              </p14:nvContentPartPr>
              <p14:xfrm>
                <a:off x="10247800" y="4748129"/>
                <a:ext cx="240480" cy="21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61DBAD-4688-4139-8D05-60ADCA6E5B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38800" y="4739489"/>
                  <a:ext cx="258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F203EB-75DC-4C15-93FB-DA4DB52C7DEB}"/>
                    </a:ext>
                  </a:extLst>
                </p14:cNvPr>
                <p14:cNvContentPartPr/>
                <p14:nvPr/>
              </p14:nvContentPartPr>
              <p14:xfrm>
                <a:off x="8372920" y="4701329"/>
                <a:ext cx="131040" cy="162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F203EB-75DC-4C15-93FB-DA4DB52C7D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63920" y="4692689"/>
                  <a:ext cx="148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307B5B-DC0C-4F11-BC38-2DD3F347FA9C}"/>
                    </a:ext>
                  </a:extLst>
                </p14:cNvPr>
                <p14:cNvContentPartPr/>
                <p14:nvPr/>
              </p14:nvContentPartPr>
              <p14:xfrm>
                <a:off x="8561200" y="4750289"/>
                <a:ext cx="106200" cy="99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307B5B-DC0C-4F11-BC38-2DD3F347FA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52200" y="4741649"/>
                  <a:ext cx="123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8A3EB4-17CB-4ADD-8DEF-E5C3680FAD7F}"/>
                    </a:ext>
                  </a:extLst>
                </p14:cNvPr>
                <p14:cNvContentPartPr/>
                <p14:nvPr/>
              </p14:nvContentPartPr>
              <p14:xfrm>
                <a:off x="8610520" y="4754969"/>
                <a:ext cx="65880" cy="31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8A3EB4-17CB-4ADD-8DEF-E5C3680FAD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01880" y="4746329"/>
                  <a:ext cx="83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8777D67-5955-4FC1-811C-F85C7DFD7865}"/>
                    </a:ext>
                  </a:extLst>
                </p14:cNvPr>
                <p14:cNvContentPartPr/>
                <p14:nvPr/>
              </p14:nvContentPartPr>
              <p14:xfrm>
                <a:off x="8707000" y="4743089"/>
                <a:ext cx="120240" cy="201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8777D67-5955-4FC1-811C-F85C7DFD78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98000" y="4734449"/>
                  <a:ext cx="137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013B80-BDC5-4E1A-BB6A-51253F82C7EA}"/>
                    </a:ext>
                  </a:extLst>
                </p14:cNvPr>
                <p14:cNvContentPartPr/>
                <p14:nvPr/>
              </p14:nvContentPartPr>
              <p14:xfrm>
                <a:off x="8883040" y="4730129"/>
                <a:ext cx="31320" cy="10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013B80-BDC5-4E1A-BB6A-51253F82C7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74040" y="4721129"/>
                  <a:ext cx="48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36216E-257C-4BF1-8F28-274E3575D00D}"/>
                    </a:ext>
                  </a:extLst>
                </p14:cNvPr>
                <p14:cNvContentPartPr/>
                <p14:nvPr/>
              </p14:nvContentPartPr>
              <p14:xfrm>
                <a:off x="8901040" y="4764689"/>
                <a:ext cx="125280" cy="86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36216E-257C-4BF1-8F28-274E3575D0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92040" y="4755689"/>
                  <a:ext cx="142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B78265-9817-4A8D-B6CF-A7FFAF7A3458}"/>
                    </a:ext>
                  </a:extLst>
                </p14:cNvPr>
                <p14:cNvContentPartPr/>
                <p14:nvPr/>
              </p14:nvContentPartPr>
              <p14:xfrm>
                <a:off x="9015520" y="4756769"/>
                <a:ext cx="76680" cy="112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B78265-9817-4A8D-B6CF-A7FFAF7A34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06880" y="4747769"/>
                  <a:ext cx="94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8530C8-22E9-4951-92A0-FCB8FF8AEE30}"/>
                    </a:ext>
                  </a:extLst>
                </p14:cNvPr>
                <p14:cNvContentPartPr/>
                <p14:nvPr/>
              </p14:nvContentPartPr>
              <p14:xfrm>
                <a:off x="8746240" y="4945769"/>
                <a:ext cx="248760" cy="161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8530C8-22E9-4951-92A0-FCB8FF8AEE3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37600" y="4936769"/>
                  <a:ext cx="266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07049CB-A026-41E4-B86B-266A2AFDF855}"/>
                    </a:ext>
                  </a:extLst>
                </p14:cNvPr>
                <p14:cNvContentPartPr/>
                <p14:nvPr/>
              </p14:nvContentPartPr>
              <p14:xfrm>
                <a:off x="9076000" y="5023889"/>
                <a:ext cx="112320" cy="84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07049CB-A026-41E4-B86B-266A2AFDF85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67360" y="5015249"/>
                  <a:ext cx="129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5D3486-B18E-4801-A197-F07D70796231}"/>
                    </a:ext>
                  </a:extLst>
                </p14:cNvPr>
                <p14:cNvContentPartPr/>
                <p14:nvPr/>
              </p14:nvContentPartPr>
              <p14:xfrm>
                <a:off x="9208120" y="5040089"/>
                <a:ext cx="187200" cy="96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5D3486-B18E-4801-A197-F07D707962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99480" y="5031449"/>
                  <a:ext cx="2048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017D1F9-7AD4-4A20-B85A-6BC51E883305}"/>
              </a:ext>
            </a:extLst>
          </p:cNvPr>
          <p:cNvGrpSpPr/>
          <p:nvPr/>
        </p:nvGrpSpPr>
        <p:grpSpPr>
          <a:xfrm>
            <a:off x="5235880" y="2861369"/>
            <a:ext cx="2300040" cy="1635480"/>
            <a:chOff x="5235880" y="2861369"/>
            <a:chExt cx="2300040" cy="163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A33C91-2435-4925-A267-90979F90824F}"/>
                    </a:ext>
                  </a:extLst>
                </p14:cNvPr>
                <p14:cNvContentPartPr/>
                <p14:nvPr/>
              </p14:nvContentPartPr>
              <p14:xfrm>
                <a:off x="6039760" y="2952809"/>
                <a:ext cx="8280" cy="167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A33C91-2435-4925-A267-90979F9082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30760" y="2943809"/>
                  <a:ext cx="2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E3D430-6841-4D84-BD4B-845CC2A0D71D}"/>
                    </a:ext>
                  </a:extLst>
                </p14:cNvPr>
                <p14:cNvContentPartPr/>
                <p14:nvPr/>
              </p14:nvContentPartPr>
              <p14:xfrm>
                <a:off x="5803960" y="3143609"/>
                <a:ext cx="480240" cy="37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E3D430-6841-4D84-BD4B-845CC2A0D71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94960" y="3134609"/>
                  <a:ext cx="497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4C59823-EFB1-473F-95C8-8C50FB104E6B}"/>
                    </a:ext>
                  </a:extLst>
                </p14:cNvPr>
                <p14:cNvContentPartPr/>
                <p14:nvPr/>
              </p14:nvContentPartPr>
              <p14:xfrm>
                <a:off x="5980720" y="3233249"/>
                <a:ext cx="106200" cy="6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4C59823-EFB1-473F-95C8-8C50FB104E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72080" y="3224249"/>
                  <a:ext cx="12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AA491C-F1FB-40AD-A4F1-38891EA5FC8C}"/>
                    </a:ext>
                  </a:extLst>
                </p14:cNvPr>
                <p14:cNvContentPartPr/>
                <p14:nvPr/>
              </p14:nvContentPartPr>
              <p14:xfrm>
                <a:off x="6039040" y="3270329"/>
                <a:ext cx="28800" cy="124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AA491C-F1FB-40AD-A4F1-38891EA5FC8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30040" y="3261689"/>
                  <a:ext cx="46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2B41DD-319C-47F6-9896-C61DF8FB94D3}"/>
                    </a:ext>
                  </a:extLst>
                </p14:cNvPr>
                <p14:cNvContentPartPr/>
                <p14:nvPr/>
              </p14:nvContentPartPr>
              <p14:xfrm>
                <a:off x="5832400" y="3412529"/>
                <a:ext cx="458640" cy="12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2B41DD-319C-47F6-9896-C61DF8FB94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23760" y="3403889"/>
                  <a:ext cx="476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AB3471C-0FA6-47BA-B40B-CED437EF41F6}"/>
                    </a:ext>
                  </a:extLst>
                </p14:cNvPr>
                <p14:cNvContentPartPr/>
                <p14:nvPr/>
              </p14:nvContentPartPr>
              <p14:xfrm>
                <a:off x="6000880" y="3488849"/>
                <a:ext cx="143280" cy="1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AB3471C-0FA6-47BA-B40B-CED437EF41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91880" y="3479849"/>
                  <a:ext cx="16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88833B-465B-4D7F-9DFC-F61B7CC52680}"/>
                    </a:ext>
                  </a:extLst>
                </p14:cNvPr>
                <p14:cNvContentPartPr/>
                <p14:nvPr/>
              </p14:nvContentPartPr>
              <p14:xfrm>
                <a:off x="6034720" y="3548969"/>
                <a:ext cx="38520" cy="166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88833B-465B-4D7F-9DFC-F61B7CC526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26080" y="3539969"/>
                  <a:ext cx="5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F3B619-519E-4EEE-A8A4-2B2C6F77F7BA}"/>
                    </a:ext>
                  </a:extLst>
                </p14:cNvPr>
                <p14:cNvContentPartPr/>
                <p14:nvPr/>
              </p14:nvContentPartPr>
              <p14:xfrm>
                <a:off x="5835640" y="3725369"/>
                <a:ext cx="462240" cy="24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F3B619-519E-4EEE-A8A4-2B2C6F77F7B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26640" y="3716369"/>
                  <a:ext cx="47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B3A951C-EF6C-4BCC-99AF-2D88C4EFD039}"/>
                    </a:ext>
                  </a:extLst>
                </p14:cNvPr>
                <p14:cNvContentPartPr/>
                <p14:nvPr/>
              </p14:nvContentPartPr>
              <p14:xfrm>
                <a:off x="5983960" y="3797729"/>
                <a:ext cx="158400" cy="33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B3A951C-EF6C-4BCC-99AF-2D88C4EFD0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74960" y="3789089"/>
                  <a:ext cx="176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DAF85BA-B0C3-46A3-A696-B77A7B1CE8EF}"/>
                    </a:ext>
                  </a:extLst>
                </p14:cNvPr>
                <p14:cNvContentPartPr/>
                <p14:nvPr/>
              </p14:nvContentPartPr>
              <p14:xfrm>
                <a:off x="6100600" y="3922649"/>
                <a:ext cx="9720" cy="2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DAF85BA-B0C3-46A3-A696-B77A7B1CE8E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91600" y="3913649"/>
                  <a:ext cx="27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715D08-097B-486C-BE20-8D2B2D2135EF}"/>
                    </a:ext>
                  </a:extLst>
                </p14:cNvPr>
                <p14:cNvContentPartPr/>
                <p14:nvPr/>
              </p14:nvContentPartPr>
              <p14:xfrm>
                <a:off x="6073960" y="3996089"/>
                <a:ext cx="12960" cy="30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715D08-097B-486C-BE20-8D2B2D2135E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65320" y="3987089"/>
                  <a:ext cx="30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CE39F3-129A-465A-8156-5FCE20BE1AE5}"/>
                    </a:ext>
                  </a:extLst>
                </p14:cNvPr>
                <p14:cNvContentPartPr/>
                <p14:nvPr/>
              </p14:nvContentPartPr>
              <p14:xfrm>
                <a:off x="6087640" y="4122089"/>
                <a:ext cx="36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CE39F3-129A-465A-8156-5FCE20BE1A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79000" y="41130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44FB49D-2C1D-4F04-ADF8-CBAC42FF436A}"/>
                    </a:ext>
                  </a:extLst>
                </p14:cNvPr>
                <p14:cNvContentPartPr/>
                <p14:nvPr/>
              </p14:nvContentPartPr>
              <p14:xfrm>
                <a:off x="5860840" y="4199129"/>
                <a:ext cx="469800" cy="36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44FB49D-2C1D-4F04-ADF8-CBAC42FF43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52200" y="4190489"/>
                  <a:ext cx="487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E5A3A3B-ADD1-4F5F-938E-DAACA2517D28}"/>
                    </a:ext>
                  </a:extLst>
                </p14:cNvPr>
                <p14:cNvContentPartPr/>
                <p14:nvPr/>
              </p14:nvContentPartPr>
              <p14:xfrm>
                <a:off x="6078280" y="4263209"/>
                <a:ext cx="116640" cy="25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E5A3A3B-ADD1-4F5F-938E-DAACA2517D2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69280" y="4254209"/>
                  <a:ext cx="134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3183A39-C4A5-425C-A6D8-5A2B061FBCC2}"/>
                    </a:ext>
                  </a:extLst>
                </p14:cNvPr>
                <p14:cNvContentPartPr/>
                <p14:nvPr/>
              </p14:nvContentPartPr>
              <p14:xfrm>
                <a:off x="6085480" y="4328009"/>
                <a:ext cx="14760" cy="114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3183A39-C4A5-425C-A6D8-5A2B061FBC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76840" y="4319009"/>
                  <a:ext cx="32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3EE213-01B9-43DF-8E0A-60F7940EFB04}"/>
                    </a:ext>
                  </a:extLst>
                </p14:cNvPr>
                <p14:cNvContentPartPr/>
                <p14:nvPr/>
              </p14:nvContentPartPr>
              <p14:xfrm>
                <a:off x="6175840" y="2866049"/>
                <a:ext cx="447840" cy="35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3EE213-01B9-43DF-8E0A-60F7940EFB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66840" y="2857049"/>
                  <a:ext cx="465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C147706-E231-416C-8D2D-17C6A14B156E}"/>
                    </a:ext>
                  </a:extLst>
                </p14:cNvPr>
                <p14:cNvContentPartPr/>
                <p14:nvPr/>
              </p14:nvContentPartPr>
              <p14:xfrm>
                <a:off x="6606040" y="2916449"/>
                <a:ext cx="22680" cy="268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C147706-E231-416C-8D2D-17C6A14B156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97040" y="2907809"/>
                  <a:ext cx="40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B1BC4B5-6C06-4BE9-B0EF-AEC7D78E4A43}"/>
                    </a:ext>
                  </a:extLst>
                </p14:cNvPr>
                <p14:cNvContentPartPr/>
                <p14:nvPr/>
              </p14:nvContentPartPr>
              <p14:xfrm>
                <a:off x="6380320" y="3178889"/>
                <a:ext cx="414720" cy="21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B1BC4B5-6C06-4BE9-B0EF-AEC7D78E4A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71320" y="3169889"/>
                  <a:ext cx="432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C2B73F-7882-4063-BA90-B236D3675B1C}"/>
                    </a:ext>
                  </a:extLst>
                </p14:cNvPr>
                <p14:cNvContentPartPr/>
                <p14:nvPr/>
              </p14:nvContentPartPr>
              <p14:xfrm>
                <a:off x="6513880" y="3258809"/>
                <a:ext cx="114840" cy="14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C2B73F-7882-4063-BA90-B236D3675B1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04880" y="3250169"/>
                  <a:ext cx="13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4F0512-D07B-46B3-B599-560BD4ECF198}"/>
                    </a:ext>
                  </a:extLst>
                </p14:cNvPr>
                <p14:cNvContentPartPr/>
                <p14:nvPr/>
              </p14:nvContentPartPr>
              <p14:xfrm>
                <a:off x="6450160" y="3417209"/>
                <a:ext cx="390240" cy="28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4F0512-D07B-46B3-B599-560BD4ECF1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41160" y="3408569"/>
                  <a:ext cx="407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7F397DD-B497-4302-99F9-53BDD6D73F68}"/>
                    </a:ext>
                  </a:extLst>
                </p14:cNvPr>
                <p14:cNvContentPartPr/>
                <p14:nvPr/>
              </p14:nvContentPartPr>
              <p14:xfrm>
                <a:off x="6565720" y="3507929"/>
                <a:ext cx="118440" cy="1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7F397DD-B497-4302-99F9-53BDD6D73F6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56720" y="3499289"/>
                  <a:ext cx="136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E96E88-16F4-4F81-B2F8-D6AB0D0FD872}"/>
                    </a:ext>
                  </a:extLst>
                </p14:cNvPr>
                <p14:cNvContentPartPr/>
                <p14:nvPr/>
              </p14:nvContentPartPr>
              <p14:xfrm>
                <a:off x="6599560" y="3589649"/>
                <a:ext cx="12600" cy="129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E96E88-16F4-4F81-B2F8-D6AB0D0FD8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590560" y="3581009"/>
                  <a:ext cx="3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DD5ACA-5AB8-4AE3-ADEC-CBEA4C5384DC}"/>
                    </a:ext>
                  </a:extLst>
                </p14:cNvPr>
                <p14:cNvContentPartPr/>
                <p14:nvPr/>
              </p14:nvContentPartPr>
              <p14:xfrm>
                <a:off x="6549880" y="3708089"/>
                <a:ext cx="285480" cy="31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DD5ACA-5AB8-4AE3-ADEC-CBEA4C5384D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40880" y="3699089"/>
                  <a:ext cx="30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A4BB1CA-2357-4DA1-81F9-2A0799B5ABA2}"/>
                    </a:ext>
                  </a:extLst>
                </p14:cNvPr>
                <p14:cNvContentPartPr/>
                <p14:nvPr/>
              </p14:nvContentPartPr>
              <p14:xfrm>
                <a:off x="6576160" y="3780449"/>
                <a:ext cx="160560" cy="22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A4BB1CA-2357-4DA1-81F9-2A0799B5AB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67520" y="3771809"/>
                  <a:ext cx="178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A180236-25DD-4C18-94F8-3044C3BB08F0}"/>
                    </a:ext>
                  </a:extLst>
                </p14:cNvPr>
                <p14:cNvContentPartPr/>
                <p14:nvPr/>
              </p14:nvContentPartPr>
              <p14:xfrm>
                <a:off x="6610000" y="3899609"/>
                <a:ext cx="14040" cy="46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A180236-25DD-4C18-94F8-3044C3BB08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01360" y="3890969"/>
                  <a:ext cx="31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B2B8434-915F-4DB5-8EBC-DF0A16F6F4C9}"/>
                    </a:ext>
                  </a:extLst>
                </p14:cNvPr>
                <p14:cNvContentPartPr/>
                <p14:nvPr/>
              </p14:nvContentPartPr>
              <p14:xfrm>
                <a:off x="6612160" y="4078169"/>
                <a:ext cx="22680" cy="69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B2B8434-915F-4DB5-8EBC-DF0A16F6F4C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03520" y="4069169"/>
                  <a:ext cx="40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64CF79C-B957-45FA-9846-08A7FF39EA44}"/>
                    </a:ext>
                  </a:extLst>
                </p14:cNvPr>
                <p14:cNvContentPartPr/>
                <p14:nvPr/>
              </p14:nvContentPartPr>
              <p14:xfrm>
                <a:off x="6634480" y="4212449"/>
                <a:ext cx="36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64CF79C-B957-45FA-9846-08A7FF39EA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25840" y="42038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3EFCD5-A75E-4640-81C7-17ED4F650B38}"/>
                    </a:ext>
                  </a:extLst>
                </p14:cNvPr>
                <p14:cNvContentPartPr/>
                <p14:nvPr/>
              </p14:nvContentPartPr>
              <p14:xfrm>
                <a:off x="6517840" y="4176449"/>
                <a:ext cx="321480" cy="30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43EFCD5-A75E-4640-81C7-17ED4F650B3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09200" y="4167809"/>
                  <a:ext cx="339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0D1944-FE62-4823-BD56-207B20C2A899}"/>
                    </a:ext>
                  </a:extLst>
                </p14:cNvPr>
                <p14:cNvContentPartPr/>
                <p14:nvPr/>
              </p14:nvContentPartPr>
              <p14:xfrm>
                <a:off x="6481840" y="4299209"/>
                <a:ext cx="2808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0D1944-FE62-4823-BD56-207B20C2A8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73200" y="4290569"/>
                  <a:ext cx="4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82BB39B-01B0-445A-BB90-3D11D0495551}"/>
                    </a:ext>
                  </a:extLst>
                </p14:cNvPr>
                <p14:cNvContentPartPr/>
                <p14:nvPr/>
              </p14:nvContentPartPr>
              <p14:xfrm>
                <a:off x="6657880" y="4270769"/>
                <a:ext cx="102240" cy="7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82BB39B-01B0-445A-BB90-3D11D04955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48880" y="4261769"/>
                  <a:ext cx="11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F0C481-AE6E-4105-BADB-A33CFC98DF9D}"/>
                    </a:ext>
                  </a:extLst>
                </p14:cNvPr>
                <p14:cNvContentPartPr/>
                <p14:nvPr/>
              </p14:nvContentPartPr>
              <p14:xfrm>
                <a:off x="6633400" y="4340249"/>
                <a:ext cx="29880" cy="156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F0C481-AE6E-4105-BADB-A33CFC98DF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24760" y="4331609"/>
                  <a:ext cx="4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6F42B3-CC70-41D2-83B1-809888E27A9E}"/>
                    </a:ext>
                  </a:extLst>
                </p14:cNvPr>
                <p14:cNvContentPartPr/>
                <p14:nvPr/>
              </p14:nvContentPartPr>
              <p14:xfrm>
                <a:off x="5976400" y="4427729"/>
                <a:ext cx="593280" cy="56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6F42B3-CC70-41D2-83B1-809888E27A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67760" y="4419089"/>
                  <a:ext cx="610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38AC743-D38E-4142-ADAA-C33E1AF21FCF}"/>
                    </a:ext>
                  </a:extLst>
                </p14:cNvPr>
                <p14:cNvContentPartPr/>
                <p14:nvPr/>
              </p14:nvContentPartPr>
              <p14:xfrm>
                <a:off x="5541160" y="3156929"/>
                <a:ext cx="202680" cy="967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38AC743-D38E-4142-ADAA-C33E1AF21F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32160" y="3147929"/>
                  <a:ext cx="220320" cy="9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0F0F164-D18E-4E2D-8689-0A8D54FE998B}"/>
                    </a:ext>
                  </a:extLst>
                </p14:cNvPr>
                <p14:cNvContentPartPr/>
                <p14:nvPr/>
              </p14:nvContentPartPr>
              <p14:xfrm>
                <a:off x="5235880" y="3691169"/>
                <a:ext cx="142200" cy="158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0F0F164-D18E-4E2D-8689-0A8D54FE998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26880" y="3682529"/>
                  <a:ext cx="159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CC006F-30AE-4746-9A7E-422ADDE01CA9}"/>
                    </a:ext>
                  </a:extLst>
                </p14:cNvPr>
                <p14:cNvContentPartPr/>
                <p14:nvPr/>
              </p14:nvContentPartPr>
              <p14:xfrm>
                <a:off x="5408680" y="3779009"/>
                <a:ext cx="93240" cy="128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CC006F-30AE-4746-9A7E-422ADDE01C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00040" y="3770369"/>
                  <a:ext cx="110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25936CA-313C-478F-BE0D-25B679E03393}"/>
                    </a:ext>
                  </a:extLst>
                </p14:cNvPr>
                <p14:cNvContentPartPr/>
                <p14:nvPr/>
              </p14:nvContentPartPr>
              <p14:xfrm>
                <a:off x="6715120" y="2861369"/>
                <a:ext cx="244080" cy="11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25936CA-313C-478F-BE0D-25B679E033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06120" y="2852369"/>
                  <a:ext cx="26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7E96FC0-EBDB-487A-8580-31F30FE86C66}"/>
                    </a:ext>
                  </a:extLst>
                </p14:cNvPr>
                <p14:cNvContentPartPr/>
                <p14:nvPr/>
              </p14:nvContentPartPr>
              <p14:xfrm>
                <a:off x="6790360" y="4385249"/>
                <a:ext cx="223920" cy="34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7E96FC0-EBDB-487A-8580-31F30FE86C6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81360" y="4376249"/>
                  <a:ext cx="241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FAB7BE-8B68-4C0F-8C5D-F6C62EFFFF13}"/>
                    </a:ext>
                  </a:extLst>
                </p14:cNvPr>
                <p14:cNvContentPartPr/>
                <p14:nvPr/>
              </p14:nvContentPartPr>
              <p14:xfrm>
                <a:off x="7119760" y="2921489"/>
                <a:ext cx="89280" cy="246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FAB7BE-8B68-4C0F-8C5D-F6C62EFFFF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11120" y="2912849"/>
                  <a:ext cx="106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B8309C6-83CB-4DE9-B02B-E7688CD7725B}"/>
                    </a:ext>
                  </a:extLst>
                </p14:cNvPr>
                <p14:cNvContentPartPr/>
                <p14:nvPr/>
              </p14:nvContentPartPr>
              <p14:xfrm>
                <a:off x="7121920" y="3194009"/>
                <a:ext cx="203760" cy="29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B8309C6-83CB-4DE9-B02B-E7688CD772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13280" y="3185369"/>
                  <a:ext cx="221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FAA906-F523-4D2B-809B-12CEAC4590E1}"/>
                    </a:ext>
                  </a:extLst>
                </p14:cNvPr>
                <p14:cNvContentPartPr/>
                <p14:nvPr/>
              </p14:nvContentPartPr>
              <p14:xfrm>
                <a:off x="7162240" y="3272849"/>
                <a:ext cx="161280" cy="33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FAA906-F523-4D2B-809B-12CEAC4590E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53240" y="3263849"/>
                  <a:ext cx="17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69CB77C-0C13-410A-A470-39EFCE820E19}"/>
                    </a:ext>
                  </a:extLst>
                </p14:cNvPr>
                <p14:cNvContentPartPr/>
                <p14:nvPr/>
              </p14:nvContentPartPr>
              <p14:xfrm>
                <a:off x="6992680" y="3195809"/>
                <a:ext cx="430200" cy="39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69CB77C-0C13-410A-A470-39EFCE820E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83680" y="3187169"/>
                  <a:ext cx="447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E50C3B-56FE-4663-95D2-E6FCFE0D4C0B}"/>
                    </a:ext>
                  </a:extLst>
                </p14:cNvPr>
                <p14:cNvContentPartPr/>
                <p14:nvPr/>
              </p14:nvContentPartPr>
              <p14:xfrm>
                <a:off x="7232080" y="3313169"/>
                <a:ext cx="6840" cy="133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E50C3B-56FE-4663-95D2-E6FCFE0D4C0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23440" y="3304529"/>
                  <a:ext cx="24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71C778B-9FCE-49C3-B1B6-25CAC8BDA96A}"/>
                    </a:ext>
                  </a:extLst>
                </p14:cNvPr>
                <p14:cNvContentPartPr/>
                <p14:nvPr/>
              </p14:nvContentPartPr>
              <p14:xfrm>
                <a:off x="7034080" y="3513689"/>
                <a:ext cx="409320" cy="18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71C778B-9FCE-49C3-B1B6-25CAC8BDA9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25080" y="3504689"/>
                  <a:ext cx="426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D29D732-EED6-4ED1-9F21-6E952DF52C5E}"/>
                    </a:ext>
                  </a:extLst>
                </p14:cNvPr>
                <p14:cNvContentPartPr/>
                <p14:nvPr/>
              </p14:nvContentPartPr>
              <p14:xfrm>
                <a:off x="7175920" y="3597569"/>
                <a:ext cx="128160" cy="2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D29D732-EED6-4ED1-9F21-6E952DF52C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67280" y="3588569"/>
                  <a:ext cx="145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2B8F2C-7008-4189-B29D-CBFA87C23E66}"/>
                    </a:ext>
                  </a:extLst>
                </p14:cNvPr>
                <p14:cNvContentPartPr/>
                <p14:nvPr/>
              </p14:nvContentPartPr>
              <p14:xfrm>
                <a:off x="7235320" y="3714569"/>
                <a:ext cx="4680" cy="18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2B8F2C-7008-4189-B29D-CBFA87C23E6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26320" y="3705929"/>
                  <a:ext cx="22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F72C875-D96E-4C47-9A08-2122C6AEC107}"/>
                    </a:ext>
                  </a:extLst>
                </p14:cNvPr>
                <p14:cNvContentPartPr/>
                <p14:nvPr/>
              </p14:nvContentPartPr>
              <p14:xfrm>
                <a:off x="7239640" y="3801689"/>
                <a:ext cx="24840" cy="52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F72C875-D96E-4C47-9A08-2122C6AEC1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30640" y="3792689"/>
                  <a:ext cx="42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E09805D-4A90-4E82-9F59-2BF3D9FB3173}"/>
                    </a:ext>
                  </a:extLst>
                </p14:cNvPr>
                <p14:cNvContentPartPr/>
                <p14:nvPr/>
              </p14:nvContentPartPr>
              <p14:xfrm>
                <a:off x="7255480" y="3881609"/>
                <a:ext cx="15120" cy="27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E09805D-4A90-4E82-9F59-2BF3D9FB31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46480" y="3872969"/>
                  <a:ext cx="32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2B1EA97-729C-4030-8DFE-8B694E8CC008}"/>
                    </a:ext>
                  </a:extLst>
                </p14:cNvPr>
                <p14:cNvContentPartPr/>
                <p14:nvPr/>
              </p14:nvContentPartPr>
              <p14:xfrm>
                <a:off x="7152520" y="4099049"/>
                <a:ext cx="383400" cy="68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2B1EA97-729C-4030-8DFE-8B694E8CC0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43880" y="4090409"/>
                  <a:ext cx="401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87C45B-BA20-46E1-B94F-9D9B4C0191B3}"/>
                    </a:ext>
                  </a:extLst>
                </p14:cNvPr>
                <p14:cNvContentPartPr/>
                <p14:nvPr/>
              </p14:nvContentPartPr>
              <p14:xfrm>
                <a:off x="7224880" y="4195529"/>
                <a:ext cx="182520" cy="40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87C45B-BA20-46E1-B94F-9D9B4C0191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15880" y="4186529"/>
                  <a:ext cx="200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A95EED-4EB6-440C-926B-4FC65682B578}"/>
                    </a:ext>
                  </a:extLst>
                </p14:cNvPr>
                <p14:cNvContentPartPr/>
                <p14:nvPr/>
              </p14:nvContentPartPr>
              <p14:xfrm>
                <a:off x="7306240" y="4296329"/>
                <a:ext cx="39600" cy="196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A95EED-4EB6-440C-926B-4FC65682B5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97600" y="4287329"/>
                  <a:ext cx="5724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2DBB809-56A4-4ACA-92FC-C401007089AF}"/>
              </a:ext>
            </a:extLst>
          </p:cNvPr>
          <p:cNvGrpSpPr/>
          <p:nvPr/>
        </p:nvGrpSpPr>
        <p:grpSpPr>
          <a:xfrm>
            <a:off x="6138760" y="2287529"/>
            <a:ext cx="828000" cy="496080"/>
            <a:chOff x="6138760" y="2287529"/>
            <a:chExt cx="82800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1A0C12B-6E0E-49B2-A477-28619B5BC9A0}"/>
                    </a:ext>
                  </a:extLst>
                </p14:cNvPr>
                <p14:cNvContentPartPr/>
                <p14:nvPr/>
              </p14:nvContentPartPr>
              <p14:xfrm>
                <a:off x="6138760" y="2605769"/>
                <a:ext cx="828000" cy="177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1A0C12B-6E0E-49B2-A477-28619B5BC9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29760" y="2596769"/>
                  <a:ext cx="845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738AF1-8284-4CD2-95F2-E849D5B4326F}"/>
                    </a:ext>
                  </a:extLst>
                </p14:cNvPr>
                <p14:cNvContentPartPr/>
                <p14:nvPr/>
              </p14:nvContentPartPr>
              <p14:xfrm>
                <a:off x="6418480" y="2287529"/>
                <a:ext cx="290520" cy="152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738AF1-8284-4CD2-95F2-E849D5B432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09480" y="2278529"/>
                  <a:ext cx="308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A630F7C-CBA0-44D7-BADC-B240F165EE4F}"/>
                    </a:ext>
                  </a:extLst>
                </p14:cNvPr>
                <p14:cNvContentPartPr/>
                <p14:nvPr/>
              </p14:nvContentPartPr>
              <p14:xfrm>
                <a:off x="6742480" y="2383649"/>
                <a:ext cx="119160" cy="165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A630F7C-CBA0-44D7-BADC-B240F165EE4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33480" y="2375009"/>
                  <a:ext cx="1368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36BD76F-EB29-4EB4-A59B-1EB02D5B82CA}"/>
              </a:ext>
            </a:extLst>
          </p:cNvPr>
          <p:cNvGrpSpPr/>
          <p:nvPr/>
        </p:nvGrpSpPr>
        <p:grpSpPr>
          <a:xfrm>
            <a:off x="6655720" y="1627289"/>
            <a:ext cx="1795680" cy="314640"/>
            <a:chOff x="6655720" y="1627289"/>
            <a:chExt cx="17956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69E16A-35E2-42BA-AEE3-A81C3D72195A}"/>
                    </a:ext>
                  </a:extLst>
                </p14:cNvPr>
                <p14:cNvContentPartPr/>
                <p14:nvPr/>
              </p14:nvContentPartPr>
              <p14:xfrm>
                <a:off x="6655720" y="1698209"/>
                <a:ext cx="145440" cy="177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69E16A-35E2-42BA-AEE3-A81C3D7219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47080" y="1689569"/>
                  <a:ext cx="163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CB03E87-2994-4B63-9789-4492A6F446FF}"/>
                    </a:ext>
                  </a:extLst>
                </p14:cNvPr>
                <p14:cNvContentPartPr/>
                <p14:nvPr/>
              </p14:nvContentPartPr>
              <p14:xfrm>
                <a:off x="6879280" y="1807649"/>
                <a:ext cx="137880" cy="134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CB03E87-2994-4B63-9789-4492A6F446F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70280" y="1798649"/>
                  <a:ext cx="155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49EDA6-3FBA-40E7-AEDD-1699B8AF14A9}"/>
                    </a:ext>
                  </a:extLst>
                </p14:cNvPr>
                <p14:cNvContentPartPr/>
                <p14:nvPr/>
              </p14:nvContentPartPr>
              <p14:xfrm>
                <a:off x="7070080" y="1765529"/>
                <a:ext cx="7920" cy="3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49EDA6-3FBA-40E7-AEDD-1699B8AF14A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61080" y="1756889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FFF5295-1C50-481A-B09A-E70B01DFF829}"/>
                    </a:ext>
                  </a:extLst>
                </p14:cNvPr>
                <p14:cNvContentPartPr/>
                <p14:nvPr/>
              </p14:nvContentPartPr>
              <p14:xfrm>
                <a:off x="7184560" y="1693169"/>
                <a:ext cx="117360" cy="154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FFF5295-1C50-481A-B09A-E70B01DFF82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75560" y="1684169"/>
                  <a:ext cx="135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6DEEA88-504B-4783-9227-711B3DDACEF7}"/>
                    </a:ext>
                  </a:extLst>
                </p14:cNvPr>
                <p14:cNvContentPartPr/>
                <p14:nvPr/>
              </p14:nvContentPartPr>
              <p14:xfrm>
                <a:off x="7202560" y="1745729"/>
                <a:ext cx="128520" cy="92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6DEEA88-504B-4783-9227-711B3DDACEF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93560" y="1736729"/>
                  <a:ext cx="146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D7724C-D010-4B67-951E-D403169ECB08}"/>
                    </a:ext>
                  </a:extLst>
                </p14:cNvPr>
                <p14:cNvContentPartPr/>
                <p14:nvPr/>
              </p14:nvContentPartPr>
              <p14:xfrm>
                <a:off x="7205800" y="1680569"/>
                <a:ext cx="173520" cy="218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D7724C-D010-4B67-951E-D403169ECB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96800" y="1671569"/>
                  <a:ext cx="191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937E411-EEF4-4B55-BE6B-605A1B4F5E6F}"/>
                    </a:ext>
                  </a:extLst>
                </p14:cNvPr>
                <p14:cNvContentPartPr/>
                <p14:nvPr/>
              </p14:nvContentPartPr>
              <p14:xfrm>
                <a:off x="7469320" y="1774529"/>
                <a:ext cx="114120" cy="141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937E411-EEF4-4B55-BE6B-605A1B4F5E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60680" y="1765529"/>
                  <a:ext cx="131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A535703-3B7B-4B9F-839E-804B1F857CC1}"/>
                    </a:ext>
                  </a:extLst>
                </p14:cNvPr>
                <p14:cNvContentPartPr/>
                <p14:nvPr/>
              </p14:nvContentPartPr>
              <p14:xfrm>
                <a:off x="7787200" y="1799009"/>
                <a:ext cx="123120" cy="30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A535703-3B7B-4B9F-839E-804B1F857C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78560" y="1790009"/>
                  <a:ext cx="14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81AFFD-2057-46C0-99D2-79334EF3871B}"/>
                    </a:ext>
                  </a:extLst>
                </p14:cNvPr>
                <p14:cNvContentPartPr/>
                <p14:nvPr/>
              </p14:nvContentPartPr>
              <p14:xfrm>
                <a:off x="7757680" y="1732049"/>
                <a:ext cx="88200" cy="21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81AFFD-2057-46C0-99D2-79334EF3871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49040" y="1723409"/>
                  <a:ext cx="105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8BA1B95-CF47-41C8-9710-F65DFC08CC35}"/>
                    </a:ext>
                  </a:extLst>
                </p14:cNvPr>
                <p14:cNvContentPartPr/>
                <p14:nvPr/>
              </p14:nvContentPartPr>
              <p14:xfrm>
                <a:off x="8087440" y="1627289"/>
                <a:ext cx="155880" cy="253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8BA1B95-CF47-41C8-9710-F65DFC08CC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78800" y="1618289"/>
                  <a:ext cx="173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BF9E51-B74D-4C3A-AACA-9239801ED1C9}"/>
                    </a:ext>
                  </a:extLst>
                </p14:cNvPr>
                <p14:cNvContentPartPr/>
                <p14:nvPr/>
              </p14:nvContentPartPr>
              <p14:xfrm>
                <a:off x="8317480" y="1791809"/>
                <a:ext cx="8640" cy="81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BF9E51-B74D-4C3A-AACA-9239801ED1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08480" y="1783169"/>
                  <a:ext cx="26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02262CA-53C3-476F-BDDA-5B8E35F73545}"/>
                    </a:ext>
                  </a:extLst>
                </p14:cNvPr>
                <p14:cNvContentPartPr/>
                <p14:nvPr/>
              </p14:nvContentPartPr>
              <p14:xfrm>
                <a:off x="8311720" y="1707569"/>
                <a:ext cx="139680" cy="163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02262CA-53C3-476F-BDDA-5B8E35F7354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03080" y="1698569"/>
                  <a:ext cx="157320" cy="18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828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C4812-42FD-4022-99EE-03E7DE97F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309687"/>
            <a:ext cx="94202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4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BATERIJA ZA 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BATERIJA ZA EV</dc:title>
  <dc:creator>Dragutin Kostic</dc:creator>
  <cp:lastModifiedBy>Dragutin Kostic</cp:lastModifiedBy>
  <cp:revision>2</cp:revision>
  <dcterms:created xsi:type="dcterms:W3CDTF">2021-10-25T22:00:24Z</dcterms:created>
  <dcterms:modified xsi:type="dcterms:W3CDTF">2021-10-26T10:02:59Z</dcterms:modified>
</cp:coreProperties>
</file>