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Layouts/slideLayout39.xml" ContentType="application/vnd.openxmlformats-officedocument.presentationml.slideLayout+xml"/>
  <Override PartName="/ppt/theme/theme5.xml" ContentType="application/vnd.openxmlformats-officedocument.theme+xml"/>
  <Override PartName="/ppt/slideLayouts/slideLayout57.xml" ContentType="application/vnd.openxmlformats-officedocument.presentationml.slideLayout+xml"/>
  <Override PartName="/ppt/slides/slide4.xml" ContentType="application/vnd.openxmlformats-officedocument.presentationml.slide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75.xml" ContentType="application/vnd.openxmlformats-officedocument.presentationml.slideLayout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53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slideLayouts/slideLayout1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Masters/slideMaster6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theme/theme6.xml" ContentType="application/vnd.openxmlformats-officedocument.theme+xml"/>
  <Override PartName="/ppt/slideLayouts/slideLayout69.xml" ContentType="application/vnd.openxmlformats-officedocument.presentationml.slideLayout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4.xml" ContentType="application/vnd.openxmlformats-officedocument.theme+xml"/>
  <Override PartName="/ppt/slideLayouts/slideLayout49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76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72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70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Masters/slideMaster7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8.xml" ContentType="application/vnd.openxmlformats-officedocument.presentationml.slide+xml"/>
  <Override PartName="/ppt/slideLayouts/slideLayout59.xml" ContentType="application/vnd.openxmlformats-officedocument.presentationml.slideLayout+xml"/>
  <Override PartName="/ppt/slideLayouts/slideLayout68.xml" ContentType="application/vnd.openxmlformats-officedocument.presentationml.slideLayout+xml"/>
  <Override PartName="/ppt/theme/theme7.xml" ContentType="application/vnd.openxmlformats-officedocument.them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73.xml" ContentType="application/vnd.openxmlformats-officedocument.presentationml.slideLayout+xml"/>
  <Default Extension="rels" ContentType="application/vnd.openxmlformats-package.relationships+xml"/>
  <Override PartName="/ppt/slideLayouts/slideLayout2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51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52" r:id="rId1"/>
    <p:sldMasterId id="2147483876" r:id="rId2"/>
    <p:sldMasterId id="2147483948" r:id="rId3"/>
    <p:sldMasterId id="2147483960" r:id="rId4"/>
    <p:sldMasterId id="2147484044" r:id="rId5"/>
    <p:sldMasterId id="2147484056" r:id="rId6"/>
    <p:sldMasterId id="2147484092" r:id="rId7"/>
  </p:sldMasterIdLst>
  <p:sldIdLst>
    <p:sldId id="257" r:id="rId8"/>
    <p:sldId id="258" r:id="rId9"/>
    <p:sldId id="259" r:id="rId10"/>
    <p:sldId id="260" r:id="rId11"/>
    <p:sldId id="261" r:id="rId12"/>
    <p:sldId id="262" r:id="rId13"/>
    <p:sldId id="264" r:id="rId14"/>
    <p:sldId id="263" r:id="rId15"/>
    <p:sldId id="265" r:id="rId16"/>
    <p:sldId id="272" r:id="rId17"/>
    <p:sldId id="273" r:id="rId18"/>
    <p:sldId id="268" r:id="rId19"/>
    <p:sldId id="270" r:id="rId20"/>
    <p:sldId id="266" r:id="rId21"/>
    <p:sldId id="274" r:id="rId22"/>
    <p:sldId id="271" r:id="rId2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00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929" autoAdjust="0"/>
    <p:restoredTop sz="94660"/>
  </p:normalViewPr>
  <p:slideViewPr>
    <p:cSldViewPr>
      <p:cViewPr varScale="1">
        <p:scale>
          <a:sx n="86" d="100"/>
          <a:sy n="86" d="100"/>
        </p:scale>
        <p:origin x="-1482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1.xml"/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26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4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9.xml"/><Relationship Id="rId20" Type="http://schemas.openxmlformats.org/officeDocument/2006/relationships/slide" Target="slides/slide13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4.xml"/><Relationship Id="rId24" Type="http://schemas.openxmlformats.org/officeDocument/2006/relationships/presProps" Target="presProp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8.xml"/><Relationship Id="rId23" Type="http://schemas.openxmlformats.org/officeDocument/2006/relationships/slide" Target="slides/slide16.xml"/><Relationship Id="rId10" Type="http://schemas.openxmlformats.org/officeDocument/2006/relationships/slide" Target="slides/slide3.xml"/><Relationship Id="rId19" Type="http://schemas.openxmlformats.org/officeDocument/2006/relationships/slide" Target="slides/slide12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openxmlformats.org/officeDocument/2006/relationships/slide" Target="slides/slide15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3/20/2015</a:t>
            </a:fld>
            <a:endParaRPr lang="en-US" dirty="0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3/20/2015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3/20/2015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3/20/2015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3/20/2015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3/20/2015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3/20/2015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3/20/2015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en-US" dirty="0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Click icon to add picture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3/20/2015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3/20/2015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3/20/2015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3/20/2015</a:t>
            </a:fld>
            <a:endParaRPr lang="en-US" dirty="0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3/20/2015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3/20/2015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3/20/2015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3/20/2015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3/20/2015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3/20/2015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3/20/2015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en-US" dirty="0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Click icon to add picture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3/20/2015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3/20/2015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3/20/2015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6105525" y="0"/>
            <a:ext cx="3038475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429064" y="3337560"/>
            <a:ext cx="6480048" cy="2301240"/>
          </a:xfrm>
        </p:spPr>
        <p:txBody>
          <a:bodyPr rIns="45720" anchor="t"/>
          <a:lstStyle>
            <a:lvl1pPr algn="r">
              <a:defRPr lang="en-US" b="1" cap="all" baseline="0" dirty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433050" y="1544812"/>
            <a:ext cx="6480048" cy="1752600"/>
          </a:xfrm>
        </p:spPr>
        <p:txBody>
          <a:bodyPr tIns="0" rIns="45720" bIns="0" anchor="b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3/20/2015</a:t>
            </a:fld>
            <a:endParaRPr lang="en-US" dirty="0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3/20/2015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6105525" y="0"/>
            <a:ext cx="3038475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583837"/>
            <a:ext cx="6629400" cy="1826363"/>
          </a:xfrm>
        </p:spPr>
        <p:txBody>
          <a:bodyPr tIns="0" bIns="0" anchor="t"/>
          <a:lstStyle>
            <a:lvl1pPr algn="l">
              <a:buNone/>
              <a:defRPr sz="4200" b="1" cap="none" baseline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485800"/>
            <a:ext cx="6629400" cy="1066688"/>
          </a:xfrm>
        </p:spPr>
        <p:txBody>
          <a:bodyPr lIns="45720" tIns="0" rIns="45720" bIns="0" anchor="b"/>
          <a:lstStyle>
            <a:lvl1pPr marL="0" indent="0" algn="l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3/20/2015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6576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67200" y="1600200"/>
            <a:ext cx="36576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3/20/2015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86400"/>
            <a:ext cx="4040188" cy="838200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5486400"/>
            <a:ext cx="4041775" cy="838200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516912"/>
            <a:ext cx="4040188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516912"/>
            <a:ext cx="4041775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3/20/2015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320"/>
            <a:ext cx="7470648" cy="1143000"/>
          </a:xfrm>
        </p:spPr>
        <p:txBody>
          <a:bodyPr anchor="ctr"/>
          <a:lstStyle>
            <a:lvl1pPr algn="l">
              <a:defRPr sz="460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3/20/2015</a:t>
            </a:fld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3/20/2015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85528"/>
            <a:ext cx="3200400" cy="730250"/>
          </a:xfrm>
        </p:spPr>
        <p:txBody>
          <a:bodyPr tIns="0" bIns="0" anchor="t"/>
          <a:lstStyle>
            <a:lvl1pPr algn="l">
              <a:buNone/>
              <a:defRPr sz="1800" b="1">
                <a:solidFill>
                  <a:schemeClr val="accent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214424"/>
            <a:ext cx="2743200" cy="914400"/>
          </a:xfrm>
        </p:spPr>
        <p:txBody>
          <a:bodyPr lIns="45720" tIns="0" rIns="45720" bIns="0" anchor="b"/>
          <a:lstStyle>
            <a:lvl1pPr marL="0" indent="0" algn="l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7086600" cy="3810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3/20/2015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156448" y="6422064"/>
            <a:ext cx="762000" cy="365125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56732" y="1705709"/>
            <a:ext cx="3053868" cy="1253808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65628" y="1019907"/>
            <a:ext cx="4114800" cy="4114800"/>
          </a:xfrm>
          <a:prstGeom prst="ellipse">
            <a:avLst/>
          </a:prstGeom>
          <a:solidFill>
            <a:schemeClr val="bg2">
              <a:shade val="50000"/>
            </a:schemeClr>
          </a:solidFill>
          <a:ln w="50800" cap="flat">
            <a:solidFill>
              <a:schemeClr val="bg2"/>
            </a:solidFill>
            <a:miter lim="800000"/>
          </a:ln>
          <a:effectLst>
            <a:outerShdw blurRad="152000" dist="345000" dir="5400000" sx="-80000" sy="-18000" rotWithShape="0">
              <a:srgbClr val="000000">
                <a:alpha val="25000"/>
              </a:srgbClr>
            </a:outerShdw>
          </a:effectLst>
          <a:scene3d>
            <a:camera prst="orthographicFront"/>
            <a:lightRig rig="contrasting" dir="t">
              <a:rot lat="0" lon="0" rev="2400000"/>
            </a:lightRig>
          </a:scene3d>
          <a:sp3d contourW="7620">
            <a:bevelT w="63500" h="63500"/>
            <a:contourClr>
              <a:schemeClr val="bg2">
                <a:shade val="50000"/>
              </a:schemeClr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dirty="0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556734" y="2998765"/>
            <a:ext cx="3053866" cy="2663482"/>
          </a:xfrm>
        </p:spPr>
        <p:txBody>
          <a:bodyPr lIns="45720" rIns="45720"/>
          <a:lstStyle>
            <a:lvl1pPr marL="0" indent="0">
              <a:buFontTx/>
              <a:buNone/>
              <a:defRPr sz="12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422064"/>
            <a:ext cx="2133600" cy="365125"/>
          </a:xfr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3/20/2015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3/20/2015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3/20/2015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Isosceles Triangle 6"/>
          <p:cNvSpPr/>
          <p:nvPr/>
        </p:nvSpPr>
        <p:spPr>
          <a:xfrm rot="16200000">
            <a:off x="7554353" y="5254283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540544" y="776288"/>
            <a:ext cx="8062912" cy="1470025"/>
          </a:xfrm>
        </p:spPr>
        <p:txBody>
          <a:bodyPr anchor="b">
            <a:normAutofit/>
          </a:bodyPr>
          <a:lstStyle>
            <a:lvl1pPr algn="r">
              <a:defRPr sz="440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540544" y="2250280"/>
            <a:ext cx="8062912" cy="1752600"/>
          </a:xfrm>
        </p:spPr>
        <p:txBody>
          <a:bodyPr/>
          <a:lstStyle>
            <a:lvl1pPr marL="0" marR="36576" indent="0" algn="r">
              <a:spcBef>
                <a:spcPts val="0"/>
              </a:spcBef>
              <a:buNone/>
              <a:defRPr>
                <a:ln>
                  <a:solidFill>
                    <a:schemeClr val="bg2"/>
                  </a:solidFill>
                </a:ln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1371600" y="6012656"/>
            <a:ext cx="5791200" cy="365125"/>
          </a:xfrm>
        </p:spPr>
        <p:txBody>
          <a:bodyPr tIns="0" bIns="0" anchor="t"/>
          <a:lstStyle>
            <a:lvl1pPr algn="r">
              <a:defRPr sz="1000"/>
            </a:lvl1pPr>
          </a:lstStyle>
          <a:p>
            <a:fld id="{1D8BD707-D9CF-40AE-B4C6-C98DA3205C09}" type="datetimeFigureOut">
              <a:rPr lang="en-US" smtClean="0"/>
              <a:pPr/>
              <a:t>3/20/2015</a:t>
            </a:fld>
            <a:endParaRPr lang="en-US" dirty="0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1371600" y="5650704"/>
            <a:ext cx="5791200" cy="365125"/>
          </a:xfrm>
        </p:spPr>
        <p:txBody>
          <a:bodyPr tIns="0" bIns="0" anchor="b"/>
          <a:lstStyle>
            <a:lvl1pPr algn="r">
              <a:defRPr sz="1100"/>
            </a:lvl1pPr>
          </a:lstStyle>
          <a:p>
            <a:endParaRPr lang="en-US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8392247" y="5752307"/>
            <a:ext cx="502920" cy="365125"/>
          </a:xfrm>
        </p:spPr>
        <p:txBody>
          <a:bodyPr anchor="ctr"/>
          <a:lstStyle>
            <a:lvl1pPr algn="ctr">
              <a:defRPr sz="1300">
                <a:solidFill>
                  <a:srgbClr val="FFFFFF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82808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91456" y="6480048"/>
            <a:ext cx="2133600" cy="301752"/>
          </a:xfr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3/20/2015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083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ight Triangle 8"/>
          <p:cNvSpPr/>
          <p:nvPr/>
        </p:nvSpPr>
        <p:spPr>
          <a:xfrm flipV="1">
            <a:off x="7034" y="7034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algn="ctr" defTabSz="914400" rtl="0" eaLnBrk="1" latinLnBrk="0" hangingPunct="1"/>
            <a:endParaRPr kumimoji="0" lang="en-US" sz="1800" kern="1200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Isosceles Triangle 7"/>
          <p:cNvSpPr/>
          <p:nvPr/>
        </p:nvSpPr>
        <p:spPr>
          <a:xfrm rot="5400000" flipV="1">
            <a:off x="7554353" y="309490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955632" y="6477000"/>
            <a:ext cx="2133600" cy="304800"/>
          </a:xfr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3/20/2015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19376" y="6480969"/>
            <a:ext cx="4260056" cy="30083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51056" y="809624"/>
            <a:ext cx="502920" cy="300831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1" name="Straight Connector 10"/>
          <p:cNvCxnSpPr/>
          <p:nvPr/>
        </p:nvCxnSpPr>
        <p:spPr>
          <a:xfrm rot="10800000">
            <a:off x="6468794" y="9381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flipV="1"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271464"/>
            <a:ext cx="7239000" cy="1362075"/>
          </a:xfrm>
        </p:spPr>
        <p:txBody>
          <a:bodyPr anchor="ctr"/>
          <a:lstStyle>
            <a:lvl1pPr marL="0" algn="l">
              <a:buNone/>
              <a:defRPr sz="3600" b="1" cap="none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1000" y="1633536"/>
            <a:ext cx="3886200" cy="2286000"/>
          </a:xfrm>
        </p:spPr>
        <p:txBody>
          <a:bodyPr anchor="t"/>
          <a:lstStyle>
            <a:lvl1pPr marL="54864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 algn="l"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3/20/2015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1752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8198" y="290732"/>
            <a:ext cx="1066800" cy="6153912"/>
          </a:xfrm>
        </p:spPr>
        <p:txBody>
          <a:bodyPr vert="vert270" anchor="b"/>
          <a:lstStyle>
            <a:lvl1pPr marL="0" algn="ctr">
              <a:defRPr sz="3300" b="1">
                <a:ln w="6350">
                  <a:solidFill>
                    <a:schemeClr val="tx1"/>
                  </a:solidFill>
                </a:ln>
                <a:solidFill>
                  <a:schemeClr val="tx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5006" y="290732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1365006" y="3427124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2022230" y="290732"/>
            <a:ext cx="6858000" cy="3017520"/>
          </a:xfrm>
        </p:spPr>
        <p:txBody>
          <a:bodyPr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022230" y="3427124"/>
            <a:ext cx="6858000" cy="301752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0552" cy="301752"/>
          </a:xfr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3/20/2015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1104" cy="301752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7589520" y="6483096"/>
            <a:ext cx="502920" cy="301752"/>
          </a:xfrm>
        </p:spPr>
        <p:txBody>
          <a:bodyPr/>
          <a:lstStyle>
            <a:lvl1pPr algn="ctr">
              <a:defRPr/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3/20/2015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3/20/2015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57200" y="6481890"/>
            <a:ext cx="4260056" cy="30083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9456" y="367664"/>
            <a:ext cx="914400" cy="5943600"/>
          </a:xfrm>
        </p:spPr>
        <p:txBody>
          <a:bodyPr vert="vert270" anchor="b"/>
          <a:lstStyle>
            <a:lvl1pPr marL="0" marR="18288" algn="r">
              <a:spcBef>
                <a:spcPts val="0"/>
              </a:spcBef>
              <a:buNone/>
              <a:defRPr sz="2900" b="0" cap="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1135856" y="367664"/>
            <a:ext cx="2438400" cy="5943600"/>
          </a:xfrm>
        </p:spPr>
        <p:txBody>
          <a:bodyPr anchor="t"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651250" y="320040"/>
            <a:ext cx="5276088" cy="5989320"/>
          </a:xfrm>
        </p:spPr>
        <p:txBody>
          <a:bodyPr/>
          <a:lstStyle>
            <a:lvl1pPr>
              <a:spcBef>
                <a:spcPts val="0"/>
              </a:spcBef>
              <a:defRPr sz="30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78976" y="6556248"/>
            <a:ext cx="2133600" cy="301752"/>
          </a:xfrm>
        </p:spPr>
        <p:txBody>
          <a:bodyPr/>
          <a:lstStyle>
            <a:lvl1pPr>
              <a:defRPr sz="900"/>
            </a:lvl1pPr>
          </a:lstStyle>
          <a:p>
            <a:fld id="{1D8BD707-D9CF-40AE-B4C6-C98DA3205C09}" type="datetimeFigureOut">
              <a:rPr lang="en-US" smtClean="0"/>
              <a:pPr/>
              <a:t>3/20/2015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135856" y="6556248"/>
            <a:ext cx="5143120" cy="301752"/>
          </a:xfrm>
        </p:spPr>
        <p:txBody>
          <a:bodyPr/>
          <a:lstStyle>
            <a:lvl1pPr>
              <a:defRPr sz="9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410576" y="6556248"/>
            <a:ext cx="502920" cy="301752"/>
          </a:xfrm>
        </p:spPr>
        <p:txBody>
          <a:bodyPr/>
          <a:lstStyle>
            <a:lvl1pPr>
              <a:defRPr sz="900"/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9456" y="150896"/>
            <a:ext cx="914400" cy="6400800"/>
          </a:xfrm>
        </p:spPr>
        <p:txBody>
          <a:bodyPr vert="vert270" anchor="b"/>
          <a:lstStyle>
            <a:lvl1pPr marL="0" algn="l">
              <a:buNone/>
              <a:defRPr sz="3000" b="0" cap="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138237" y="373966"/>
            <a:ext cx="7333488" cy="5486400"/>
          </a:xfrm>
          <a:solidFill>
            <a:schemeClr val="bg2">
              <a:shade val="5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dirty="0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5867400"/>
            <a:ext cx="7333488" cy="685800"/>
          </a:xfrm>
          <a:solidFill>
            <a:schemeClr val="accent1">
              <a:alpha val="15000"/>
            </a:schemeClr>
          </a:solidFill>
          <a:ln>
            <a:solidFill>
              <a:schemeClr val="accent1"/>
            </a:solidFill>
            <a:miter lim="800000"/>
          </a:ln>
        </p:spPr>
        <p:txBody>
          <a:bodyPr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108192" y="6556248"/>
            <a:ext cx="2103120" cy="301752"/>
          </a:xfrm>
        </p:spPr>
        <p:txBody>
          <a:bodyPr/>
          <a:lstStyle>
            <a:lvl1pPr>
              <a:defRPr sz="900"/>
            </a:lvl1pPr>
          </a:lstStyle>
          <a:p>
            <a:fld id="{1D8BD707-D9CF-40AE-B4C6-C98DA3205C09}" type="datetimeFigureOut">
              <a:rPr lang="en-US" smtClean="0"/>
              <a:pPr/>
              <a:t>3/20/2015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170432" y="6557169"/>
            <a:ext cx="4948072" cy="301752"/>
          </a:xfrm>
        </p:spPr>
        <p:txBody>
          <a:bodyPr/>
          <a:lstStyle>
            <a:lvl1pPr>
              <a:defRPr sz="9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217192" y="6556248"/>
            <a:ext cx="365760" cy="301752"/>
          </a:xfrm>
        </p:spPr>
        <p:txBody>
          <a:bodyPr/>
          <a:lstStyle>
            <a:lvl1pPr algn="ctr">
              <a:defRPr sz="900"/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3/20/2015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81800" y="381000"/>
            <a:ext cx="1905000" cy="5486400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81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3/20/2015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3/20/2015</a:t>
            </a:fld>
            <a:endParaRPr lang="en-US" dirty="0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2" name="Rectangle 31"/>
          <p:cNvSpPr/>
          <p:nvPr/>
        </p:nvSpPr>
        <p:spPr>
          <a:xfrm>
            <a:off x="0" y="-1"/>
            <a:ext cx="365760" cy="6854456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9" name="Rectangle 38"/>
          <p:cNvSpPr/>
          <p:nvPr/>
        </p:nvSpPr>
        <p:spPr>
          <a:xfrm>
            <a:off x="309558" y="680477"/>
            <a:ext cx="45720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0" name="Rectangle 39"/>
          <p:cNvSpPr/>
          <p:nvPr/>
        </p:nvSpPr>
        <p:spPr>
          <a:xfrm>
            <a:off x="269073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1" name="Rectangle 40"/>
          <p:cNvSpPr/>
          <p:nvPr/>
        </p:nvSpPr>
        <p:spPr>
          <a:xfrm>
            <a:off x="250020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42" name="Rectangle 41"/>
          <p:cNvSpPr/>
          <p:nvPr/>
        </p:nvSpPr>
        <p:spPr>
          <a:xfrm>
            <a:off x="221768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914400" y="4343400"/>
            <a:ext cx="7772400" cy="1975104"/>
          </a:xfrm>
        </p:spPr>
        <p:txBody>
          <a:bodyPr/>
          <a:lstStyle>
            <a:lvl1pPr marR="9144" algn="l">
              <a:defRPr sz="4000" b="1" cap="all" spc="0" baseline="0">
                <a:effectLst>
                  <a:reflection blurRad="12700" stA="34000" endA="740" endPos="53000" dir="5400000" sy="-100000" algn="bl" rotWithShape="0"/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914400" y="2834640"/>
            <a:ext cx="7772400" cy="1508760"/>
          </a:xfrm>
        </p:spPr>
        <p:txBody>
          <a:bodyPr lIns="100584" tIns="45720" anchor="b"/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56" name="Rectangle 55"/>
          <p:cNvSpPr/>
          <p:nvPr/>
        </p:nvSpPr>
        <p:spPr>
          <a:xfrm>
            <a:off x="255291" y="5047394"/>
            <a:ext cx="73152" cy="169164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5" name="Rectangle 64"/>
          <p:cNvSpPr/>
          <p:nvPr/>
        </p:nvSpPr>
        <p:spPr>
          <a:xfrm>
            <a:off x="255291" y="4796819"/>
            <a:ext cx="73152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6" name="Rectangle 65"/>
          <p:cNvSpPr/>
          <p:nvPr/>
        </p:nvSpPr>
        <p:spPr>
          <a:xfrm>
            <a:off x="255291" y="4637685"/>
            <a:ext cx="73152" cy="137160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7" name="Rectangle 66"/>
          <p:cNvSpPr/>
          <p:nvPr/>
        </p:nvSpPr>
        <p:spPr>
          <a:xfrm>
            <a:off x="255291" y="4542559"/>
            <a:ext cx="73152" cy="7315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3/20/2015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Freeform 13"/>
          <p:cNvSpPr>
            <a:spLocks/>
          </p:cNvSpPr>
          <p:nvPr/>
        </p:nvSpPr>
        <p:spPr bwMode="auto">
          <a:xfrm>
            <a:off x="4828952" y="1073888"/>
            <a:ext cx="4322136" cy="5791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3648"/>
              </a:cxn>
              <a:cxn ang="0">
                <a:pos x="720" y="2016"/>
              </a:cxn>
              <a:cxn ang="0">
                <a:pos x="2736" y="0"/>
              </a:cxn>
              <a:cxn ang="0">
                <a:pos x="2736" y="96"/>
              </a:cxn>
              <a:cxn ang="0">
                <a:pos x="744" y="2038"/>
              </a:cxn>
              <a:cxn ang="0">
                <a:pos x="48" y="3648"/>
              </a:cxn>
              <a:cxn ang="0">
                <a:pos x="0" y="3648"/>
              </a:cxn>
            </a:cxnLst>
            <a:rect l="0" t="0" r="0" b="0"/>
            <a:pathLst>
              <a:path w="2736" h="3648">
                <a:moveTo>
                  <a:pt x="0" y="3648"/>
                </a:moveTo>
                <a:lnTo>
                  <a:pt x="720" y="2016"/>
                </a:lnTo>
                <a:lnTo>
                  <a:pt x="2736" y="672"/>
                </a:lnTo>
                <a:lnTo>
                  <a:pt x="2736" y="720"/>
                </a:lnTo>
                <a:lnTo>
                  <a:pt x="744" y="2038"/>
                </a:lnTo>
                <a:lnTo>
                  <a:pt x="48" y="3648"/>
                </a:lnTo>
                <a:lnTo>
                  <a:pt x="48" y="3648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5" name="Freeform 14"/>
          <p:cNvSpPr>
            <a:spLocks/>
          </p:cNvSpPr>
          <p:nvPr/>
        </p:nvSpPr>
        <p:spPr bwMode="auto">
          <a:xfrm>
            <a:off x="373966" y="0"/>
            <a:ext cx="5514536" cy="661533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4080"/>
              </a:cxn>
              <a:cxn ang="0">
                <a:pos x="0" y="4128"/>
              </a:cxn>
              <a:cxn ang="0">
                <a:pos x="3504" y="2640"/>
              </a:cxn>
              <a:cxn ang="0">
                <a:pos x="2880" y="0"/>
              </a:cxn>
              <a:cxn ang="0">
                <a:pos x="2832" y="0"/>
              </a:cxn>
              <a:cxn ang="0">
                <a:pos x="3465" y="2619"/>
              </a:cxn>
              <a:cxn ang="0">
                <a:pos x="0" y="4080"/>
              </a:cxn>
            </a:cxnLst>
            <a:rect l="0" t="0" r="0" b="0"/>
            <a:pathLst>
              <a:path w="3504" h="4128">
                <a:moveTo>
                  <a:pt x="0" y="4080"/>
                </a:moveTo>
                <a:lnTo>
                  <a:pt x="0" y="4128"/>
                </a:lnTo>
                <a:lnTo>
                  <a:pt x="3504" y="2640"/>
                </a:lnTo>
                <a:lnTo>
                  <a:pt x="2880" y="0"/>
                </a:lnTo>
                <a:lnTo>
                  <a:pt x="2832" y="0"/>
                </a:lnTo>
                <a:lnTo>
                  <a:pt x="3465" y="2619"/>
                </a:lnTo>
                <a:lnTo>
                  <a:pt x="0" y="4080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3" name="Freeform 12"/>
          <p:cNvSpPr>
            <a:spLocks/>
          </p:cNvSpPr>
          <p:nvPr/>
        </p:nvSpPr>
        <p:spPr bwMode="auto">
          <a:xfrm rot="5236414">
            <a:off x="4462128" y="1483600"/>
            <a:ext cx="4114800" cy="118872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6" name="Freeform 15"/>
          <p:cNvSpPr>
            <a:spLocks/>
          </p:cNvSpPr>
          <p:nvPr/>
        </p:nvSpPr>
        <p:spPr bwMode="auto">
          <a:xfrm>
            <a:off x="5943600" y="0"/>
            <a:ext cx="27432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104" y="0"/>
              </a:cxn>
              <a:cxn ang="0">
                <a:pos x="1728" y="0"/>
              </a:cxn>
              <a:cxn ang="0">
                <a:pos x="0" y="2688"/>
              </a:cxn>
              <a:cxn ang="0">
                <a:pos x="1104" y="0"/>
              </a:cxn>
            </a:cxnLst>
            <a:rect l="0" t="0" r="0" b="0"/>
            <a:pathLst>
              <a:path w="1728" h="2688">
                <a:moveTo>
                  <a:pt x="1104" y="0"/>
                </a:moveTo>
                <a:lnTo>
                  <a:pt x="1728" y="0"/>
                </a:lnTo>
                <a:lnTo>
                  <a:pt x="0" y="2688"/>
                </a:lnTo>
                <a:lnTo>
                  <a:pt x="110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7" name="Freeform 16"/>
          <p:cNvSpPr>
            <a:spLocks/>
          </p:cNvSpPr>
          <p:nvPr/>
        </p:nvSpPr>
        <p:spPr bwMode="auto">
          <a:xfrm>
            <a:off x="5943600" y="4267200"/>
            <a:ext cx="3200400" cy="11430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2016" y="240"/>
              </a:cxn>
              <a:cxn ang="0">
                <a:pos x="2016" y="720"/>
              </a:cxn>
              <a:cxn ang="0">
                <a:pos x="0" y="0"/>
              </a:cxn>
            </a:cxnLst>
            <a:rect l="0" t="0" r="0" b="0"/>
            <a:pathLst>
              <a:path w="2016" h="720">
                <a:moveTo>
                  <a:pt x="0" y="0"/>
                </a:moveTo>
                <a:lnTo>
                  <a:pt x="2016" y="240"/>
                </a:lnTo>
                <a:lnTo>
                  <a:pt x="2016" y="720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8" name="Freeform 17"/>
          <p:cNvSpPr>
            <a:spLocks/>
          </p:cNvSpPr>
          <p:nvPr/>
        </p:nvSpPr>
        <p:spPr bwMode="auto">
          <a:xfrm>
            <a:off x="5943600" y="0"/>
            <a:ext cx="13716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864" y="0"/>
              </a:cxn>
              <a:cxn ang="0">
                <a:pos x="0" y="2688"/>
              </a:cxn>
              <a:cxn ang="0">
                <a:pos x="768" y="0"/>
              </a:cxn>
              <a:cxn ang="0">
                <a:pos x="864" y="0"/>
              </a:cxn>
            </a:cxnLst>
            <a:rect l="0" t="0" r="0" b="0"/>
            <a:pathLst>
              <a:path w="864" h="2688">
                <a:moveTo>
                  <a:pt x="864" y="0"/>
                </a:moveTo>
                <a:lnTo>
                  <a:pt x="0" y="2688"/>
                </a:lnTo>
                <a:lnTo>
                  <a:pt x="768" y="0"/>
                </a:lnTo>
                <a:lnTo>
                  <a:pt x="86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9" name="Freeform 18"/>
          <p:cNvSpPr>
            <a:spLocks/>
          </p:cNvSpPr>
          <p:nvPr/>
        </p:nvSpPr>
        <p:spPr bwMode="auto">
          <a:xfrm>
            <a:off x="5948363" y="4246563"/>
            <a:ext cx="2090737" cy="2611437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71" y="1645"/>
              </a:cxn>
              <a:cxn ang="0">
                <a:pos x="1317" y="1645"/>
              </a:cxn>
              <a:cxn ang="0">
                <a:pos x="0" y="0"/>
              </a:cxn>
              <a:cxn ang="0">
                <a:pos x="1071" y="1645"/>
              </a:cxn>
            </a:cxnLst>
            <a:rect l="0" t="0" r="0" b="0"/>
            <a:pathLst>
              <a:path w="1317" h="1645">
                <a:moveTo>
                  <a:pt x="1071" y="1645"/>
                </a:moveTo>
                <a:lnTo>
                  <a:pt x="1317" y="1645"/>
                </a:lnTo>
                <a:lnTo>
                  <a:pt x="0" y="0"/>
                </a:lnTo>
                <a:lnTo>
                  <a:pt x="1071" y="1645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0" name="Freeform 19"/>
          <p:cNvSpPr>
            <a:spLocks/>
          </p:cNvSpPr>
          <p:nvPr/>
        </p:nvSpPr>
        <p:spPr bwMode="auto">
          <a:xfrm>
            <a:off x="5943600" y="4267200"/>
            <a:ext cx="16002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08" y="1632"/>
              </a:cxn>
              <a:cxn ang="0">
                <a:pos x="0" y="0"/>
              </a:cxn>
              <a:cxn ang="0">
                <a:pos x="960" y="1632"/>
              </a:cxn>
              <a:cxn ang="0">
                <a:pos x="1008" y="1632"/>
              </a:cxn>
            </a:cxnLst>
            <a:rect l="0" t="0" r="0" b="0"/>
            <a:pathLst>
              <a:path w="1008" h="1632">
                <a:moveTo>
                  <a:pt x="1008" y="1632"/>
                </a:moveTo>
                <a:lnTo>
                  <a:pt x="0" y="0"/>
                </a:lnTo>
                <a:lnTo>
                  <a:pt x="960" y="1632"/>
                </a:lnTo>
                <a:lnTo>
                  <a:pt x="1008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1" name="Freeform 20"/>
          <p:cNvSpPr>
            <a:spLocks/>
          </p:cNvSpPr>
          <p:nvPr/>
        </p:nvSpPr>
        <p:spPr bwMode="auto">
          <a:xfrm>
            <a:off x="5943600" y="1371600"/>
            <a:ext cx="3200400" cy="2895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2016" y="144"/>
              </a:cxn>
              <a:cxn ang="0">
                <a:pos x="0" y="1824"/>
              </a:cxn>
              <a:cxn ang="0">
                <a:pos x="2016" y="0"/>
              </a:cxn>
            </a:cxnLst>
            <a:rect l="0" t="0" r="0" b="0"/>
            <a:pathLst>
              <a:path w="2016" h="1824">
                <a:moveTo>
                  <a:pt x="2016" y="0"/>
                </a:moveTo>
                <a:lnTo>
                  <a:pt x="2016" y="144"/>
                </a:lnTo>
                <a:lnTo>
                  <a:pt x="0" y="1824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2" name="Freeform 21"/>
          <p:cNvSpPr>
            <a:spLocks/>
          </p:cNvSpPr>
          <p:nvPr/>
        </p:nvSpPr>
        <p:spPr bwMode="auto">
          <a:xfrm>
            <a:off x="5943600" y="1752600"/>
            <a:ext cx="3200400" cy="2514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0" y="1584"/>
              </a:cxn>
              <a:cxn ang="0">
                <a:pos x="2016" y="48"/>
              </a:cxn>
              <a:cxn ang="0">
                <a:pos x="2016" y="0"/>
              </a:cxn>
            </a:cxnLst>
            <a:rect l="0" t="0" r="0" b="0"/>
            <a:pathLst>
              <a:path w="2016" h="1584">
                <a:moveTo>
                  <a:pt x="2016" y="0"/>
                </a:moveTo>
                <a:lnTo>
                  <a:pt x="0" y="1584"/>
                </a:lnTo>
                <a:lnTo>
                  <a:pt x="2016" y="48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3" name="Freeform 22"/>
          <p:cNvSpPr>
            <a:spLocks/>
          </p:cNvSpPr>
          <p:nvPr/>
        </p:nvSpPr>
        <p:spPr bwMode="auto">
          <a:xfrm>
            <a:off x="990600" y="4267200"/>
            <a:ext cx="4953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120" y="0"/>
              </a:cxn>
              <a:cxn ang="0">
                <a:pos x="1056" y="1632"/>
              </a:cxn>
              <a:cxn ang="0">
                <a:pos x="0" y="1632"/>
              </a:cxn>
            </a:cxnLst>
            <a:rect l="0" t="0" r="0" b="0"/>
            <a:pathLst>
              <a:path w="3120" h="1632">
                <a:moveTo>
                  <a:pt x="0" y="1632"/>
                </a:moveTo>
                <a:lnTo>
                  <a:pt x="3120" y="0"/>
                </a:lnTo>
                <a:lnTo>
                  <a:pt x="1056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4" name="Freeform 23"/>
          <p:cNvSpPr>
            <a:spLocks/>
          </p:cNvSpPr>
          <p:nvPr/>
        </p:nvSpPr>
        <p:spPr bwMode="auto">
          <a:xfrm>
            <a:off x="533400" y="4267200"/>
            <a:ext cx="5334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360" y="0"/>
              </a:cxn>
              <a:cxn ang="0">
                <a:pos x="144" y="1632"/>
              </a:cxn>
              <a:cxn ang="0">
                <a:pos x="0" y="1632"/>
              </a:cxn>
            </a:cxnLst>
            <a:rect l="0" t="0" r="0" b="0"/>
            <a:pathLst>
              <a:path w="3360" h="1632">
                <a:moveTo>
                  <a:pt x="0" y="1632"/>
                </a:moveTo>
                <a:lnTo>
                  <a:pt x="3360" y="0"/>
                </a:lnTo>
                <a:lnTo>
                  <a:pt x="144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5" name="Freeform 24"/>
          <p:cNvSpPr>
            <a:spLocks/>
          </p:cNvSpPr>
          <p:nvPr/>
        </p:nvSpPr>
        <p:spPr bwMode="auto">
          <a:xfrm>
            <a:off x="366824" y="2438400"/>
            <a:ext cx="5638800" cy="1828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152"/>
              </a:cxn>
              <a:cxn ang="0">
                <a:pos x="0" y="384"/>
              </a:cxn>
              <a:cxn ang="0">
                <a:pos x="0" y="0"/>
              </a:cxn>
            </a:cxnLst>
            <a:rect l="0" t="0" r="0" b="0"/>
            <a:pathLst>
              <a:path w="3552" h="1152">
                <a:moveTo>
                  <a:pt x="0" y="0"/>
                </a:moveTo>
                <a:lnTo>
                  <a:pt x="3504" y="1152"/>
                </a:lnTo>
                <a:lnTo>
                  <a:pt x="0" y="384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6" name="Freeform 25"/>
          <p:cNvSpPr>
            <a:spLocks/>
          </p:cNvSpPr>
          <p:nvPr/>
        </p:nvSpPr>
        <p:spPr bwMode="auto">
          <a:xfrm>
            <a:off x="366824" y="2133600"/>
            <a:ext cx="5638800" cy="2133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7" name="Freeform 26"/>
          <p:cNvSpPr>
            <a:spLocks/>
          </p:cNvSpPr>
          <p:nvPr/>
        </p:nvSpPr>
        <p:spPr bwMode="auto">
          <a:xfrm>
            <a:off x="4572000" y="4267200"/>
            <a:ext cx="13716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96" y="1632"/>
              </a:cxn>
              <a:cxn ang="0">
                <a:pos x="864" y="0"/>
              </a:cxn>
              <a:cxn ang="0">
                <a:pos x="0" y="1632"/>
              </a:cxn>
            </a:cxnLst>
            <a:rect l="0" t="0" r="0" b="0"/>
            <a:pathLst>
              <a:path w="864" h="1632">
                <a:moveTo>
                  <a:pt x="0" y="1632"/>
                </a:moveTo>
                <a:lnTo>
                  <a:pt x="96" y="1632"/>
                </a:lnTo>
                <a:lnTo>
                  <a:pt x="864" y="0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06902" y="1351672"/>
            <a:ext cx="5718048" cy="977486"/>
          </a:xfrm>
        </p:spPr>
        <p:txBody>
          <a:bodyPr lIns="82296" tIns="45720" bIns="0" anchor="t"/>
          <a:lstStyle>
            <a:lvl1pPr marL="54864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3/20/2015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363160" y="402264"/>
            <a:ext cx="8503920" cy="886265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6902" y="512064"/>
            <a:ext cx="8156448" cy="777240"/>
          </a:xfrm>
        </p:spPr>
        <p:txBody>
          <a:bodyPr tIns="64008"/>
          <a:lstStyle>
            <a:lvl1pPr algn="l">
              <a:buNone/>
              <a:defRPr sz="3800" b="0" cap="none" spc="-150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 flipH="1">
            <a:off x="371538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9" name="Rectangle 8"/>
          <p:cNvSpPr/>
          <p:nvPr/>
        </p:nvSpPr>
        <p:spPr>
          <a:xfrm flipH="1">
            <a:off x="411109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0" name="Rectangle 9"/>
          <p:cNvSpPr/>
          <p:nvPr/>
        </p:nvSpPr>
        <p:spPr>
          <a:xfrm flipH="1">
            <a:off x="448450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 flipH="1">
            <a:off x="476702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2" name="Rectangle 11"/>
          <p:cNvSpPr/>
          <p:nvPr/>
        </p:nvSpPr>
        <p:spPr>
          <a:xfrm>
            <a:off x="500478" y="680477"/>
            <a:ext cx="36576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12064"/>
            <a:ext cx="8229600" cy="9144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64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55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3/20/2015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/>
        </p:nvSpPr>
        <p:spPr>
          <a:xfrm>
            <a:off x="0" y="402265"/>
            <a:ext cx="8867080" cy="886265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4824" y="512064"/>
            <a:ext cx="7772400" cy="914400"/>
          </a:xfrm>
        </p:spPr>
        <p:txBody>
          <a:bodyPr anchor="t"/>
          <a:lstStyle>
            <a:lvl1pPr>
              <a:defRPr sz="400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09750"/>
            <a:ext cx="4040188" cy="639762"/>
          </a:xfrm>
        </p:spPr>
        <p:txBody>
          <a:bodyPr anchor="ctr"/>
          <a:lstStyle>
            <a:lvl1pPr marL="73152" indent="0" algn="l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09750"/>
            <a:ext cx="4041775" cy="639762"/>
          </a:xfrm>
        </p:spPr>
        <p:txBody>
          <a:bodyPr anchor="ctr"/>
          <a:lstStyle>
            <a:lvl1pPr marL="73152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459037"/>
            <a:ext cx="4040188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59037"/>
            <a:ext cx="4041775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3/20/2015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87790" y="680477"/>
            <a:ext cx="45720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7" name="Rectangle 16"/>
          <p:cNvSpPr/>
          <p:nvPr/>
        </p:nvSpPr>
        <p:spPr>
          <a:xfrm>
            <a:off x="47305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8" name="Rectangle 17"/>
          <p:cNvSpPr/>
          <p:nvPr/>
        </p:nvSpPr>
        <p:spPr>
          <a:xfrm>
            <a:off x="28252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9" name="Rectangle 18"/>
          <p:cNvSpPr/>
          <p:nvPr/>
        </p:nvSpPr>
        <p:spPr>
          <a:xfrm>
            <a:off x="0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0" name="Rectangle 19"/>
          <p:cNvSpPr/>
          <p:nvPr/>
        </p:nvSpPr>
        <p:spPr>
          <a:xfrm flipH="1">
            <a:off x="149770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1" name="Rectangle 20"/>
          <p:cNvSpPr/>
          <p:nvPr/>
        </p:nvSpPr>
        <p:spPr>
          <a:xfrm flipH="1">
            <a:off x="189341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2" name="Rectangle 21"/>
          <p:cNvSpPr/>
          <p:nvPr/>
        </p:nvSpPr>
        <p:spPr>
          <a:xfrm flipH="1">
            <a:off x="226682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9" name="Rectangle 28"/>
          <p:cNvSpPr/>
          <p:nvPr/>
        </p:nvSpPr>
        <p:spPr>
          <a:xfrm flipH="1">
            <a:off x="254934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30" name="Rectangle 29"/>
          <p:cNvSpPr/>
          <p:nvPr/>
        </p:nvSpPr>
        <p:spPr>
          <a:xfrm>
            <a:off x="278710" y="680477"/>
            <a:ext cx="36576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914400"/>
          </a:xfrm>
        </p:spPr>
        <p:txBody>
          <a:bodyPr/>
          <a:lstStyle>
            <a:lvl1pPr>
              <a:defRPr sz="4000" cap="none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3/20/2015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3/20/2015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73050"/>
            <a:ext cx="8229600" cy="1162050"/>
          </a:xfrm>
        </p:spPr>
        <p:txBody>
          <a:bodyPr anchor="ctr"/>
          <a:lstStyle>
            <a:lvl1pPr algn="l">
              <a:buNone/>
              <a:defRPr sz="3600" b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435100"/>
            <a:ext cx="2514600" cy="4572000"/>
          </a:xfrm>
        </p:spPr>
        <p:txBody>
          <a:bodyPr/>
          <a:lstStyle>
            <a:lvl1pPr marL="54864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429000" y="1435100"/>
            <a:ext cx="5486400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3/20/2015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368032" y="0"/>
            <a:ext cx="8778240" cy="1878037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9" name="Straight Connector 8"/>
          <p:cNvCxnSpPr/>
          <p:nvPr/>
        </p:nvCxnSpPr>
        <p:spPr>
          <a:xfrm flipV="1">
            <a:off x="363195" y="1885028"/>
            <a:ext cx="8782622" cy="0"/>
          </a:xfrm>
          <a:prstGeom prst="line">
            <a:avLst/>
          </a:prstGeom>
          <a:noFill/>
          <a:ln w="19050" cap="flat" cmpd="sng" algn="ctr">
            <a:solidFill>
              <a:srgbClr val="FFFFFF">
                <a:alpha val="100000"/>
              </a:srgbClr>
            </a:soli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0" name="Group 9"/>
          <p:cNvGrpSpPr/>
          <p:nvPr/>
        </p:nvGrpSpPr>
        <p:grpSpPr>
          <a:xfrm rot="5400000">
            <a:off x="8514581" y="1219200"/>
            <a:ext cx="132763" cy="128466"/>
            <a:chOff x="6668087" y="1297746"/>
            <a:chExt cx="161840" cy="156602"/>
          </a:xfrm>
        </p:grpSpPr>
        <p:cxnSp>
          <p:nvCxnSpPr>
            <p:cNvPr id="15" name="Straight Connector 14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 bwMode="grayWhite">
          <a:xfrm>
            <a:off x="914400" y="441251"/>
            <a:ext cx="6858000" cy="701749"/>
          </a:xfrm>
        </p:spPr>
        <p:txBody>
          <a:bodyPr anchor="b"/>
          <a:lstStyle>
            <a:lvl1pPr algn="l">
              <a:buNone/>
              <a:defRPr sz="2100" b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68032" y="1893781"/>
            <a:ext cx="8778240" cy="4960144"/>
          </a:xfrm>
          <a:solidFill>
            <a:schemeClr val="bg2"/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White">
          <a:xfrm>
            <a:off x="914400" y="1150144"/>
            <a:ext cx="6858000" cy="685800"/>
          </a:xfrm>
        </p:spPr>
        <p:txBody>
          <a:bodyPr/>
          <a:lstStyle>
            <a:lvl1pPr marL="27432" indent="0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grpSp>
        <p:nvGrpSpPr>
          <p:cNvPr id="14" name="Group 13"/>
          <p:cNvGrpSpPr/>
          <p:nvPr/>
        </p:nvGrpSpPr>
        <p:grpSpPr>
          <a:xfrm rot="5400000">
            <a:off x="8666981" y="1371600"/>
            <a:ext cx="132763" cy="128466"/>
            <a:chOff x="6668087" y="1297746"/>
            <a:chExt cx="161840" cy="156602"/>
          </a:xfrm>
        </p:grpSpPr>
        <p:cxnSp>
          <p:nvCxnSpPr>
            <p:cNvPr id="11" name="Straight Connector 10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Group 17"/>
          <p:cNvGrpSpPr/>
          <p:nvPr/>
        </p:nvGrpSpPr>
        <p:grpSpPr>
          <a:xfrm rot="5400000">
            <a:off x="8320088" y="1474763"/>
            <a:ext cx="132763" cy="128466"/>
            <a:chOff x="6668087" y="1297746"/>
            <a:chExt cx="161840" cy="156602"/>
          </a:xfrm>
        </p:grpSpPr>
        <p:cxnSp>
          <p:nvCxnSpPr>
            <p:cNvPr id="19" name="Straight Connector 18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477000" y="55499"/>
            <a:ext cx="2133600" cy="365125"/>
          </a:xfrm>
        </p:spPr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3/20/2015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914400" y="55499"/>
            <a:ext cx="5562600" cy="365125"/>
          </a:xfrm>
        </p:spPr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55499"/>
            <a:ext cx="457200" cy="365125"/>
          </a:xfrm>
        </p:spPr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3/20/2015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981200" cy="5851525"/>
          </a:xfrm>
        </p:spPr>
        <p:txBody>
          <a:bodyPr vert="eaVert" anchor="ctr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58674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3/20/2015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3/20/2015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3/20/2015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3/20/2015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3/20/2015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3/20/2015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3/20/2015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3/20/2015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3/20/2015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3/20/2015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3/20/2015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3/20/2015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grpSp>
        <p:nvGrpSpPr>
          <p:cNvPr id="2" name="Group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1D8BD707-D9CF-40AE-B4C6-C98DA3205C09}" type="datetimeFigureOut">
              <a:rPr lang="en-US" smtClean="0"/>
              <a:pPr/>
              <a:t>3/20/2015</a:t>
            </a:fld>
            <a:endParaRPr lang="en-US" dirty="0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en-US" dirty="0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3/20/2015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3/20/2015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Chevr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Chevr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3/20/2015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3/20/2015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3/20/2015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3/20/2015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3/20/2015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1D8BD707-D9CF-40AE-B4C6-C98DA3205C09}" type="datetimeFigureOut">
              <a:rPr lang="en-US" smtClean="0"/>
              <a:pPr/>
              <a:t>3/20/2015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Chevr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3/20/2015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3/20/2015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13" Type="http://schemas.openxmlformats.org/officeDocument/2006/relationships/image" Target="../media/image4.jpeg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3/20/2015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853" r:id="rId1"/>
    <p:sldLayoutId id="2147483854" r:id="rId2"/>
    <p:sldLayoutId id="2147483855" r:id="rId3"/>
    <p:sldLayoutId id="2147483856" r:id="rId4"/>
    <p:sldLayoutId id="2147483857" r:id="rId5"/>
    <p:sldLayoutId id="2147483858" r:id="rId6"/>
    <p:sldLayoutId id="2147483859" r:id="rId7"/>
    <p:sldLayoutId id="2147483860" r:id="rId8"/>
    <p:sldLayoutId id="2147483861" r:id="rId9"/>
    <p:sldLayoutId id="2147483862" r:id="rId10"/>
    <p:sldLayoutId id="2147483863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3/20/2015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877" r:id="rId1"/>
    <p:sldLayoutId id="2147483878" r:id="rId2"/>
    <p:sldLayoutId id="2147483879" r:id="rId3"/>
    <p:sldLayoutId id="2147483880" r:id="rId4"/>
    <p:sldLayoutId id="2147483881" r:id="rId5"/>
    <p:sldLayoutId id="2147483882" r:id="rId6"/>
    <p:sldLayoutId id="2147483883" r:id="rId7"/>
    <p:sldLayoutId id="2147483884" r:id="rId8"/>
    <p:sldLayoutId id="2147483885" r:id="rId9"/>
    <p:sldLayoutId id="2147483886" r:id="rId10"/>
    <p:sldLayoutId id="2147483887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11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6" name="Freeform 15"/>
          <p:cNvSpPr>
            <a:spLocks/>
          </p:cNvSpPr>
          <p:nvPr/>
        </p:nvSpPr>
        <p:spPr bwMode="auto">
          <a:xfrm>
            <a:off x="7315200" y="0"/>
            <a:ext cx="1828800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2082" y="1734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422064"/>
            <a:ext cx="2133600" cy="365125"/>
          </a:xfrm>
          <a:prstGeom prst="rect">
            <a:avLst/>
          </a:prstGeom>
        </p:spPr>
        <p:txBody>
          <a:bodyPr vert="horz" bIns="0" anchor="b"/>
          <a:lstStyle>
            <a:lvl1pPr algn="l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3/20/2015</a:t>
            </a:fld>
            <a:endParaRPr lang="en-US" dirty="0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3124200" y="6422064"/>
            <a:ext cx="2895600" cy="365125"/>
          </a:xfrm>
          <a:prstGeom prst="rect">
            <a:avLst/>
          </a:prstGeom>
        </p:spPr>
        <p:txBody>
          <a:bodyPr vert="horz" lIns="0" rIns="0" bIns="0" anchor="b"/>
          <a:lstStyle>
            <a:lvl1pPr algn="ctr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153400" y="6422064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949" r:id="rId1"/>
    <p:sldLayoutId id="2147483950" r:id="rId2"/>
    <p:sldLayoutId id="2147483951" r:id="rId3"/>
    <p:sldLayoutId id="2147483952" r:id="rId4"/>
    <p:sldLayoutId id="2147483953" r:id="rId5"/>
    <p:sldLayoutId id="2147483954" r:id="rId6"/>
    <p:sldLayoutId id="2147483955" r:id="rId7"/>
    <p:sldLayoutId id="2147483956" r:id="rId8"/>
    <p:sldLayoutId id="2147483957" r:id="rId9"/>
    <p:sldLayoutId id="2147483958" r:id="rId10"/>
    <p:sldLayoutId id="2147483959" r:id="rId11"/>
  </p:sldLayoutIdLst>
  <p:txStyles>
    <p:titleStyle>
      <a:lvl1pPr algn="l" rtl="0" eaLnBrk="1" latinLnBrk="0" hangingPunct="1">
        <a:spcBef>
          <a:spcPct val="0"/>
        </a:spcBef>
        <a:buNone/>
        <a:defRPr kumimoji="0" sz="4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20624" indent="-384048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22376" indent="-274320" algn="l" rtl="0" eaLnBrk="1" latinLnBrk="0" hangingPunct="1">
        <a:spcBef>
          <a:spcPct val="20000"/>
        </a:spcBef>
        <a:buClr>
          <a:schemeClr val="accent1"/>
        </a:buClr>
        <a:buSzPct val="90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56032" algn="l" rtl="0" eaLnBrk="1" latinLnBrk="0" hangingPunct="1">
        <a:spcBef>
          <a:spcPct val="20000"/>
        </a:spcBef>
        <a:buClr>
          <a:schemeClr val="accent2"/>
        </a:buClr>
        <a:buSzPct val="85000"/>
        <a:buFont typeface="Arial"/>
        <a:buChar char="○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37744" algn="l" rtl="0" eaLnBrk="1" latinLnBrk="0" hangingPunct="1">
        <a:spcBef>
          <a:spcPct val="20000"/>
        </a:spcBef>
        <a:buClr>
          <a:schemeClr val="accent3"/>
        </a:buClr>
        <a:buSzPct val="9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90472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Arial"/>
        <a:buChar char="-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0784" indent="-182880" algn="l" rtl="0" eaLnBrk="1" latinLnBrk="0" hangingPunct="1">
        <a:spcBef>
          <a:spcPct val="20000"/>
        </a:spcBef>
        <a:buClr>
          <a:schemeClr val="accent5"/>
        </a:buClr>
        <a:buFont typeface="Arial"/>
        <a:buChar char="-"/>
        <a:defRPr kumimoji="0" sz="20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Arial"/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39696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▪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31720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ight Triangle 10"/>
          <p:cNvSpPr/>
          <p:nvPr/>
        </p:nvSpPr>
        <p:spPr>
          <a:xfrm>
            <a:off x="7034" y="14068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cxnSp>
        <p:nvCxnSpPr>
          <p:cNvPr id="8" name="Straight Connector 7"/>
          <p:cNvCxnSpPr/>
          <p:nvPr/>
        </p:nvCxnSpPr>
        <p:spPr>
          <a:xfrm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rot="10800000" flipV="1">
            <a:off x="6468794" y="4948410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882808"/>
            <a:ext cx="8229600" cy="4572000"/>
          </a:xfrm>
          <a:prstGeom prst="rect">
            <a:avLst/>
          </a:prstGeom>
        </p:spPr>
        <p:txBody>
          <a:bodyPr vert="horz" anchor="t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4791456" y="6480969"/>
            <a:ext cx="2133600" cy="301752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 b="0">
                <a:solidFill>
                  <a:schemeClr val="tx1"/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3/20/2015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457200" y="6481890"/>
            <a:ext cx="4260056" cy="300831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7589520" y="6480969"/>
            <a:ext cx="502920" cy="301752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961" r:id="rId1"/>
    <p:sldLayoutId id="2147483962" r:id="rId2"/>
    <p:sldLayoutId id="2147483963" r:id="rId3"/>
    <p:sldLayoutId id="2147483964" r:id="rId4"/>
    <p:sldLayoutId id="2147483965" r:id="rId5"/>
    <p:sldLayoutId id="2147483966" r:id="rId6"/>
    <p:sldLayoutId id="2147483967" r:id="rId7"/>
    <p:sldLayoutId id="2147483968" r:id="rId8"/>
    <p:sldLayoutId id="2147483969" r:id="rId9"/>
    <p:sldLayoutId id="2147483970" r:id="rId10"/>
    <p:sldLayoutId id="2147483971" r:id="rId11"/>
  </p:sldLayoutIdLst>
  <p:txStyles>
    <p:titleStyle>
      <a:lvl1pPr marL="484632" algn="l" rtl="0" eaLnBrk="1" latinLnBrk="0" hangingPunct="1">
        <a:spcBef>
          <a:spcPct val="0"/>
        </a:spcBef>
        <a:buNone/>
        <a:defRPr kumimoji="0" sz="4200" kern="1200">
          <a:ln w="6350">
            <a:solidFill>
              <a:schemeClr val="accent1">
                <a:shade val="43000"/>
              </a:schemeClr>
            </a:solidFill>
          </a:ln>
          <a:solidFill>
            <a:schemeClr val="accent1">
              <a:tint val="83000"/>
              <a:satMod val="150000"/>
            </a:schemeClr>
          </a:solidFill>
          <a:effectLst>
            <a:outerShdw blurRad="26000" dist="26000" dir="145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448056" indent="-384048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822960" indent="-285750" algn="l" rtl="0" eaLnBrk="1" latinLnBrk="0" hangingPunct="1">
        <a:spcBef>
          <a:spcPct val="20000"/>
        </a:spcBef>
        <a:buClr>
          <a:schemeClr val="accent1"/>
        </a:buClr>
        <a:buSzPct val="95000"/>
        <a:buFont typeface="Verdana"/>
        <a:buChar char="›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106424" indent="-228600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10312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6002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084832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146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-1"/>
            <a:ext cx="365760" cy="6854456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255291" y="5047394"/>
            <a:ext cx="73152" cy="169164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255291" y="4796819"/>
            <a:ext cx="73152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255291" y="4637685"/>
            <a:ext cx="73152" cy="137160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255291" y="4542559"/>
            <a:ext cx="73152" cy="7315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2" name="Rectangle 11"/>
          <p:cNvSpPr/>
          <p:nvPr/>
        </p:nvSpPr>
        <p:spPr>
          <a:xfrm>
            <a:off x="309558" y="680477"/>
            <a:ext cx="45720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5" name="Rectangle 14"/>
          <p:cNvSpPr/>
          <p:nvPr/>
        </p:nvSpPr>
        <p:spPr>
          <a:xfrm>
            <a:off x="269073" y="680477"/>
            <a:ext cx="27432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6" name="Rectangle 15"/>
          <p:cNvSpPr/>
          <p:nvPr/>
        </p:nvSpPr>
        <p:spPr>
          <a:xfrm>
            <a:off x="250020" y="680477"/>
            <a:ext cx="9144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7" name="Rectangle 16"/>
          <p:cNvSpPr/>
          <p:nvPr/>
        </p:nvSpPr>
        <p:spPr>
          <a:xfrm>
            <a:off x="221768" y="680477"/>
            <a:ext cx="9144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914400"/>
          </a:xfrm>
          <a:prstGeom prst="rect">
            <a:avLst/>
          </a:prstGeom>
        </p:spPr>
        <p:txBody>
          <a:bodyPr vert="horz" anchor="t">
            <a:noAutofit/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914400" y="1783560"/>
            <a:ext cx="7772400" cy="457200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4770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1D8BD707-D9CF-40AE-B4C6-C98DA3205C09}" type="datetimeFigureOut">
              <a:rPr lang="en-US" smtClean="0"/>
              <a:pPr/>
              <a:t>3/20/2015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914400" y="6416675"/>
            <a:ext cx="55626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endParaRPr lang="en-US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610600" y="64166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4045" r:id="rId1"/>
    <p:sldLayoutId id="2147484046" r:id="rId2"/>
    <p:sldLayoutId id="2147484047" r:id="rId3"/>
    <p:sldLayoutId id="2147484048" r:id="rId4"/>
    <p:sldLayoutId id="2147484049" r:id="rId5"/>
    <p:sldLayoutId id="2147484050" r:id="rId6"/>
    <p:sldLayoutId id="2147484051" r:id="rId7"/>
    <p:sldLayoutId id="2147484052" r:id="rId8"/>
    <p:sldLayoutId id="2147484053" r:id="rId9"/>
    <p:sldLayoutId id="2147484054" r:id="rId10"/>
    <p:sldLayoutId id="2147484055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 spc="-100" baseline="0">
          <a:solidFill>
            <a:schemeClr val="tx2">
              <a:satMod val="200000"/>
            </a:schemeClr>
          </a:solidFill>
          <a:latin typeface="+mj-lt"/>
          <a:ea typeface="+mj-ea"/>
          <a:cs typeface="+mj-cs"/>
        </a:defRPr>
      </a:lvl1pPr>
      <a:extLst/>
    </p:titleStyle>
    <p:bodyStyle>
      <a:lvl1pPr marL="411480" indent="-342900" algn="l" rtl="0" eaLnBrk="1" latinLnBrk="0" hangingPunct="1">
        <a:spcBef>
          <a:spcPts val="700"/>
        </a:spcBef>
        <a:buClr>
          <a:schemeClr val="tx2"/>
        </a:buClr>
        <a:buSzPct val="95000"/>
        <a:buFont typeface="Wingdings"/>
        <a:buChar char="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40664" indent="-285750" algn="l" rtl="0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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l" rtl="0" eaLnBrk="1" latinLnBrk="0" hangingPunct="1">
        <a:spcBef>
          <a:spcPct val="20000"/>
        </a:spcBef>
        <a:buClr>
          <a:schemeClr val="accent2"/>
        </a:buClr>
        <a:buFont typeface="Wingdings 2"/>
        <a:buChar char="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61872" indent="-228600" algn="l" rtl="0" eaLnBrk="1" latinLnBrk="0" hangingPunct="1">
        <a:spcBef>
          <a:spcPct val="20000"/>
        </a:spcBef>
        <a:buClr>
          <a:schemeClr val="accent3"/>
        </a:buClr>
        <a:buFont typeface="Wingdings 3"/>
        <a:buChar char="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1481328" indent="-210312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9928" indent="-210312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01952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93976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3/20/2015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57" r:id="rId1"/>
    <p:sldLayoutId id="2147484058" r:id="rId2"/>
    <p:sldLayoutId id="2147484059" r:id="rId3"/>
    <p:sldLayoutId id="2147484060" r:id="rId4"/>
    <p:sldLayoutId id="2147484061" r:id="rId5"/>
    <p:sldLayoutId id="2147484062" r:id="rId6"/>
    <p:sldLayoutId id="2147484063" r:id="rId7"/>
    <p:sldLayoutId id="2147484064" r:id="rId8"/>
    <p:sldLayoutId id="2147484065" r:id="rId9"/>
    <p:sldLayoutId id="2147484066" r:id="rId10"/>
    <p:sldLayoutId id="214748406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1D8BD707-D9CF-40AE-B4C6-C98DA3205C09}" type="datetimeFigureOut">
              <a:rPr lang="en-US" smtClean="0"/>
              <a:pPr/>
              <a:t>3/20/2015</a:t>
            </a:fld>
            <a:endParaRPr lang="en-US" dirty="0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en-US" dirty="0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4093" r:id="rId1"/>
    <p:sldLayoutId id="2147484094" r:id="rId2"/>
    <p:sldLayoutId id="2147484095" r:id="rId3"/>
    <p:sldLayoutId id="2147484096" r:id="rId4"/>
    <p:sldLayoutId id="2147484097" r:id="rId5"/>
    <p:sldLayoutId id="2147484098" r:id="rId6"/>
    <p:sldLayoutId id="2147484099" r:id="rId7"/>
    <p:sldLayoutId id="2147484100" r:id="rId8"/>
    <p:sldLayoutId id="2147484101" r:id="rId9"/>
    <p:sldLayoutId id="2147484102" r:id="rId10"/>
    <p:sldLayoutId id="2147484103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gif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5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6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3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3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5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4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2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460619_260509364029836_1733810249_o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4572000" cy="6858000"/>
          </a:xfrm>
          <a:prstGeom prst="rect">
            <a:avLst/>
          </a:prstGeom>
        </p:spPr>
      </p:pic>
      <p:pic>
        <p:nvPicPr>
          <p:cNvPr id="7" name="Picture 6" descr="429435_260498300697609_1197488719_n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97831" y="0"/>
            <a:ext cx="4546169" cy="4191000"/>
          </a:xfrm>
          <a:prstGeom prst="rect">
            <a:avLst/>
          </a:prstGeom>
        </p:spPr>
      </p:pic>
      <p:pic>
        <p:nvPicPr>
          <p:cNvPr id="9" name="Picture 8" descr="64574-004-5405482E.gif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62600" y="4192786"/>
            <a:ext cx="2819400" cy="2665214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304800" y="304800"/>
            <a:ext cx="3962400" cy="95410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800" b="0" cap="none" spc="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Jelena</a:t>
            </a:r>
            <a:r>
              <a:rPr lang="en-US" sz="2800" b="0" cap="none" spc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800" b="0" cap="none" spc="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Ivanović</a:t>
            </a:r>
            <a:r>
              <a:rPr lang="en-US" sz="2800" b="0" cap="none" spc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br>
              <a:rPr lang="en-US" sz="2800" b="0" cap="none" spc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</a:br>
            <a:r>
              <a:rPr lang="en-US" sz="2800" b="0" cap="none" spc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LO130141</a:t>
            </a:r>
            <a:endParaRPr lang="en-US" sz="2800" b="0" cap="none" spc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62000" y="1371600"/>
            <a:ext cx="37705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/>
              <a:t>s</a:t>
            </a:r>
            <a:r>
              <a:rPr lang="en-US" sz="1600" dirty="0" smtClean="0"/>
              <a:t>ource : http</a:t>
            </a:r>
            <a:r>
              <a:rPr lang="en-US" sz="1600" dirty="0" smtClean="0"/>
              <a:t>://www.isel-logistique.fr/</a:t>
            </a:r>
            <a:endParaRPr lang="en-US" sz="1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effectLst>
            <a:outerShdw blurRad="50800" dist="38100" dir="13500000" algn="br" rotWithShape="0">
              <a:prstClr val="black">
                <a:alpha val="40000"/>
              </a:prstClr>
            </a:outerShdw>
            <a:softEdge rad="635000"/>
          </a:effectLst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fr-FR" b="1" dirty="0" smtClean="0">
                <a:solidFill>
                  <a:srgbClr val="990000"/>
                </a:solidFill>
              </a:rPr>
              <a:t>La logistique en quelques mots clés :</a:t>
            </a:r>
            <a:endParaRPr lang="en-US" b="1" dirty="0">
              <a:solidFill>
                <a:srgbClr val="990000"/>
              </a:solidFill>
            </a:endParaRPr>
          </a:p>
        </p:txBody>
      </p:sp>
      <p:pic>
        <p:nvPicPr>
          <p:cNvPr id="4" name="Content Placeholder 3" descr="keywords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981200" y="1676400"/>
            <a:ext cx="5410200" cy="4368737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914400"/>
            <a:ext cx="3733800" cy="3733800"/>
          </a:xfrm>
        </p:spPr>
        <p:txBody>
          <a:bodyPr>
            <a:noAutofit/>
          </a:bodyPr>
          <a:lstStyle/>
          <a:p>
            <a:pPr marL="594360" indent="-457200">
              <a:buFont typeface="Wingdings" pitchFamily="2" charset="2"/>
              <a:buChar char="v"/>
            </a:pPr>
            <a:r>
              <a:rPr lang="fr-FR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L'Institut Supérieur d'Études Logistiques est une école d'ingénieurs publique interne de l’université du Havre.</a:t>
            </a:r>
          </a:p>
          <a:p>
            <a:pPr marL="594360" indent="-457200">
              <a:buFont typeface="Wingdings" pitchFamily="2" charset="2"/>
              <a:buChar char="v"/>
            </a:pPr>
            <a:endParaRPr lang="fr-FR" sz="2400" dirty="0" smtClean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594360" indent="-457200">
              <a:buFont typeface="Wingdings" pitchFamily="2" charset="2"/>
              <a:buChar char="v"/>
            </a:pPr>
            <a:r>
              <a:rPr lang="fr-FR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Date de création : 1994</a:t>
            </a:r>
          </a:p>
          <a:p>
            <a:pPr marL="594360" indent="-457200">
              <a:buFont typeface="Wingdings" pitchFamily="2" charset="2"/>
              <a:buChar char="v"/>
            </a:pPr>
            <a:endParaRPr lang="fr-FR" sz="2400" dirty="0" smtClean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594360" indent="-457200">
              <a:buFont typeface="Wingdings" pitchFamily="2" charset="2"/>
              <a:buChar char="v"/>
            </a:pPr>
            <a:r>
              <a:rPr lang="fr-FR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Directeur de l’école : Edouard Reppert</a:t>
            </a:r>
            <a:endParaRPr lang="en-US" sz="2400" dirty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3" descr="469510_308038255943613_1144192472_o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38600" y="685800"/>
            <a:ext cx="4849813" cy="4953000"/>
          </a:xfrm>
          <a:prstGeom prst="rect">
            <a:avLst/>
          </a:prstGeom>
          <a:ln>
            <a:solidFill>
              <a:schemeClr val="accent2">
                <a:lumMod val="50000"/>
              </a:schemeClr>
            </a:solidFill>
          </a:ln>
          <a:scene3d>
            <a:camera prst="perspectiveLeft"/>
            <a:lightRig rig="threePt" dir="t"/>
          </a:scene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effectLst>
            <a:outerShdw blurRad="50800" dist="38100" dir="14700000" algn="t" rotWithShape="0">
              <a:srgbClr val="000000">
                <a:alpha val="60000"/>
              </a:srgbClr>
            </a:outerShdw>
            <a:softEdge rad="635000"/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/>
            <a:r>
              <a:rPr lang="en-US" sz="4000" b="1" spc="-100" dirty="0" smtClean="0">
                <a:solidFill>
                  <a:srgbClr val="FFFF00"/>
                </a:solidFill>
              </a:rPr>
              <a:t>ÉTUDIER À L'ISEL </a:t>
            </a:r>
            <a:endParaRPr lang="en-US" sz="4000" b="1" spc="-100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1"/>
            <a:ext cx="8686800" cy="990600"/>
          </a:xfrm>
        </p:spPr>
        <p:txBody>
          <a:bodyPr>
            <a:normAutofit/>
          </a:bodyPr>
          <a:lstStyle/>
          <a:p>
            <a:pPr>
              <a:buClr>
                <a:srgbClr val="FFFF00"/>
              </a:buClr>
              <a:buFont typeface="Wingdings" pitchFamily="2" charset="2"/>
              <a:buChar char="v"/>
            </a:pPr>
            <a:r>
              <a:rPr lang="fr-FR" sz="2400" dirty="0" smtClean="0">
                <a:latin typeface="Times New Roman" pitchFamily="18" charset="0"/>
                <a:cs typeface="Times New Roman" pitchFamily="18" charset="0"/>
              </a:rPr>
              <a:t>L'ISEL est la seule école française habilitée à délivrer un diplôme d’ingénieur en logistique.</a:t>
            </a:r>
          </a:p>
          <a:p>
            <a:pPr>
              <a:buFont typeface="Wingdings" pitchFamily="2" charset="2"/>
              <a:buChar char="v"/>
            </a:pPr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Picture 4" descr="431318_260518310695608_1556198688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381250"/>
            <a:ext cx="9144000" cy="44767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schema-cycle-large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0480" y="1600200"/>
            <a:ext cx="9113520" cy="52578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143000" y="228600"/>
            <a:ext cx="6553200" cy="1200329"/>
          </a:xfrm>
          <a:prstGeom prst="rect">
            <a:avLst/>
          </a:prstGeom>
          <a:effectLst>
            <a:outerShdw blurRad="130000" dist="101600" dir="2700000" algn="tl" rotWithShape="0">
              <a:srgbClr val="000000">
                <a:alpha val="35000"/>
              </a:srgbClr>
            </a:outerShdw>
            <a:softEdge rad="63500"/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fr-FR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La formation dure 5 ans :</a:t>
            </a:r>
            <a:br>
              <a:rPr lang="fr-FR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fr-FR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		2 ans de cycle préparatoire intégré</a:t>
            </a:r>
            <a:br>
              <a:rPr lang="fr-FR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fr-FR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		3 ans de cycle ingénieur</a:t>
            </a:r>
            <a:endParaRPr lang="en-US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52400"/>
            <a:ext cx="7467600" cy="1143000"/>
          </a:xfrm>
        </p:spPr>
        <p:txBody>
          <a:bodyPr/>
          <a:lstStyle/>
          <a:p>
            <a:pPr algn="ctr"/>
            <a:r>
              <a:rPr lang="en-US" u="sng" dirty="0" smtClean="0"/>
              <a:t>PROJETS</a:t>
            </a:r>
            <a:endParaRPr lang="en-US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143000"/>
            <a:ext cx="5410200" cy="4648517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v"/>
            </a:pPr>
            <a:r>
              <a:rPr lang="fr-FR" sz="2400" dirty="0" smtClean="0">
                <a:latin typeface="Times New Roman" pitchFamily="18" charset="0"/>
                <a:cs typeface="Times New Roman" pitchFamily="18" charset="0"/>
              </a:rPr>
              <a:t>En plus du programme académique, chaque année les étudiants doivent s’organiser en groupe de projet.</a:t>
            </a:r>
          </a:p>
          <a:p>
            <a:pPr>
              <a:buFont typeface="Wingdings" pitchFamily="2" charset="2"/>
              <a:buChar char="v"/>
            </a:pPr>
            <a:r>
              <a:rPr lang="fr-FR" sz="2400" dirty="0" smtClean="0">
                <a:latin typeface="Times New Roman" pitchFamily="18" charset="0"/>
                <a:cs typeface="Times New Roman" pitchFamily="18" charset="0"/>
              </a:rPr>
              <a:t>Le but du projet est de vous apprendre à prendre des initiatives, travailler en équipe, négocier, communiquer, s’organiser, devenir autonome...</a:t>
            </a:r>
          </a:p>
          <a:p>
            <a:pPr>
              <a:buFont typeface="Wingdings" pitchFamily="2" charset="2"/>
              <a:buChar char="v"/>
            </a:pPr>
            <a:endParaRPr lang="en-US" sz="2800" dirty="0"/>
          </a:p>
        </p:txBody>
      </p:sp>
      <p:pic>
        <p:nvPicPr>
          <p:cNvPr id="4" name="Picture 3" descr="460684_273627289384710_71703099_o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62599" y="1295400"/>
            <a:ext cx="3223381" cy="4953000"/>
          </a:xfrm>
          <a:prstGeom prst="rect">
            <a:avLst/>
          </a:prstGeom>
        </p:spPr>
      </p:pic>
      <p:pic>
        <p:nvPicPr>
          <p:cNvPr id="5" name="Picture 4" descr="groupe-renault.jpg"/>
          <p:cNvPicPr>
            <a:picLocks noChangeAspect="1"/>
          </p:cNvPicPr>
          <p:nvPr/>
        </p:nvPicPr>
        <p:blipFill>
          <a:blip r:embed="rId3"/>
          <a:srcRect l="5337" t="24384" r="4023" b="8621"/>
          <a:stretch>
            <a:fillRect/>
          </a:stretch>
        </p:blipFill>
        <p:spPr>
          <a:xfrm>
            <a:off x="685800" y="4038600"/>
            <a:ext cx="4484594" cy="220980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828800" y="6248400"/>
            <a:ext cx="294343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Projet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Renault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Sandouville</a:t>
            </a:r>
            <a:endParaRPr lang="en-US" sz="2000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428350_260518097362296_431879985_n.jpg"/>
          <p:cNvPicPr>
            <a:picLocks noChangeAspect="1"/>
          </p:cNvPicPr>
          <p:nvPr/>
        </p:nvPicPr>
        <p:blipFill>
          <a:blip r:embed="rId2"/>
          <a:srcRect t="15000" b="7500"/>
          <a:stretch>
            <a:fillRect/>
          </a:stretch>
        </p:blipFill>
        <p:spPr>
          <a:xfrm>
            <a:off x="0" y="0"/>
            <a:ext cx="9144000" cy="472440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4648200"/>
            <a:ext cx="8382000" cy="2057400"/>
          </a:xfrm>
        </p:spPr>
        <p:txBody>
          <a:bodyPr>
            <a:normAutofit/>
          </a:bodyPr>
          <a:lstStyle/>
          <a:p>
            <a:pPr>
              <a:buClr>
                <a:srgbClr val="FFFF00"/>
              </a:buClr>
              <a:buFont typeface="Wingdings" pitchFamily="2" charset="2"/>
              <a:buChar char="v"/>
            </a:pPr>
            <a:r>
              <a:rPr lang="fr-FR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Le réseau d’entreprises de l’ISEL est très large et surtout très efficace.</a:t>
            </a:r>
          </a:p>
          <a:p>
            <a:pPr>
              <a:buClr>
                <a:srgbClr val="FFFF00"/>
              </a:buClr>
              <a:buFont typeface="Wingdings" pitchFamily="2" charset="2"/>
              <a:buChar char="v"/>
            </a:pPr>
            <a:r>
              <a:rPr lang="fr-FR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Etudiants et entreprises trouvent leur compte dans ces stages des plus enrichissants, grâce à l’expertise et à l’unicité de la formation.</a:t>
            </a:r>
            <a:endParaRPr lang="en-US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457200" y="304800"/>
            <a:ext cx="8229600" cy="1399032"/>
          </a:xfrm>
          <a:prstGeom prst="rect">
            <a:avLst/>
          </a:prstGeom>
          <a:effectLst>
            <a:outerShdw blurRad="50800" dist="38100" dir="14700000" algn="t" rotWithShape="0">
              <a:srgbClr val="000000">
                <a:alpha val="60000"/>
              </a:srgbClr>
            </a:outerShdw>
            <a:softEdge rad="635000"/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horz" anchor="ctr">
            <a:normAutofit/>
          </a:bodyPr>
          <a:lstStyle/>
          <a:p>
            <a:pPr marL="484632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-100" normalizeH="0" baseline="0" noProof="0" dirty="0" smtClean="0">
                <a:ln w="6350">
                  <a:solidFill>
                    <a:schemeClr val="accent1">
                      <a:shade val="43000"/>
                    </a:schemeClr>
                  </a:solidFill>
                </a:ln>
                <a:solidFill>
                  <a:srgbClr val="FFFF00"/>
                </a:solidFill>
                <a:effectLst>
                  <a:outerShdw blurRad="26000" dist="26000" dir="145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METTRE</a:t>
            </a:r>
            <a:r>
              <a:rPr kumimoji="0" lang="en-US" sz="4000" b="1" i="0" u="none" strike="noStrike" kern="1200" cap="none" spc="-100" normalizeH="0" noProof="0" dirty="0" smtClean="0">
                <a:ln w="6350">
                  <a:solidFill>
                    <a:schemeClr val="accent1">
                      <a:shade val="43000"/>
                    </a:schemeClr>
                  </a:solidFill>
                </a:ln>
                <a:solidFill>
                  <a:srgbClr val="FFFF00"/>
                </a:solidFill>
                <a:effectLst>
                  <a:outerShdw blurRad="26000" dist="26000" dir="145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 EN PRATIQUE: les stages</a:t>
            </a:r>
            <a:endParaRPr kumimoji="0" lang="en-US" sz="4000" b="1" i="0" u="none" strike="noStrike" kern="1200" cap="none" spc="-100" normalizeH="0" baseline="0" noProof="0" dirty="0">
              <a:ln w="6350">
                <a:solidFill>
                  <a:schemeClr val="accent1">
                    <a:shade val="43000"/>
                  </a:schemeClr>
                </a:solidFill>
              </a:ln>
              <a:solidFill>
                <a:srgbClr val="FFFF00"/>
              </a:solidFill>
              <a:effectLst>
                <a:outerShdw blurRad="26000" dist="26000" dir="14500000" algn="tl" rotWithShape="0">
                  <a:srgbClr val="000000">
                    <a:alpha val="40000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72000"/>
          </a:xfrm>
        </p:spPr>
        <p:txBody>
          <a:bodyPr>
            <a:noAutofit/>
          </a:bodyPr>
          <a:lstStyle/>
          <a:p>
            <a:pPr>
              <a:buClr>
                <a:srgbClr val="FFFF00"/>
              </a:buClr>
              <a:buNone/>
            </a:pPr>
            <a:r>
              <a:rPr lang="fr-FR" sz="1900" b="1" u="sng" dirty="0" smtClean="0">
                <a:latin typeface="Times New Roman" pitchFamily="18" charset="0"/>
                <a:cs typeface="Times New Roman" pitchFamily="18" charset="0"/>
              </a:rPr>
              <a:t>En 2ème année (entre la 1ère et la 2ème année) :</a:t>
            </a:r>
          </a:p>
          <a:p>
            <a:pPr>
              <a:buClr>
                <a:srgbClr val="FFFF00"/>
              </a:buClr>
              <a:buFontTx/>
              <a:buChar char="-"/>
            </a:pPr>
            <a:r>
              <a:rPr lang="fr-FR" sz="1900" dirty="0" smtClean="0">
                <a:latin typeface="Times New Roman" pitchFamily="18" charset="0"/>
                <a:cs typeface="Times New Roman" pitchFamily="18" charset="0"/>
              </a:rPr>
              <a:t>Stage ouvrier de 6 semaines à effectuer avant la rentrée (entre le 15 juin et le 31 août inclus).</a:t>
            </a:r>
          </a:p>
          <a:p>
            <a:pPr>
              <a:buClr>
                <a:srgbClr val="FFFF00"/>
              </a:buClr>
              <a:buFontTx/>
              <a:buChar char="-"/>
            </a:pPr>
            <a:r>
              <a:rPr lang="fr-FR" sz="1900" dirty="0" smtClean="0">
                <a:latin typeface="Times New Roman" pitchFamily="18" charset="0"/>
                <a:cs typeface="Times New Roman" pitchFamily="18" charset="0"/>
              </a:rPr>
              <a:t>Objectif : Familiariser avec la chaîne de production et le contexte du travail.</a:t>
            </a:r>
          </a:p>
          <a:p>
            <a:pPr>
              <a:buClr>
                <a:srgbClr val="FFFF00"/>
              </a:buClr>
            </a:pPr>
            <a:endParaRPr lang="fr-FR" sz="19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Clr>
                <a:srgbClr val="FFFF00"/>
              </a:buClr>
              <a:buNone/>
            </a:pPr>
            <a:r>
              <a:rPr lang="fr-FR" sz="1900" b="1" u="sng" dirty="0" smtClean="0">
                <a:latin typeface="Times New Roman" pitchFamily="18" charset="0"/>
                <a:cs typeface="Times New Roman" pitchFamily="18" charset="0"/>
              </a:rPr>
              <a:t>En 4ème année (entre la 3ème et la 4ème année) :</a:t>
            </a:r>
          </a:p>
          <a:p>
            <a:pPr>
              <a:buClr>
                <a:srgbClr val="FFFF00"/>
              </a:buClr>
              <a:buFontTx/>
              <a:buChar char="-"/>
            </a:pPr>
            <a:r>
              <a:rPr lang="fr-FR" sz="1900" dirty="0" smtClean="0">
                <a:latin typeface="Times New Roman" pitchFamily="18" charset="0"/>
                <a:cs typeface="Times New Roman" pitchFamily="18" charset="0"/>
              </a:rPr>
              <a:t>Stage assistant ingénieur de 8 semaines à effectuer en janvier/mars ou en juin/août.</a:t>
            </a:r>
          </a:p>
          <a:p>
            <a:pPr>
              <a:buClr>
                <a:srgbClr val="FFFF00"/>
              </a:buClr>
              <a:buFontTx/>
              <a:buChar char="-"/>
            </a:pPr>
            <a:r>
              <a:rPr lang="fr-FR" sz="1900" dirty="0" smtClean="0">
                <a:latin typeface="Times New Roman" pitchFamily="18" charset="0"/>
                <a:cs typeface="Times New Roman" pitchFamily="18" charset="0"/>
              </a:rPr>
              <a:t>Objectif : Réaliser une étude sur un cas logistique en entreprise et proposer des solutions.</a:t>
            </a:r>
          </a:p>
          <a:p>
            <a:pPr>
              <a:buClr>
                <a:srgbClr val="FFFF00"/>
              </a:buClr>
              <a:buFontTx/>
              <a:buChar char="-"/>
            </a:pPr>
            <a:endParaRPr lang="fr-FR" sz="19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Clr>
                <a:srgbClr val="FFFF00"/>
              </a:buClr>
              <a:buNone/>
            </a:pPr>
            <a:r>
              <a:rPr lang="fr-FR" sz="1900" b="1" u="sng" dirty="0" smtClean="0">
                <a:latin typeface="Times New Roman" pitchFamily="18" charset="0"/>
                <a:cs typeface="Times New Roman" pitchFamily="18" charset="0"/>
              </a:rPr>
              <a:t>En 5ème année (en fin de 5ème année) :</a:t>
            </a:r>
          </a:p>
          <a:p>
            <a:pPr>
              <a:buClr>
                <a:srgbClr val="FFFF00"/>
              </a:buClr>
              <a:buFontTx/>
              <a:buChar char="-"/>
            </a:pPr>
            <a:r>
              <a:rPr lang="fr-FR" sz="1900" dirty="0" smtClean="0">
                <a:latin typeface="Times New Roman" pitchFamily="18" charset="0"/>
                <a:cs typeface="Times New Roman" pitchFamily="18" charset="0"/>
              </a:rPr>
              <a:t>Stage de fin d’études de 22 à 24 semaines minimum à partir de janvier.</a:t>
            </a:r>
          </a:p>
          <a:p>
            <a:pPr>
              <a:buClr>
                <a:srgbClr val="FFFF00"/>
              </a:buClr>
              <a:buFontTx/>
              <a:buChar char="-"/>
            </a:pPr>
            <a:r>
              <a:rPr lang="fr-FR" sz="1900" dirty="0" smtClean="0">
                <a:latin typeface="Times New Roman" pitchFamily="18" charset="0"/>
                <a:cs typeface="Times New Roman" pitchFamily="18" charset="0"/>
              </a:rPr>
              <a:t>Objectif : Mener une étude sur un projet logistique conséquent, mettre en place les solutions élaborées. Révèle les qualités d’encadrement du logisticien.</a:t>
            </a:r>
            <a:endParaRPr lang="en-US" sz="19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533400" y="228600"/>
            <a:ext cx="8229600" cy="1399032"/>
          </a:xfrm>
          <a:prstGeom prst="rect">
            <a:avLst/>
          </a:prstGeom>
          <a:effectLst>
            <a:outerShdw blurRad="50800" dist="38100" dir="14700000" algn="t" rotWithShape="0">
              <a:srgbClr val="000000">
                <a:alpha val="60000"/>
              </a:srgbClr>
            </a:outerShdw>
            <a:softEdge rad="635000"/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horz" anchor="ctr">
            <a:normAutofit/>
          </a:bodyPr>
          <a:lstStyle/>
          <a:p>
            <a:pPr marL="484632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000" b="1" spc="-100" dirty="0" smtClean="0">
                <a:ln w="6350">
                  <a:solidFill>
                    <a:schemeClr val="accent1">
                      <a:shade val="43000"/>
                    </a:schemeClr>
                  </a:solidFill>
                </a:ln>
                <a:solidFill>
                  <a:srgbClr val="FFFF00"/>
                </a:solidFill>
                <a:effectLst>
                  <a:outerShdw blurRad="26000" dist="26000" dir="14500000" algn="tl" rotWithShape="0">
                    <a:srgbClr val="000000">
                      <a:alpha val="40000"/>
                    </a:srgbClr>
                  </a:outerShdw>
                </a:effectLst>
              </a:rPr>
              <a:t>CALENDRIER DES STAGES</a:t>
            </a:r>
            <a:endParaRPr kumimoji="0" lang="en-US" sz="4000" b="1" i="0" u="none" strike="noStrike" kern="1200" cap="none" spc="-100" normalizeH="0" baseline="0" noProof="0" dirty="0">
              <a:ln w="6350">
                <a:solidFill>
                  <a:schemeClr val="accent1">
                    <a:shade val="43000"/>
                  </a:schemeClr>
                </a:solidFill>
              </a:ln>
              <a:solidFill>
                <a:srgbClr val="FFFF00"/>
              </a:solidFill>
              <a:effectLst>
                <a:outerShdw blurRad="26000" dist="26000" dir="14500000" algn="tl" rotWithShape="0">
                  <a:srgbClr val="000000">
                    <a:alpha val="40000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33600" y="304800"/>
            <a:ext cx="5181600" cy="1143000"/>
          </a:xfrm>
          <a:effectLst>
            <a:outerShdw blurRad="40000" dist="20000" dir="5400000" rotWithShape="0">
              <a:srgbClr val="000000">
                <a:alpha val="38000"/>
              </a:srgbClr>
            </a:outerShdw>
            <a:softEdge rad="317500"/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/>
          <a:lstStyle/>
          <a:p>
            <a:r>
              <a:rPr lang="en-US" b="1" dirty="0" err="1" smtClean="0">
                <a:solidFill>
                  <a:srgbClr val="C00000"/>
                </a:solidFill>
                <a:effectLst/>
              </a:rPr>
              <a:t>Étudier</a:t>
            </a:r>
            <a:r>
              <a:rPr lang="en-US" b="1" dirty="0" smtClean="0">
                <a:solidFill>
                  <a:srgbClr val="C00000"/>
                </a:solidFill>
              </a:rPr>
              <a:t> à </a:t>
            </a:r>
            <a:r>
              <a:rPr lang="en-US" b="1" dirty="0" err="1" smtClean="0">
                <a:solidFill>
                  <a:srgbClr val="C00000"/>
                </a:solidFill>
              </a:rPr>
              <a:t>l'étranger</a:t>
            </a:r>
            <a:endParaRPr lang="en-US" b="1" dirty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524000"/>
            <a:ext cx="3810000" cy="4861560"/>
          </a:xfrm>
        </p:spPr>
        <p:txBody>
          <a:bodyPr>
            <a:noAutofit/>
          </a:bodyPr>
          <a:lstStyle/>
          <a:p>
            <a:pPr>
              <a:buClr>
                <a:srgbClr val="00B050"/>
              </a:buClr>
              <a:buFont typeface="Wingdings" pitchFamily="2" charset="2"/>
              <a:buChar char="v"/>
            </a:pPr>
            <a:r>
              <a:rPr lang="fr-FR" sz="2800" dirty="0" smtClean="0">
                <a:latin typeface="Times New Roman" pitchFamily="18" charset="0"/>
                <a:cs typeface="Times New Roman" pitchFamily="18" charset="0"/>
              </a:rPr>
              <a:t>L'ISEL encourage les étudiants à réaliser la même démarche : puisqu’il faut voyager pour mieux apprendre, une partie des cursus doit se faire à 100% à l’étranger.</a:t>
            </a:r>
          </a:p>
          <a:p>
            <a:pPr>
              <a:buClr>
                <a:srgbClr val="00B050"/>
              </a:buClr>
              <a:buFont typeface="Wingdings" pitchFamily="2" charset="2"/>
              <a:buChar char="v"/>
            </a:pPr>
            <a:r>
              <a:rPr lang="fr-FR" sz="2800" dirty="0" smtClean="0">
                <a:latin typeface="Times New Roman" pitchFamily="18" charset="0"/>
                <a:cs typeface="Times New Roman" pitchFamily="18" charset="0"/>
              </a:rPr>
              <a:t>Nous vous proposons :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 l="42753" t="15625" r="16252" b="18750"/>
          <a:stretch>
            <a:fillRect/>
          </a:stretch>
        </p:blipFill>
        <p:spPr bwMode="auto">
          <a:xfrm>
            <a:off x="3810000" y="1447800"/>
            <a:ext cx="53340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19200" y="1524000"/>
            <a:ext cx="7772400" cy="4572000"/>
          </a:xfrm>
        </p:spPr>
        <p:txBody>
          <a:bodyPr>
            <a:normAutofit/>
          </a:bodyPr>
          <a:lstStyle/>
          <a:p>
            <a:pPr marL="514350" indent="-514350">
              <a:buFont typeface="Wingdings" pitchFamily="2" charset="2"/>
              <a:buChar char="v"/>
            </a:pPr>
            <a:r>
              <a:rPr lang="fr-FR" sz="2800" dirty="0" smtClean="0"/>
              <a:t>Il ya un formation aux méthodes de l’ingénieur, formation à l’encadrement, formation générale et langue vivante et formation en entreprise. </a:t>
            </a:r>
            <a:endParaRPr lang="en-US" sz="2800" dirty="0"/>
          </a:p>
        </p:txBody>
      </p:sp>
      <p:pic>
        <p:nvPicPr>
          <p:cNvPr id="4" name="Picture 3" descr="432221_260518484028924_590472400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3581400"/>
            <a:ext cx="7772400" cy="3100864"/>
          </a:xfrm>
          <a:prstGeom prst="rect">
            <a:avLst/>
          </a:prstGeom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1371600" y="228600"/>
            <a:ext cx="6705600" cy="1399032"/>
          </a:xfrm>
          <a:prstGeom prst="rect">
            <a:avLst/>
          </a:prstGeom>
          <a:effectLst>
            <a:outerShdw blurRad="50800" dist="38100" dir="13500000" algn="br" rotWithShape="0">
              <a:prstClr val="black">
                <a:alpha val="40000"/>
              </a:prstClr>
            </a:outerShdw>
            <a:softEdge rad="635000"/>
          </a:effectLst>
          <a:scene3d>
            <a:camera prst="orthographicFront" fov="0">
              <a:rot lat="0" lon="0" rev="0"/>
            </a:camera>
            <a:lightRig rig="glow" dir="t">
              <a:rot lat="0" lon="0" rev="4800000"/>
            </a:lightRig>
          </a:scene3d>
          <a:sp3d prstMaterial="powder">
            <a:contourClr>
              <a:schemeClr val="dk1"/>
            </a:contourClr>
          </a:sp3d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vert="horz" anchor="ctr">
            <a:normAutofit/>
          </a:bodyPr>
          <a:lstStyle/>
          <a:p>
            <a:pPr marL="484632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000" b="1" spc="-100" dirty="0" smtClean="0">
                <a:ln w="6350">
                  <a:solidFill>
                    <a:schemeClr val="accent1">
                      <a:shade val="43000"/>
                    </a:schemeClr>
                  </a:solidFill>
                </a:ln>
                <a:solidFill>
                  <a:srgbClr val="FFC000"/>
                </a:solidFill>
                <a:effectLst>
                  <a:outerShdw blurRad="26000" dist="26000" dir="14500000" algn="tl" rotWithShape="0">
                    <a:srgbClr val="000000">
                      <a:alpha val="40000"/>
                    </a:srgbClr>
                  </a:outerShdw>
                </a:effectLst>
              </a:rPr>
              <a:t>EN FORMATION CONTINUE</a:t>
            </a:r>
            <a:endParaRPr kumimoji="0" lang="en-US" sz="4000" b="1" i="0" u="none" strike="noStrike" kern="1200" cap="none" spc="-100" normalizeH="0" baseline="0" noProof="0" dirty="0">
              <a:ln w="6350">
                <a:solidFill>
                  <a:schemeClr val="accent1">
                    <a:shade val="43000"/>
                  </a:schemeClr>
                </a:solidFill>
              </a:ln>
              <a:solidFill>
                <a:srgbClr val="FFC000"/>
              </a:solidFill>
              <a:effectLst>
                <a:outerShdw blurRad="26000" dist="26000" dir="14500000" algn="tl" rotWithShape="0">
                  <a:srgbClr val="000000">
                    <a:alpha val="40000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105400"/>
          </a:xfrm>
        </p:spPr>
        <p:txBody>
          <a:bodyPr>
            <a:normAutofit/>
          </a:bodyPr>
          <a:lstStyle/>
          <a:p>
            <a:pPr>
              <a:buClr>
                <a:srgbClr val="FFFF00"/>
              </a:buClr>
              <a:buFont typeface="Wingdings" pitchFamily="2" charset="2"/>
              <a:buChar char="v"/>
            </a:pPr>
            <a:r>
              <a:rPr lang="fr-FR" sz="2400" dirty="0" smtClean="0">
                <a:latin typeface="Times New Roman" pitchFamily="18" charset="0"/>
                <a:cs typeface="Times New Roman" pitchFamily="18" charset="0"/>
              </a:rPr>
              <a:t>La formation se déroule dans le cadre de l’apprentissage et comprend des enseignements et des séquences en entreprise. Les enseignements sont organisés en 6 semestres. </a:t>
            </a:r>
          </a:p>
          <a:p>
            <a:pPr>
              <a:buNone/>
            </a:pPr>
            <a:endParaRPr lang="fr-FR" sz="2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fr-FR" sz="2400" dirty="0" smtClean="0">
                <a:latin typeface="Times New Roman" pitchFamily="18" charset="0"/>
                <a:cs typeface="Times New Roman" pitchFamily="18" charset="0"/>
              </a:rPr>
              <a:t>  Année 1: </a:t>
            </a:r>
            <a:br>
              <a:rPr lang="fr-FR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fr-FR" sz="2400" dirty="0" smtClean="0">
                <a:latin typeface="Times New Roman" pitchFamily="18" charset="0"/>
                <a:cs typeface="Times New Roman" pitchFamily="18" charset="0"/>
              </a:rPr>
              <a:t>2 semaines en centre de formation/ 2 semaines en entreprise</a:t>
            </a:r>
          </a:p>
          <a:p>
            <a:pPr>
              <a:buNone/>
            </a:pPr>
            <a:r>
              <a:rPr lang="fr-FR" sz="2400" dirty="0" smtClean="0">
                <a:latin typeface="Times New Roman" pitchFamily="18" charset="0"/>
                <a:cs typeface="Times New Roman" pitchFamily="18" charset="0"/>
              </a:rPr>
              <a:t>Année 2: </a:t>
            </a:r>
            <a:br>
              <a:rPr lang="fr-FR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fr-FR" sz="2400" dirty="0" smtClean="0">
                <a:latin typeface="Times New Roman" pitchFamily="18" charset="0"/>
                <a:cs typeface="Times New Roman" pitchFamily="18" charset="0"/>
              </a:rPr>
              <a:t>2 semaines en centre de formation/ 2 semaines en entreprise/ 2 mois obligatoires à l’étranger</a:t>
            </a:r>
          </a:p>
          <a:p>
            <a:pPr>
              <a:buNone/>
            </a:pPr>
            <a:r>
              <a:rPr lang="fr-FR" sz="2400" dirty="0" smtClean="0">
                <a:latin typeface="Times New Roman" pitchFamily="18" charset="0"/>
                <a:cs typeface="Times New Roman" pitchFamily="18" charset="0"/>
              </a:rPr>
              <a:t>Année 3: </a:t>
            </a:r>
            <a:br>
              <a:rPr lang="fr-FR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fr-FR" sz="2400" dirty="0" smtClean="0">
                <a:latin typeface="Times New Roman" pitchFamily="18" charset="0"/>
                <a:cs typeface="Times New Roman" pitchFamily="18" charset="0"/>
              </a:rPr>
              <a:t>2 semaines en centre de formation/ 2 semaines en entreprise/ 6 mois en entreprises</a:t>
            </a:r>
          </a:p>
          <a:p>
            <a:pPr>
              <a:buFont typeface="Wingdings" pitchFamily="2" charset="2"/>
              <a:buChar char="v"/>
            </a:pPr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-152400" y="304800"/>
            <a:ext cx="9296400" cy="1399032"/>
          </a:xfrm>
          <a:prstGeom prst="rect">
            <a:avLst/>
          </a:prstGeom>
          <a:effectLst>
            <a:outerShdw blurRad="50800" dist="38100" dir="13500000" algn="br" rotWithShape="0">
              <a:prstClr val="black">
                <a:alpha val="40000"/>
              </a:prstClr>
            </a:outerShdw>
            <a:softEdge rad="635000"/>
          </a:effectLst>
          <a:scene3d>
            <a:camera prst="orthographicFront" fov="0">
              <a:rot lat="0" lon="0" rev="0"/>
            </a:camera>
            <a:lightRig rig="glow" dir="t">
              <a:rot lat="0" lon="0" rev="4800000"/>
            </a:lightRig>
          </a:scene3d>
          <a:sp3d prstMaterial="powder">
            <a:contourClr>
              <a:schemeClr val="dk1"/>
            </a:contourClr>
          </a:sp3d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vert="horz" anchor="ctr">
            <a:normAutofit/>
          </a:bodyPr>
          <a:lstStyle/>
          <a:p>
            <a:pPr marL="484632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000" b="1" spc="-100" dirty="0" smtClean="0">
                <a:ln w="6350">
                  <a:solidFill>
                    <a:schemeClr val="accent1">
                      <a:shade val="43000"/>
                    </a:schemeClr>
                  </a:solidFill>
                </a:ln>
                <a:solidFill>
                  <a:srgbClr val="FFC000"/>
                </a:solidFill>
                <a:effectLst>
                  <a:outerShdw blurRad="26000" dist="26000" dir="14500000" algn="tl" rotWithShape="0">
                    <a:srgbClr val="000000">
                      <a:alpha val="40000"/>
                    </a:srgbClr>
                  </a:outerShdw>
                </a:effectLst>
              </a:rPr>
              <a:t>EN  FORMATION  PAR   APPRENTISSAGE</a:t>
            </a:r>
            <a:endParaRPr kumimoji="0" lang="en-US" sz="4000" b="1" i="0" u="none" strike="noStrike" kern="1200" cap="none" spc="-100" normalizeH="0" baseline="0" noProof="0" dirty="0">
              <a:ln w="6350">
                <a:solidFill>
                  <a:schemeClr val="accent1">
                    <a:shade val="43000"/>
                  </a:schemeClr>
                </a:solidFill>
              </a:ln>
              <a:solidFill>
                <a:srgbClr val="FFC000"/>
              </a:solidFill>
              <a:effectLst>
                <a:outerShdw blurRad="26000" dist="26000" dir="14500000" algn="tl" rotWithShape="0">
                  <a:srgbClr val="000000">
                    <a:alpha val="40000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ALLE DE COURS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228600"/>
            <a:ext cx="3886200" cy="58293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33400" y="6096000"/>
            <a:ext cx="3657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SALLE DE COURS</a:t>
            </a:r>
          </a:p>
        </p:txBody>
      </p:sp>
      <p:pic>
        <p:nvPicPr>
          <p:cNvPr id="6" name="Picture 5" descr="Labo de langues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14800" y="1143000"/>
            <a:ext cx="5029200" cy="33528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800600" y="4724400"/>
            <a:ext cx="4038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LABO DE LANGUES</a:t>
            </a:r>
            <a:endParaRPr lang="en-US" sz="28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425565_260516900695749_564069406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04800"/>
            <a:ext cx="9144000" cy="6096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1743605_787832024630898_2273701105274486473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998892_499187543495349_2005370166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28600"/>
            <a:ext cx="9144000" cy="645795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10849805_793442267403207_390704758531785481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5486400" cy="3581400"/>
          </a:xfrm>
          <a:prstGeom prst="rect">
            <a:avLst/>
          </a:prstGeom>
        </p:spPr>
      </p:pic>
      <p:pic>
        <p:nvPicPr>
          <p:cNvPr id="7" name="Picture 6" descr="429435_260498300697609_1197488719_n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0" y="1"/>
            <a:ext cx="3657600" cy="3371850"/>
          </a:xfrm>
          <a:prstGeom prst="rect">
            <a:avLst/>
          </a:prstGeom>
        </p:spPr>
      </p:pic>
      <p:pic>
        <p:nvPicPr>
          <p:cNvPr id="6" name="Picture 5" descr="10574300_755855214495246_1481551628221369506_n.jpg"/>
          <p:cNvPicPr>
            <a:picLocks noChangeAspect="1"/>
          </p:cNvPicPr>
          <p:nvPr/>
        </p:nvPicPr>
        <p:blipFill>
          <a:blip r:embed="rId4">
            <a:lum contrast="10000"/>
          </a:blip>
          <a:stretch>
            <a:fillRect/>
          </a:stretch>
        </p:blipFill>
        <p:spPr>
          <a:xfrm>
            <a:off x="0" y="3219450"/>
            <a:ext cx="9144000" cy="36385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jpeg"/></Relationships>
</file>

<file path=ppt/theme/_rels/them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3.jpeg"/></Relationships>
</file>

<file path=ppt/theme/_rels/them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4.jpeg"/></Relationships>
</file>

<file path=ppt/theme/theme1.xml><?xml version="1.0" encoding="utf-8"?>
<a:theme xmlns:a="http://schemas.openxmlformats.org/drawingml/2006/main" name="2_Apex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Apex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Apex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Apex">
  <a:themeElements>
    <a:clrScheme name="Trek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Apex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Apex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chnic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Technic">
      <a:majorFont>
        <a:latin typeface="Franklin Gothic Book"/>
        <a:ea typeface=""/>
        <a:cs typeface=""/>
        <a:font script="Jpan" typeface="ＭＳ Ｐゴシック"/>
        <a:font script="Hang" typeface="HY견고딕"/>
        <a:font script="Hans" typeface="宋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HGｺﾞｼｯｸM"/>
        <a:font script="Hang" typeface="HY중고딕"/>
        <a:font script="Hans" typeface="黑体"/>
        <a:font script="Hant" typeface="微軟正黑體"/>
        <a:font script="Arab" typeface="Tahoma"/>
        <a:font script="Hebr" typeface="Levenim MT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Technic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</a:schemeClr>
            </a:gs>
            <a:gs pos="68000">
              <a:schemeClr val="phClr">
                <a:tint val="77000"/>
              </a:schemeClr>
            </a:gs>
            <a:gs pos="81000">
              <a:schemeClr val="phClr">
                <a:tint val="79000"/>
              </a:schemeClr>
            </a:gs>
            <a:gs pos="86000">
              <a:schemeClr val="phClr">
                <a:tint val="73000"/>
              </a:schemeClr>
            </a:gs>
            <a:gs pos="100000">
              <a:schemeClr val="phClr">
                <a:tint val="3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3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shade val="57000"/>
                <a:satMod val="120000"/>
              </a:schemeClr>
            </a:gs>
            <a:gs pos="80000">
              <a:schemeClr val="phClr">
                <a:shade val="56000"/>
                <a:satMod val="145000"/>
              </a:schemeClr>
            </a:gs>
            <a:gs pos="88000">
              <a:schemeClr val="phClr">
                <a:shade val="63000"/>
                <a:satMod val="160000"/>
              </a:schemeClr>
            </a:gs>
            <a:gs pos="100000">
              <a:schemeClr val="phClr">
                <a:tint val="99555"/>
                <a:satMod val="155000"/>
              </a:schemeClr>
            </a:gs>
          </a:gsLst>
          <a:lin ang="5400000" scaled="1"/>
        </a:gradFill>
      </a:fillStyleLst>
      <a:lnStyleLst>
        <a:ln w="9525" cap="flat" cmpd="sng" algn="ctr">
          <a:solidFill>
            <a:schemeClr val="phClr">
              <a:shade val="60000"/>
              <a:satMod val="30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00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62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  <a:scene3d>
            <a:camera prst="orthographicFront" fov="0">
              <a:rot lat="0" lon="0" rev="0"/>
            </a:camera>
            <a:lightRig rig="harsh" dir="t">
              <a:rot lat="6000000" lon="6000000" rev="0"/>
            </a:lightRig>
          </a:scene3d>
          <a:sp3d contourW="10000" prstMaterial="metal">
            <a:bevelT w="20000" h="9000" prst="softRound"/>
            <a:contourClr>
              <a:schemeClr val="phClr">
                <a:shade val="30000"/>
                <a:satMod val="2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50000"/>
              </a:schemeClr>
            </a:gs>
            <a:gs pos="30000">
              <a:schemeClr val="phClr">
                <a:shade val="60000"/>
                <a:satMod val="150000"/>
              </a:schemeClr>
            </a:gs>
            <a:gs pos="100000">
              <a:schemeClr val="phClr">
                <a:tint val="83000"/>
                <a:satMod val="200000"/>
              </a:schemeClr>
            </a:gs>
          </a:gsLst>
          <a:lin ang="13000000" scaled="0"/>
        </a:gra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60000" t="50000" r="4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Verve">
  <a:themeElements>
    <a:clrScheme name="Urban">
      <a:dk1>
        <a:sysClr val="windowText" lastClr="000000"/>
      </a:dk1>
      <a:lt1>
        <a:sysClr val="window" lastClr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Verve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Verve">
      <a:fillStyleLst>
        <a:solidFill>
          <a:schemeClr val="phClr"/>
        </a:solidFill>
        <a:gradFill rotWithShape="1">
          <a:gsLst>
            <a:gs pos="0">
              <a:schemeClr val="phClr">
                <a:tint val="10000"/>
                <a:satMod val="300000"/>
              </a:schemeClr>
            </a:gs>
            <a:gs pos="34000">
              <a:schemeClr val="phClr">
                <a:tint val="13500"/>
                <a:satMod val="250000"/>
              </a:schemeClr>
            </a:gs>
            <a:gs pos="100000">
              <a:schemeClr val="phClr"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gradFill rotWithShape="1">
          <a:gsLst>
            <a:gs pos="0">
              <a:schemeClr val="phClr">
                <a:tint val="60000"/>
                <a:satMod val="160000"/>
              </a:schemeClr>
            </a:gs>
            <a:gs pos="46000">
              <a:schemeClr val="phClr">
                <a:tint val="86000"/>
                <a:satMod val="160000"/>
              </a:schemeClr>
            </a:gs>
            <a:gs pos="100000">
              <a:schemeClr val="phClr">
                <a:shade val="40000"/>
                <a:satMod val="160000"/>
              </a:schemeClr>
            </a:gs>
          </a:gsLst>
          <a:path path="circle">
            <a:fillToRect l="50000" t="155000" r="50000" b="-55000"/>
          </a:path>
        </a:gradFill>
      </a:fillStyleLst>
      <a:lnStyleLst>
        <a:ln w="9525" cap="flat" cmpd="sng" algn="ctr">
          <a:solidFill>
            <a:schemeClr val="phClr">
              <a:satMod val="12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147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3600000"/>
            </a:lightRig>
          </a:scene3d>
          <a:sp3d prstMaterial="plastic">
            <a:bevelT w="127000" h="38200" prst="relaxedInset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8000"/>
                <a:satMod val="230000"/>
              </a:schemeClr>
            </a:gs>
            <a:gs pos="60000">
              <a:schemeClr val="phClr">
                <a:shade val="92000"/>
                <a:satMod val="230000"/>
              </a:schemeClr>
            </a:gs>
            <a:gs pos="100000">
              <a:schemeClr val="phClr">
                <a:tint val="85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1200"/>
                <a:satMod val="150000"/>
              </a:schemeClr>
              <a:schemeClr val="phClr">
                <a:tint val="90000"/>
                <a:satMod val="150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Metro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Metro">
      <a:majorFont>
        <a:latin typeface="Consolas"/>
        <a:ea typeface=""/>
        <a:cs typeface=""/>
        <a:font script="Jpan" typeface="HG丸ｺﾞｼｯｸM-PRO"/>
        <a:font script="Hang" typeface="HY중고딕"/>
        <a:font script="Hans" typeface="华文楷体"/>
        <a:font script="Hant" typeface="新細明體"/>
        <a:font script="Arab" typeface="Tahoma"/>
        <a:font script="Hebr" typeface="Levenim MT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orbel"/>
        <a:ea typeface=""/>
        <a:cs typeface=""/>
        <a:font script="Jpan" typeface="HGｺﾞｼｯｸM"/>
        <a:font script="Hang" typeface="맑은 고딕"/>
        <a:font script="Hans" typeface="宋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Metro">
      <a:fillStyleLst>
        <a:solidFill>
          <a:schemeClr val="phClr"/>
        </a:solidFill>
        <a:gradFill rotWithShape="1">
          <a:gsLst>
            <a:gs pos="0">
              <a:schemeClr val="phClr">
                <a:tint val="25000"/>
                <a:satMod val="125000"/>
              </a:schemeClr>
            </a:gs>
            <a:gs pos="40000">
              <a:schemeClr val="phClr">
                <a:tint val="55000"/>
                <a:satMod val="130000"/>
              </a:schemeClr>
            </a:gs>
            <a:gs pos="50000">
              <a:schemeClr val="phClr">
                <a:tint val="59000"/>
                <a:satMod val="130000"/>
              </a:schemeClr>
            </a:gs>
            <a:gs pos="65000">
              <a:schemeClr val="phClr">
                <a:tint val="55000"/>
                <a:satMod val="130000"/>
              </a:schemeClr>
            </a:gs>
            <a:gs pos="100000">
              <a:schemeClr val="phClr">
                <a:tint val="20000"/>
                <a:satMod val="12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48000"/>
                <a:satMod val="138000"/>
              </a:schemeClr>
            </a:gs>
            <a:gs pos="25000">
              <a:schemeClr val="phClr">
                <a:tint val="85000"/>
              </a:schemeClr>
            </a:gs>
            <a:gs pos="40000">
              <a:schemeClr val="phClr">
                <a:tint val="92000"/>
              </a:schemeClr>
            </a:gs>
            <a:gs pos="50000">
              <a:schemeClr val="phClr">
                <a:tint val="93000"/>
              </a:schemeClr>
            </a:gs>
            <a:gs pos="60000">
              <a:schemeClr val="phClr">
                <a:tint val="92000"/>
              </a:schemeClr>
            </a:gs>
            <a:gs pos="75000">
              <a:schemeClr val="phClr">
                <a:tint val="83000"/>
                <a:satMod val="108000"/>
              </a:schemeClr>
            </a:gs>
            <a:gs pos="100000">
              <a:schemeClr val="phClr">
                <a:tint val="48000"/>
                <a:satMod val="150000"/>
              </a:schemeClr>
            </a:gs>
          </a:gsLst>
          <a:lin ang="5400000" scaled="0"/>
        </a:gradFill>
      </a:fillStyleLst>
      <a:lnStyleLst>
        <a:ln w="12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</a:effectStyle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>
            <a:bevelT w="0" h="0"/>
            <a:contourClr>
              <a:schemeClr val="phClr">
                <a:tint val="70000"/>
              </a:schemeClr>
            </a:contourClr>
          </a:sp3d>
        </a:effectStyle>
        <a:effectStyle>
          <a:effectLst>
            <a:glow rad="101500">
              <a:schemeClr val="phClr">
                <a:alpha val="42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glow" dir="t">
              <a:rot lat="0" lon="0" rev="4800000"/>
            </a:lightRig>
          </a:scene3d>
          <a:sp3d prstMaterial="powder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bg1">
                <a:shade val="100000"/>
                <a:satMod val="150000"/>
              </a:schemeClr>
            </a:gs>
            <a:gs pos="65000">
              <a:schemeClr val="bg1">
                <a:shade val="90000"/>
                <a:satMod val="375000"/>
              </a:schemeClr>
            </a:gs>
            <a:gs pos="100000">
              <a:schemeClr val="phClr">
                <a:tint val="88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0000"/>
                <a:satMod val="180000"/>
              </a:schemeClr>
              <a:schemeClr val="phClr">
                <a:tint val="90000"/>
                <a:satMod val="20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Concourse">
  <a:themeElements>
    <a:clrScheme name="Equity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95000" t="-106500" r="5000" b="2065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255</TotalTime>
  <Words>403</Words>
  <Application>Microsoft Office PowerPoint</Application>
  <PresentationFormat>On-screen Show (4:3)</PresentationFormat>
  <Paragraphs>43</Paragraphs>
  <Slides>16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7</vt:i4>
      </vt:variant>
      <vt:variant>
        <vt:lpstr>Slide Titles</vt:lpstr>
      </vt:variant>
      <vt:variant>
        <vt:i4>16</vt:i4>
      </vt:variant>
    </vt:vector>
  </HeadingPairs>
  <TitlesOfParts>
    <vt:vector size="23" baseType="lpstr">
      <vt:lpstr>2_Apex</vt:lpstr>
      <vt:lpstr>1_Apex</vt:lpstr>
      <vt:lpstr>Technic</vt:lpstr>
      <vt:lpstr>Verve</vt:lpstr>
      <vt:lpstr>Metro</vt:lpstr>
      <vt:lpstr>Office Theme</vt:lpstr>
      <vt:lpstr>Concourse</vt:lpstr>
      <vt:lpstr>Slide 1</vt:lpstr>
      <vt:lpstr>La logistique en quelques mots clés :</vt:lpstr>
      <vt:lpstr>Slide 3</vt:lpstr>
      <vt:lpstr>ÉTUDIER À L'ISEL </vt:lpstr>
      <vt:lpstr>Slide 5</vt:lpstr>
      <vt:lpstr>PROJETS</vt:lpstr>
      <vt:lpstr>Slide 7</vt:lpstr>
      <vt:lpstr>Slide 8</vt:lpstr>
      <vt:lpstr>Étudier à l'étranger</vt:lpstr>
      <vt:lpstr>Slide 10</vt:lpstr>
      <vt:lpstr>Slide 11</vt:lpstr>
      <vt:lpstr>Slide 12</vt:lpstr>
      <vt:lpstr>Slide 13</vt:lpstr>
      <vt:lpstr>Slide 14</vt:lpstr>
      <vt:lpstr>Slide 15</vt:lpstr>
      <vt:lpstr>Slide 16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ISEL</dc:title>
  <dc:creator>Jelena</dc:creator>
  <cp:lastModifiedBy>win 7</cp:lastModifiedBy>
  <cp:revision>32</cp:revision>
  <dcterms:created xsi:type="dcterms:W3CDTF">2006-08-16T00:00:00Z</dcterms:created>
  <dcterms:modified xsi:type="dcterms:W3CDTF">2015-03-20T19:19:07Z</dcterms:modified>
</cp:coreProperties>
</file>