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58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60" r:id="rId2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F19"/>
    <a:srgbClr val="002850"/>
    <a:srgbClr val="CCFFCC"/>
    <a:srgbClr val="FFCCCC"/>
    <a:srgbClr val="9E480E"/>
    <a:srgbClr val="1E5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11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dirty="0"/>
              <a:t>Наслов графикона</a:t>
            </a:r>
            <a:endParaRPr lang="sr-Latn-R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Серија 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Категорија 1</c:v>
                </c:pt>
                <c:pt idx="1">
                  <c:v>Категорија 2</c:v>
                </c:pt>
                <c:pt idx="2">
                  <c:v>Категорија 3</c:v>
                </c:pt>
                <c:pt idx="3">
                  <c:v>Категорија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F-496F-968C-12F1CF576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Серија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Категорија 1</c:v>
                </c:pt>
                <c:pt idx="1">
                  <c:v>Категорија 2</c:v>
                </c:pt>
                <c:pt idx="2">
                  <c:v>Категорија 3</c:v>
                </c:pt>
                <c:pt idx="3">
                  <c:v>Категорија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EF-496F-968C-12F1CF5762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Серија 3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Категорија 1</c:v>
                </c:pt>
                <c:pt idx="1">
                  <c:v>Категорија 2</c:v>
                </c:pt>
                <c:pt idx="2">
                  <c:v>Категорија 3</c:v>
                </c:pt>
                <c:pt idx="3">
                  <c:v>Категорија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EF-496F-968C-12F1CF5762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787136"/>
        <c:axId val="99788672"/>
      </c:barChart>
      <c:catAx>
        <c:axId val="9978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88672"/>
        <c:crosses val="autoZero"/>
        <c:auto val="1"/>
        <c:lblAlgn val="ctr"/>
        <c:lblOffset val="100"/>
        <c:noMultiLvlLbl val="0"/>
      </c:catAx>
      <c:valAx>
        <c:axId val="9978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78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D714E-108F-47C8-9868-3FFA577D6B22}" type="datetimeFigureOut">
              <a:rPr lang="sr-Latn-RS" smtClean="0"/>
              <a:pPr/>
              <a:t>7.10.2026.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15E9B-F8F8-4FA8-BE3A-00BE8F406980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88400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DF269-521E-4B12-A6E5-D59C88C2B601}" type="datetimeFigureOut">
              <a:rPr lang="sr-Latn-RS" smtClean="0"/>
              <a:pPr/>
              <a:t>7.10.2026.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4B4A3-5BD7-4D53-BBD1-F3178D2FE7E0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527376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chart" Target="../charts/chart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rgbClr val="1E578E"/>
                </a:solidFill>
                <a:latin typeface="Tw Cen MT (Body)"/>
              </a:defRPr>
            </a:lvl1pPr>
          </a:lstStyle>
          <a:p>
            <a:r>
              <a:rPr lang="sr-Cyrl-RS" dirty="0"/>
              <a:t>Наслов презентације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06475-5A6F-42DC-A20E-5CD6159ADAA8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784" y="3602038"/>
            <a:ext cx="4103216" cy="325596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Tw Cen MT (Body)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 dirty="0"/>
              <a:t>Поднаслов презентације</a:t>
            </a:r>
            <a:endParaRPr lang="sr-Latn-R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524000" y="5691673"/>
            <a:ext cx="9144000" cy="528152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tint val="75000"/>
                  </a:schemeClr>
                </a:solidFill>
                <a:latin typeface="Tw Cen MT (Body)Body)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 dirty="0"/>
              <a:t>Место и датум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013" y="1122363"/>
            <a:ext cx="5001975" cy="7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3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1E578E"/>
                </a:solidFill>
                <a:latin typeface="Tw Cen MT (Body)"/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  <a:latin typeface="Tw Cen MT (Body)Body)"/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3404216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1E578E"/>
                </a:solidFill>
                <a:latin typeface="Tw Cen MT (Body)Body)"/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Tw Cen MT (Body)Body)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 dirty="0"/>
              <a:t>Поднаслов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D77415B9-F7E1-4329-86C5-BFD9CA71CB2B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562011"/>
            <a:ext cx="5001975" cy="77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6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rgbClr val="1E578E"/>
                </a:solidFill>
                <a:latin typeface="Tw Cen MT (Body)Body)"/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3E24CC09-28A3-4024-98F4-C9F66E8E8861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589731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57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 dirty="0"/>
              <a:t>Текст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578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 dirty="0"/>
              <a:t>Текст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A825FD8A-1FFE-4238-BA14-C5F811CB1A6B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6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36DA588A-F02A-49FE-B4BB-62E9D891C6D0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49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36DA588A-F02A-49FE-B4BB-62E9D891C6D0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8357086"/>
              </p:ext>
            </p:extLst>
          </p:nvPr>
        </p:nvGraphicFramePr>
        <p:xfrm>
          <a:off x="838200" y="2287207"/>
          <a:ext cx="10515600" cy="3283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80748134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85935733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859358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64784358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57887910"/>
                    </a:ext>
                  </a:extLst>
                </a:gridCol>
              </a:tblGrid>
              <a:tr h="8207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0"/>
                        </a:spcBef>
                      </a:pPr>
                      <a:r>
                        <a:rPr lang="sr-Cyrl-RS" dirty="0"/>
                        <a:t>Колона 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sr-Cyrl-RS" dirty="0"/>
                        <a:t>Колона 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sr-Cyrl-RS" dirty="0"/>
                        <a:t>Колона 3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sr-Cyrl-RS" dirty="0"/>
                        <a:t>Колона 4</a:t>
                      </a:r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90650"/>
                  </a:ext>
                </a:extLst>
              </a:tr>
              <a:tr h="8207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sr-Cyrl-RS" dirty="0"/>
                        <a:t>Ред 1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1148"/>
                  </a:ext>
                </a:extLst>
              </a:tr>
              <a:tr h="8207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sr-Cyrl-RS" dirty="0"/>
                        <a:t>Ред 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85372"/>
                  </a:ext>
                </a:extLst>
              </a:tr>
              <a:tr h="82079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sr-Cyrl-RS" dirty="0"/>
                        <a:t>Ред 3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endParaRPr lang="sr-Latn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515901"/>
                  </a:ext>
                </a:extLst>
              </a:tr>
            </a:tbl>
          </a:graphicData>
        </a:graphic>
      </p:graphicFrame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Табела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22541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36DA588A-F02A-49FE-B4BB-62E9D891C6D0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C068A37D-29CE-3143-9685-3E757B766BA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823881815"/>
              </p:ext>
            </p:extLst>
          </p:nvPr>
        </p:nvGraphicFramePr>
        <p:xfrm>
          <a:off x="838200" y="1734937"/>
          <a:ext cx="10515600" cy="396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Графикон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804494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D9CD9DD0-17BE-4D06-B789-47356A50A0A7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endParaRPr lang="sr-Latn-R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649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 dirty="0"/>
              <a:t>Текст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"/>
              </a:defRPr>
            </a:lvl1pPr>
          </a:lstStyle>
          <a:p>
            <a:fld id="{C863CF42-AF2D-467E-A86E-921779ACBB86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 dirty="0"/>
              <a:t>Текст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fld id="{41E0A76F-A858-4830-884B-9E9914C82A13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r-Cyrl-RS" dirty="0"/>
              <a:t>Слика</a:t>
            </a:r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0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fld id="{B327E440-2A8B-43FA-8E62-283731874734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81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502507"/>
            <a:ext cx="7734300" cy="5674455"/>
          </a:xfrm>
        </p:spPr>
        <p:txBody>
          <a:bodyPr vert="eaVert"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sr-Cyrl-RS" dirty="0"/>
              <a:t>Текст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fld id="{8C4348E8-5F32-4135-9735-14DFEF197A78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502508"/>
            <a:ext cx="2628900" cy="5674454"/>
          </a:xfrm>
        </p:spPr>
        <p:txBody>
          <a:bodyPr vert="eaVert"/>
          <a:lstStyle>
            <a:lvl1pPr>
              <a:defRPr>
                <a:solidFill>
                  <a:srgbClr val="1E578E"/>
                </a:solidFill>
              </a:defRPr>
            </a:lvl1pPr>
          </a:lstStyle>
          <a:p>
            <a:r>
              <a:rPr lang="sr-Cyrl-RS" dirty="0"/>
              <a:t>Наслов</a:t>
            </a:r>
            <a:endParaRPr lang="sr-Latn-R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56519" cy="6858000"/>
          </a:xfrm>
          <a:prstGeom prst="rect">
            <a:avLst/>
          </a:prstGeom>
          <a:solidFill>
            <a:srgbClr val="1E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b="0" cap="none" spc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0" y="4543024"/>
            <a:ext cx="2917370" cy="2314976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22549" y="6275819"/>
            <a:ext cx="469556" cy="365125"/>
          </a:xfrm>
        </p:spPr>
        <p:txBody>
          <a:bodyPr/>
          <a:lstStyle>
            <a:lvl1pPr algn="ctr">
              <a:defRPr sz="1400" b="1">
                <a:solidFill>
                  <a:srgbClr val="1E578E"/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1351" y="60910"/>
            <a:ext cx="1927654" cy="33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24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784" y="3602038"/>
            <a:ext cx="4103216" cy="3255962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fld id="{D77415B9-F7E1-4329-86C5-BFD9CA71CB2B}" type="datetime1">
              <a:rPr lang="sr-Latn-RS" smtClean="0"/>
              <a:pPr/>
              <a:t>7.10.2026.</a:t>
            </a:fld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w Cen MT (Body)dy)"/>
              </a:defRPr>
            </a:lvl1pPr>
          </a:lstStyle>
          <a:p>
            <a:endParaRPr lang="sr-Latn-R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5250076" y="4549867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r-Latn-RS" dirty="0">
                <a:solidFill>
                  <a:schemeClr val="bg1">
                    <a:lumMod val="50000"/>
                  </a:schemeClr>
                </a:solidFill>
              </a:rPr>
              <a:t>ww.sf.bg.ac.rs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w Cen MT (Body)Body)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838200" y="1374682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sr-Cyrl-RS" sz="3600" b="1" dirty="0">
                <a:solidFill>
                  <a:schemeClr val="accent1">
                    <a:lumMod val="50000"/>
                  </a:schemeClr>
                </a:solidFill>
                <a:latin typeface="Tw Cen MT (Body)Body)"/>
              </a:rPr>
              <a:t>ХВАЛА НА ПАЖЊИ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Tw Cen MT (Body)Body)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553738"/>
            <a:ext cx="9144000" cy="7507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Tw Cen MT (Body)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 dirty="0"/>
              <a:t>Текст</a:t>
            </a:r>
            <a:endParaRPr lang="sr-Latn-R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00" y="5100435"/>
            <a:ext cx="720000" cy="72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396" y="3872332"/>
            <a:ext cx="3933209" cy="60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0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415B9-F7E1-4329-86C5-BFD9CA71CB2B}" type="datetime1">
              <a:rPr lang="sr-Latn-RS" smtClean="0"/>
              <a:pPr/>
              <a:t>7.10.2026.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A3A0C-5B1B-4859-8A9F-0D6B550C0C8D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9735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60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E578E"/>
          </a:solidFill>
          <a:latin typeface="Tw Cen MT (Body)Body)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w Cen MT (Body)Body)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w Cen MT (Body)Body)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w Cen MT (Body)Body)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 (Body)Body)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w Cen MT (Body)Body)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4182" y="2821576"/>
            <a:ext cx="9144000" cy="1328465"/>
          </a:xfrm>
        </p:spPr>
        <p:txBody>
          <a:bodyPr>
            <a:normAutofit/>
          </a:bodyPr>
          <a:lstStyle/>
          <a:p>
            <a:r>
              <a:rPr lang="sr-Cyrl-RS" sz="4000" dirty="0">
                <a:latin typeface="Cambria" pitchFamily="18" charset="0"/>
                <a:ea typeface="Cambria" pitchFamily="18" charset="0"/>
              </a:rPr>
              <a:t>Особе са инвалидитетом </a:t>
            </a:r>
            <a:br>
              <a:rPr lang="en-US" sz="4000" dirty="0">
                <a:latin typeface="Cambria" pitchFamily="18" charset="0"/>
                <a:ea typeface="Cambria" pitchFamily="18" charset="0"/>
              </a:rPr>
            </a:br>
            <a:endParaRPr lang="sr-Latn-RS" sz="4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5623" y="3602036"/>
            <a:ext cx="9144000" cy="656455"/>
          </a:xfrm>
        </p:spPr>
        <p:txBody>
          <a:bodyPr>
            <a:normAutofit/>
          </a:bodyPr>
          <a:lstStyle/>
          <a:p>
            <a:r>
              <a:rPr lang="sr-Cyrl-RS" sz="3500" dirty="0">
                <a:latin typeface="Cambria" pitchFamily="18" charset="0"/>
                <a:ea typeface="Cambria" pitchFamily="18" charset="0"/>
              </a:rPr>
              <a:t>основни појмови</a:t>
            </a:r>
            <a:endParaRPr lang="sr-Latn-RS" sz="35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>
          <a:xfrm>
            <a:off x="1484812" y="6329848"/>
            <a:ext cx="9144000" cy="528152"/>
          </a:xfrm>
        </p:spPr>
        <p:txBody>
          <a:bodyPr>
            <a:normAutofit/>
          </a:bodyPr>
          <a:lstStyle/>
          <a:p>
            <a:r>
              <a:rPr lang="sr-Cyrl-RS" sz="2000" dirty="0">
                <a:latin typeface="Cambria" pitchFamily="18" charset="0"/>
                <a:ea typeface="Cambria" pitchFamily="18" charset="0"/>
              </a:rPr>
              <a:t>Београд, 202</a:t>
            </a:r>
            <a:r>
              <a:rPr lang="en-GB" sz="2000" dirty="0">
                <a:latin typeface="Cambria" pitchFamily="18" charset="0"/>
                <a:ea typeface="Cambria" pitchFamily="18" charset="0"/>
              </a:rPr>
              <a:t>5</a:t>
            </a:r>
            <a:r>
              <a:rPr lang="sr-Cyrl-RS" sz="2000" dirty="0">
                <a:latin typeface="Cambria" pitchFamily="18" charset="0"/>
                <a:ea typeface="Cambria" pitchFamily="18" charset="0"/>
              </a:rPr>
              <a:t>. </a:t>
            </a:r>
            <a:endParaRPr lang="sr-Latn-RS" sz="2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52698" y="4316140"/>
            <a:ext cx="4611189" cy="20585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sr-Cyrl-R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</a:br>
            <a:r>
              <a:rPr lang="sr-Cyrl-R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Предметни наставници:</a:t>
            </a:r>
          </a:p>
          <a:p>
            <a:pPr lvl="0" algn="just">
              <a:lnSpc>
                <a:spcPct val="90000"/>
              </a:lnSpc>
              <a:spcAft>
                <a:spcPts val="300"/>
              </a:spcAft>
            </a:pP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Проф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.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др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Радомир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Мијаиловић</a:t>
            </a:r>
            <a:endParaRPr lang="sr-Cyrl-RS" sz="2000" dirty="0">
              <a:solidFill>
                <a:schemeClr val="bg1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  <a:p>
            <a:pPr lvl="0" algn="just">
              <a:lnSpc>
                <a:spcPct val="90000"/>
              </a:lnSpc>
              <a:spcAft>
                <a:spcPts val="300"/>
              </a:spcAft>
            </a:pPr>
            <a:r>
              <a:rPr lang="sr-Cyrl-R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Проф. др Далибор Пешић</a:t>
            </a:r>
          </a:p>
          <a:p>
            <a:pPr lvl="0" algn="just">
              <a:lnSpc>
                <a:spcPct val="90000"/>
              </a:lnSpc>
              <a:spcAft>
                <a:spcPts val="300"/>
              </a:spcAft>
            </a:pPr>
            <a:r>
              <a:rPr lang="sr-Cyrl-RS" sz="2000" dirty="0">
                <a:solidFill>
                  <a:schemeClr val="bg1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Доц. др Ђорђе Петровић</a:t>
            </a:r>
            <a:endParaRPr kumimoji="0" lang="sr-Latn-RS" sz="2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mbria" pitchFamily="18" charset="0"/>
              <a:ea typeface="Cambria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81F719-3F25-103F-1426-1F1F4B12E6F4}"/>
              </a:ext>
            </a:extLst>
          </p:cNvPr>
          <p:cNvSpPr/>
          <p:nvPr/>
        </p:nvSpPr>
        <p:spPr>
          <a:xfrm>
            <a:off x="376646" y="2204498"/>
            <a:ext cx="114387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3000" b="1" i="1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Предмет: Безбедност особа са инвалидитетом у саобраћају</a:t>
            </a:r>
            <a:endParaRPr lang="en-US" sz="3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43424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2</a:t>
            </a:fld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4000" dirty="0">
                <a:latin typeface="Cambria" pitchFamily="18" charset="0"/>
                <a:ea typeface="Cambria" pitchFamily="18" charset="0"/>
              </a:rPr>
              <a:t>Теме:</a:t>
            </a:r>
            <a:endParaRPr lang="sr-Latn-RS" sz="4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Blip>
                <a:blip r:embed="rId2"/>
              </a:buBlip>
            </a:pPr>
            <a:r>
              <a:rPr lang="sr-Cyrl-RS" sz="3500" dirty="0">
                <a:latin typeface="Cambria" pitchFamily="18" charset="0"/>
                <a:ea typeface="Cambria" pitchFamily="18" charset="0"/>
              </a:rPr>
              <a:t> Друштвено прихватљива терминологија.</a:t>
            </a:r>
            <a:endParaRPr lang="en-US" sz="3500" dirty="0"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Blip>
                <a:blip r:embed="rId2"/>
              </a:buBlip>
            </a:pPr>
            <a:r>
              <a:rPr lang="sr-Cyrl-RS" sz="3500" dirty="0">
                <a:latin typeface="Cambria" pitchFamily="18" charset="0"/>
                <a:ea typeface="Cambria" pitchFamily="18" charset="0"/>
              </a:rPr>
              <a:t> Медицински и социјални модел инвалидитета.</a:t>
            </a:r>
            <a:endParaRPr lang="en-US" sz="3500" dirty="0"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Blip>
                <a:blip r:embed="rId2"/>
              </a:buBlip>
            </a:pPr>
            <a:r>
              <a:rPr lang="sr-Cyrl-RS" sz="3500" dirty="0">
                <a:latin typeface="Cambria" pitchFamily="18" charset="0"/>
                <a:ea typeface="Cambria" pitchFamily="18" charset="0"/>
              </a:rPr>
              <a:t> Дефиниција појма „</a:t>
            </a:r>
            <a:r>
              <a:rPr lang="sr-Cyrl-RS" sz="3500" i="1" dirty="0">
                <a:latin typeface="Cambria" pitchFamily="18" charset="0"/>
                <a:ea typeface="Cambria" pitchFamily="18" charset="0"/>
              </a:rPr>
              <a:t>особа са инвалидитетом</a:t>
            </a:r>
            <a:r>
              <a:rPr lang="sr-Cyrl-RS" sz="3500" dirty="0">
                <a:latin typeface="Cambria" pitchFamily="18" charset="0"/>
                <a:ea typeface="Cambria" pitchFamily="18" charset="0"/>
              </a:rPr>
              <a:t>“.</a:t>
            </a:r>
            <a:endParaRPr lang="en-US" sz="3500" dirty="0"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Blip>
                <a:blip r:embed="rId2"/>
              </a:buBlip>
            </a:pPr>
            <a:r>
              <a:rPr lang="sr-Cyrl-RS" sz="3500" dirty="0">
                <a:latin typeface="Cambria" pitchFamily="18" charset="0"/>
                <a:ea typeface="Cambria" pitchFamily="18" charset="0"/>
              </a:rPr>
              <a:t> Типологија особа са инвалидитетом.</a:t>
            </a:r>
            <a:endParaRPr lang="en-US" sz="3500" dirty="0"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Blip>
                <a:blip r:embed="rId2"/>
              </a:buBlip>
            </a:pPr>
            <a:r>
              <a:rPr lang="sr-Cyrl-RS" sz="3500" dirty="0">
                <a:latin typeface="Cambria" pitchFamily="18" charset="0"/>
                <a:ea typeface="Cambria" pitchFamily="18" charset="0"/>
              </a:rPr>
              <a:t> Бројност особа са инвалидитетом.</a:t>
            </a:r>
            <a:endParaRPr lang="en-US" sz="3500" dirty="0">
              <a:latin typeface="Cambria" pitchFamily="18" charset="0"/>
              <a:ea typeface="Cambria" pitchFamily="18" charset="0"/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12532253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134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mbria" pitchFamily="18" charset="0"/>
                <a:ea typeface="Cambria" pitchFamily="18" charset="0"/>
              </a:rPr>
              <a:t>1.1. </a:t>
            </a:r>
            <a:r>
              <a:rPr lang="sr-Cyrl-RS" sz="4000" dirty="0">
                <a:latin typeface="Cambria" pitchFamily="18" charset="0"/>
                <a:ea typeface="Cambria" pitchFamily="18" charset="0"/>
              </a:rPr>
              <a:t>Терминологија</a:t>
            </a:r>
            <a:endParaRPr lang="en-US" sz="4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3</a:t>
            </a:fld>
            <a:endParaRPr lang="sr-Latn-R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w Cen MT (Body)Body)"/>
              <a:ea typeface="+mn-ea"/>
              <a:cs typeface="+mn-cs"/>
            </a:endParaRPr>
          </a:p>
        </p:txBody>
      </p:sp>
      <p:sp>
        <p:nvSpPr>
          <p:cNvPr id="7" name="Freeform: Shape 17">
            <a:extLst>
              <a:ext uri="{FF2B5EF4-FFF2-40B4-BE49-F238E27FC236}">
                <a16:creationId xmlns:a16="http://schemas.microsoft.com/office/drawing/2014/main" id="{CB16C05F-7526-4680-8013-0C9BC5E1CE9C}"/>
              </a:ext>
            </a:extLst>
          </p:cNvPr>
          <p:cNvSpPr/>
          <p:nvPr/>
        </p:nvSpPr>
        <p:spPr>
          <a:xfrm>
            <a:off x="1293222" y="3291840"/>
            <a:ext cx="8225521" cy="3566160"/>
          </a:xfrm>
          <a:custGeom>
            <a:avLst/>
            <a:gdLst>
              <a:gd name="connsiteX0" fmla="*/ 1468485 w 9335864"/>
              <a:gd name="connsiteY0" fmla="*/ 4107636 h 4317704"/>
              <a:gd name="connsiteX1" fmla="*/ 1458875 w 9335864"/>
              <a:gd name="connsiteY1" fmla="*/ 4109428 h 4317704"/>
              <a:gd name="connsiteX2" fmla="*/ 1330438 w 9335864"/>
              <a:gd name="connsiteY2" fmla="*/ 4191329 h 4317704"/>
              <a:gd name="connsiteX3" fmla="*/ 1326295 w 9335864"/>
              <a:gd name="connsiteY3" fmla="*/ 4208709 h 4317704"/>
              <a:gd name="connsiteX4" fmla="*/ 1336883 w 9335864"/>
              <a:gd name="connsiteY4" fmla="*/ 4214792 h 4317704"/>
              <a:gd name="connsiteX5" fmla="*/ 1343788 w 9335864"/>
              <a:gd name="connsiteY5" fmla="*/ 4212620 h 4317704"/>
              <a:gd name="connsiteX6" fmla="*/ 1472685 w 9335864"/>
              <a:gd name="connsiteY6" fmla="*/ 4130718 h 4317704"/>
              <a:gd name="connsiteX7" fmla="*/ 1476368 w 9335864"/>
              <a:gd name="connsiteY7" fmla="*/ 4113339 h 4317704"/>
              <a:gd name="connsiteX8" fmla="*/ 1468485 w 9335864"/>
              <a:gd name="connsiteY8" fmla="*/ 4107636 h 4317704"/>
              <a:gd name="connsiteX9" fmla="*/ 1726279 w 9335864"/>
              <a:gd name="connsiteY9" fmla="*/ 3944267 h 4317704"/>
              <a:gd name="connsiteX10" fmla="*/ 1716669 w 9335864"/>
              <a:gd name="connsiteY10" fmla="*/ 3946058 h 4317704"/>
              <a:gd name="connsiteX11" fmla="*/ 1587772 w 9335864"/>
              <a:gd name="connsiteY11" fmla="*/ 4027960 h 4317704"/>
              <a:gd name="connsiteX12" fmla="*/ 1584089 w 9335864"/>
              <a:gd name="connsiteY12" fmla="*/ 4045340 h 4317704"/>
              <a:gd name="connsiteX13" fmla="*/ 1594677 w 9335864"/>
              <a:gd name="connsiteY13" fmla="*/ 4051206 h 4317704"/>
              <a:gd name="connsiteX14" fmla="*/ 1601582 w 9335864"/>
              <a:gd name="connsiteY14" fmla="*/ 4049250 h 4317704"/>
              <a:gd name="connsiteX15" fmla="*/ 1730479 w 9335864"/>
              <a:gd name="connsiteY15" fmla="*/ 3967349 h 4317704"/>
              <a:gd name="connsiteX16" fmla="*/ 1734162 w 9335864"/>
              <a:gd name="connsiteY16" fmla="*/ 3949970 h 4317704"/>
              <a:gd name="connsiteX17" fmla="*/ 1726279 w 9335864"/>
              <a:gd name="connsiteY17" fmla="*/ 3944267 h 4317704"/>
              <a:gd name="connsiteX18" fmla="*/ 1983785 w 9335864"/>
              <a:gd name="connsiteY18" fmla="*/ 3780544 h 4317704"/>
              <a:gd name="connsiteX19" fmla="*/ 1974002 w 9335864"/>
              <a:gd name="connsiteY19" fmla="*/ 3782255 h 4317704"/>
              <a:gd name="connsiteX20" fmla="*/ 1845566 w 9335864"/>
              <a:gd name="connsiteY20" fmla="*/ 3864157 h 4317704"/>
              <a:gd name="connsiteX21" fmla="*/ 1841423 w 9335864"/>
              <a:gd name="connsiteY21" fmla="*/ 3881754 h 4317704"/>
              <a:gd name="connsiteX22" fmla="*/ 1852011 w 9335864"/>
              <a:gd name="connsiteY22" fmla="*/ 3887619 h 4317704"/>
              <a:gd name="connsiteX23" fmla="*/ 1858916 w 9335864"/>
              <a:gd name="connsiteY23" fmla="*/ 3885447 h 4317704"/>
              <a:gd name="connsiteX24" fmla="*/ 1987813 w 9335864"/>
              <a:gd name="connsiteY24" fmla="*/ 3803762 h 4317704"/>
              <a:gd name="connsiteX25" fmla="*/ 1991496 w 9335864"/>
              <a:gd name="connsiteY25" fmla="*/ 3786165 h 4317704"/>
              <a:gd name="connsiteX26" fmla="*/ 1983785 w 9335864"/>
              <a:gd name="connsiteY26" fmla="*/ 3780544 h 4317704"/>
              <a:gd name="connsiteX27" fmla="*/ 2241119 w 9335864"/>
              <a:gd name="connsiteY27" fmla="*/ 3617094 h 4317704"/>
              <a:gd name="connsiteX28" fmla="*/ 2231336 w 9335864"/>
              <a:gd name="connsiteY28" fmla="*/ 3618886 h 4317704"/>
              <a:gd name="connsiteX29" fmla="*/ 2102899 w 9335864"/>
              <a:gd name="connsiteY29" fmla="*/ 3700788 h 4317704"/>
              <a:gd name="connsiteX30" fmla="*/ 2098756 w 9335864"/>
              <a:gd name="connsiteY30" fmla="*/ 3718167 h 4317704"/>
              <a:gd name="connsiteX31" fmla="*/ 2109805 w 9335864"/>
              <a:gd name="connsiteY31" fmla="*/ 3724250 h 4317704"/>
              <a:gd name="connsiteX32" fmla="*/ 2116250 w 9335864"/>
              <a:gd name="connsiteY32" fmla="*/ 3722078 h 4317704"/>
              <a:gd name="connsiteX33" fmla="*/ 2245147 w 9335864"/>
              <a:gd name="connsiteY33" fmla="*/ 3640176 h 4317704"/>
              <a:gd name="connsiteX34" fmla="*/ 2248829 w 9335864"/>
              <a:gd name="connsiteY34" fmla="*/ 3622796 h 4317704"/>
              <a:gd name="connsiteX35" fmla="*/ 2241119 w 9335864"/>
              <a:gd name="connsiteY35" fmla="*/ 3617094 h 4317704"/>
              <a:gd name="connsiteX36" fmla="*/ 2498740 w 9335864"/>
              <a:gd name="connsiteY36" fmla="*/ 3453725 h 4317704"/>
              <a:gd name="connsiteX37" fmla="*/ 2489130 w 9335864"/>
              <a:gd name="connsiteY37" fmla="*/ 3455517 h 4317704"/>
              <a:gd name="connsiteX38" fmla="*/ 2360233 w 9335864"/>
              <a:gd name="connsiteY38" fmla="*/ 3537419 h 4317704"/>
              <a:gd name="connsiteX39" fmla="*/ 2356550 w 9335864"/>
              <a:gd name="connsiteY39" fmla="*/ 3554798 h 4317704"/>
              <a:gd name="connsiteX40" fmla="*/ 2367138 w 9335864"/>
              <a:gd name="connsiteY40" fmla="*/ 3560664 h 4317704"/>
              <a:gd name="connsiteX41" fmla="*/ 2374044 w 9335864"/>
              <a:gd name="connsiteY41" fmla="*/ 3558709 h 4317704"/>
              <a:gd name="connsiteX42" fmla="*/ 2502480 w 9335864"/>
              <a:gd name="connsiteY42" fmla="*/ 3476807 h 4317704"/>
              <a:gd name="connsiteX43" fmla="*/ 2506623 w 9335864"/>
              <a:gd name="connsiteY43" fmla="*/ 3459427 h 4317704"/>
              <a:gd name="connsiteX44" fmla="*/ 2498740 w 9335864"/>
              <a:gd name="connsiteY44" fmla="*/ 3453725 h 4317704"/>
              <a:gd name="connsiteX45" fmla="*/ 2756073 w 9335864"/>
              <a:gd name="connsiteY45" fmla="*/ 3290328 h 4317704"/>
              <a:gd name="connsiteX46" fmla="*/ 2746464 w 9335864"/>
              <a:gd name="connsiteY46" fmla="*/ 3292148 h 4317704"/>
              <a:gd name="connsiteX47" fmla="*/ 2617567 w 9335864"/>
              <a:gd name="connsiteY47" fmla="*/ 3373832 h 4317704"/>
              <a:gd name="connsiteX48" fmla="*/ 2613884 w 9335864"/>
              <a:gd name="connsiteY48" fmla="*/ 3391429 h 4317704"/>
              <a:gd name="connsiteX49" fmla="*/ 2624472 w 9335864"/>
              <a:gd name="connsiteY49" fmla="*/ 3397295 h 4317704"/>
              <a:gd name="connsiteX50" fmla="*/ 2631377 w 9335864"/>
              <a:gd name="connsiteY50" fmla="*/ 3395340 h 4317704"/>
              <a:gd name="connsiteX51" fmla="*/ 2760274 w 9335864"/>
              <a:gd name="connsiteY51" fmla="*/ 3313438 h 4317704"/>
              <a:gd name="connsiteX52" fmla="*/ 2763957 w 9335864"/>
              <a:gd name="connsiteY52" fmla="*/ 3295841 h 4317704"/>
              <a:gd name="connsiteX53" fmla="*/ 2756073 w 9335864"/>
              <a:gd name="connsiteY53" fmla="*/ 3290328 h 4317704"/>
              <a:gd name="connsiteX54" fmla="*/ 3013407 w 9335864"/>
              <a:gd name="connsiteY54" fmla="*/ 3126552 h 4317704"/>
              <a:gd name="connsiteX55" fmla="*/ 3003798 w 9335864"/>
              <a:gd name="connsiteY55" fmla="*/ 3128344 h 4317704"/>
              <a:gd name="connsiteX56" fmla="*/ 2875361 w 9335864"/>
              <a:gd name="connsiteY56" fmla="*/ 3210246 h 4317704"/>
              <a:gd name="connsiteX57" fmla="*/ 2871218 w 9335864"/>
              <a:gd name="connsiteY57" fmla="*/ 3227626 h 4317704"/>
              <a:gd name="connsiteX58" fmla="*/ 2881806 w 9335864"/>
              <a:gd name="connsiteY58" fmla="*/ 3233708 h 4317704"/>
              <a:gd name="connsiteX59" fmla="*/ 2888711 w 9335864"/>
              <a:gd name="connsiteY59" fmla="*/ 3231536 h 4317704"/>
              <a:gd name="connsiteX60" fmla="*/ 3017608 w 9335864"/>
              <a:gd name="connsiteY60" fmla="*/ 3149635 h 4317704"/>
              <a:gd name="connsiteX61" fmla="*/ 3021291 w 9335864"/>
              <a:gd name="connsiteY61" fmla="*/ 3132255 h 4317704"/>
              <a:gd name="connsiteX62" fmla="*/ 3013407 w 9335864"/>
              <a:gd name="connsiteY62" fmla="*/ 3126552 h 4317704"/>
              <a:gd name="connsiteX63" fmla="*/ 3270914 w 9335864"/>
              <a:gd name="connsiteY63" fmla="*/ 2963183 h 4317704"/>
              <a:gd name="connsiteX64" fmla="*/ 3261131 w 9335864"/>
              <a:gd name="connsiteY64" fmla="*/ 2964975 h 4317704"/>
              <a:gd name="connsiteX65" fmla="*/ 3132695 w 9335864"/>
              <a:gd name="connsiteY65" fmla="*/ 3046877 h 4317704"/>
              <a:gd name="connsiteX66" fmla="*/ 3128552 w 9335864"/>
              <a:gd name="connsiteY66" fmla="*/ 3064257 h 4317704"/>
              <a:gd name="connsiteX67" fmla="*/ 3139600 w 9335864"/>
              <a:gd name="connsiteY67" fmla="*/ 3070122 h 4317704"/>
              <a:gd name="connsiteX68" fmla="*/ 3146045 w 9335864"/>
              <a:gd name="connsiteY68" fmla="*/ 3068167 h 4317704"/>
              <a:gd name="connsiteX69" fmla="*/ 3274942 w 9335864"/>
              <a:gd name="connsiteY69" fmla="*/ 2986266 h 4317704"/>
              <a:gd name="connsiteX70" fmla="*/ 3278625 w 9335864"/>
              <a:gd name="connsiteY70" fmla="*/ 2968885 h 4317704"/>
              <a:gd name="connsiteX71" fmla="*/ 3270914 w 9335864"/>
              <a:gd name="connsiteY71" fmla="*/ 2963183 h 4317704"/>
              <a:gd name="connsiteX72" fmla="*/ 3528363 w 9335864"/>
              <a:gd name="connsiteY72" fmla="*/ 2799787 h 4317704"/>
              <a:gd name="connsiteX73" fmla="*/ 3518925 w 9335864"/>
              <a:gd name="connsiteY73" fmla="*/ 2801606 h 4317704"/>
              <a:gd name="connsiteX74" fmla="*/ 3390028 w 9335864"/>
              <a:gd name="connsiteY74" fmla="*/ 2883291 h 4317704"/>
              <a:gd name="connsiteX75" fmla="*/ 3386346 w 9335864"/>
              <a:gd name="connsiteY75" fmla="*/ 2900887 h 4317704"/>
              <a:gd name="connsiteX76" fmla="*/ 3396934 w 9335864"/>
              <a:gd name="connsiteY76" fmla="*/ 2906753 h 4317704"/>
              <a:gd name="connsiteX77" fmla="*/ 3403839 w 9335864"/>
              <a:gd name="connsiteY77" fmla="*/ 2904798 h 4317704"/>
              <a:gd name="connsiteX78" fmla="*/ 3532275 w 9335864"/>
              <a:gd name="connsiteY78" fmla="*/ 2822897 h 4317704"/>
              <a:gd name="connsiteX79" fmla="*/ 3536419 w 9335864"/>
              <a:gd name="connsiteY79" fmla="*/ 2805299 h 4317704"/>
              <a:gd name="connsiteX80" fmla="*/ 3528363 w 9335864"/>
              <a:gd name="connsiteY80" fmla="*/ 2799787 h 4317704"/>
              <a:gd name="connsiteX81" fmla="*/ 3785869 w 9335864"/>
              <a:gd name="connsiteY81" fmla="*/ 2636011 h 4317704"/>
              <a:gd name="connsiteX82" fmla="*/ 3776259 w 9335864"/>
              <a:gd name="connsiteY82" fmla="*/ 2637802 h 4317704"/>
              <a:gd name="connsiteX83" fmla="*/ 3647362 w 9335864"/>
              <a:gd name="connsiteY83" fmla="*/ 2719704 h 4317704"/>
              <a:gd name="connsiteX84" fmla="*/ 3643679 w 9335864"/>
              <a:gd name="connsiteY84" fmla="*/ 2737084 h 4317704"/>
              <a:gd name="connsiteX85" fmla="*/ 3654267 w 9335864"/>
              <a:gd name="connsiteY85" fmla="*/ 2743167 h 4317704"/>
              <a:gd name="connsiteX86" fmla="*/ 3661173 w 9335864"/>
              <a:gd name="connsiteY86" fmla="*/ 2740994 h 4317704"/>
              <a:gd name="connsiteX87" fmla="*/ 3789609 w 9335864"/>
              <a:gd name="connsiteY87" fmla="*/ 2659093 h 4317704"/>
              <a:gd name="connsiteX88" fmla="*/ 3793752 w 9335864"/>
              <a:gd name="connsiteY88" fmla="*/ 2641713 h 4317704"/>
              <a:gd name="connsiteX89" fmla="*/ 3785869 w 9335864"/>
              <a:gd name="connsiteY89" fmla="*/ 2636011 h 4317704"/>
              <a:gd name="connsiteX90" fmla="*/ 4043663 w 9335864"/>
              <a:gd name="connsiteY90" fmla="*/ 2472642 h 4317704"/>
              <a:gd name="connsiteX91" fmla="*/ 4034053 w 9335864"/>
              <a:gd name="connsiteY91" fmla="*/ 2474433 h 4317704"/>
              <a:gd name="connsiteX92" fmla="*/ 3905156 w 9335864"/>
              <a:gd name="connsiteY92" fmla="*/ 2556335 h 4317704"/>
              <a:gd name="connsiteX93" fmla="*/ 3901473 w 9335864"/>
              <a:gd name="connsiteY93" fmla="*/ 2573715 h 4317704"/>
              <a:gd name="connsiteX94" fmla="*/ 3912061 w 9335864"/>
              <a:gd name="connsiteY94" fmla="*/ 2579581 h 4317704"/>
              <a:gd name="connsiteX95" fmla="*/ 3918967 w 9335864"/>
              <a:gd name="connsiteY95" fmla="*/ 2577625 h 4317704"/>
              <a:gd name="connsiteX96" fmla="*/ 4047403 w 9335864"/>
              <a:gd name="connsiteY96" fmla="*/ 2495723 h 4317704"/>
              <a:gd name="connsiteX97" fmla="*/ 4051546 w 9335864"/>
              <a:gd name="connsiteY97" fmla="*/ 2478344 h 4317704"/>
              <a:gd name="connsiteX98" fmla="*/ 4043663 w 9335864"/>
              <a:gd name="connsiteY98" fmla="*/ 2472642 h 4317704"/>
              <a:gd name="connsiteX99" fmla="*/ 4300997 w 9335864"/>
              <a:gd name="connsiteY99" fmla="*/ 2309245 h 4317704"/>
              <a:gd name="connsiteX100" fmla="*/ 4291387 w 9335864"/>
              <a:gd name="connsiteY100" fmla="*/ 2311064 h 4317704"/>
              <a:gd name="connsiteX101" fmla="*/ 4162490 w 9335864"/>
              <a:gd name="connsiteY101" fmla="*/ 2392749 h 4317704"/>
              <a:gd name="connsiteX102" fmla="*/ 4158807 w 9335864"/>
              <a:gd name="connsiteY102" fmla="*/ 2410346 h 4317704"/>
              <a:gd name="connsiteX103" fmla="*/ 4169395 w 9335864"/>
              <a:gd name="connsiteY103" fmla="*/ 2416212 h 4317704"/>
              <a:gd name="connsiteX104" fmla="*/ 4176300 w 9335864"/>
              <a:gd name="connsiteY104" fmla="*/ 2414256 h 4317704"/>
              <a:gd name="connsiteX105" fmla="*/ 4304737 w 9335864"/>
              <a:gd name="connsiteY105" fmla="*/ 2332354 h 4317704"/>
              <a:gd name="connsiteX106" fmla="*/ 4308880 w 9335864"/>
              <a:gd name="connsiteY106" fmla="*/ 2314757 h 4317704"/>
              <a:gd name="connsiteX107" fmla="*/ 4300997 w 9335864"/>
              <a:gd name="connsiteY107" fmla="*/ 2309245 h 4317704"/>
              <a:gd name="connsiteX108" fmla="*/ 4558331 w 9335864"/>
              <a:gd name="connsiteY108" fmla="*/ 2145849 h 4317704"/>
              <a:gd name="connsiteX109" fmla="*/ 4548721 w 9335864"/>
              <a:gd name="connsiteY109" fmla="*/ 2147479 h 4317704"/>
              <a:gd name="connsiteX110" fmla="*/ 4419824 w 9335864"/>
              <a:gd name="connsiteY110" fmla="*/ 2229380 h 4317704"/>
              <a:gd name="connsiteX111" fmla="*/ 4416141 w 9335864"/>
              <a:gd name="connsiteY111" fmla="*/ 2246977 h 4317704"/>
              <a:gd name="connsiteX112" fmla="*/ 4426729 w 9335864"/>
              <a:gd name="connsiteY112" fmla="*/ 2252843 h 4317704"/>
              <a:gd name="connsiteX113" fmla="*/ 4433634 w 9335864"/>
              <a:gd name="connsiteY113" fmla="*/ 2250670 h 4317704"/>
              <a:gd name="connsiteX114" fmla="*/ 4562531 w 9335864"/>
              <a:gd name="connsiteY114" fmla="*/ 2168985 h 4317704"/>
              <a:gd name="connsiteX115" fmla="*/ 4566214 w 9335864"/>
              <a:gd name="connsiteY115" fmla="*/ 2151388 h 4317704"/>
              <a:gd name="connsiteX116" fmla="*/ 4558331 w 9335864"/>
              <a:gd name="connsiteY116" fmla="*/ 2145849 h 4317704"/>
              <a:gd name="connsiteX117" fmla="*/ 8730508 w 9335864"/>
              <a:gd name="connsiteY117" fmla="*/ 1988019 h 4317704"/>
              <a:gd name="connsiteX118" fmla="*/ 8715777 w 9335864"/>
              <a:gd name="connsiteY118" fmla="*/ 1998013 h 4317704"/>
              <a:gd name="connsiteX119" fmla="*/ 8725905 w 9335864"/>
              <a:gd name="connsiteY119" fmla="*/ 2013220 h 4317704"/>
              <a:gd name="connsiteX120" fmla="*/ 8865850 w 9335864"/>
              <a:gd name="connsiteY120" fmla="*/ 2041027 h 4317704"/>
              <a:gd name="connsiteX121" fmla="*/ 8868152 w 9335864"/>
              <a:gd name="connsiteY121" fmla="*/ 2041462 h 4317704"/>
              <a:gd name="connsiteX122" fmla="*/ 8880581 w 9335864"/>
              <a:gd name="connsiteY122" fmla="*/ 2031035 h 4317704"/>
              <a:gd name="connsiteX123" fmla="*/ 8870454 w 9335864"/>
              <a:gd name="connsiteY123" fmla="*/ 2015827 h 4317704"/>
              <a:gd name="connsiteX124" fmla="*/ 4815837 w 9335864"/>
              <a:gd name="connsiteY124" fmla="*/ 1982072 h 4317704"/>
              <a:gd name="connsiteX125" fmla="*/ 4806054 w 9335864"/>
              <a:gd name="connsiteY125" fmla="*/ 1983892 h 4317704"/>
              <a:gd name="connsiteX126" fmla="*/ 4677618 w 9335864"/>
              <a:gd name="connsiteY126" fmla="*/ 2065793 h 4317704"/>
              <a:gd name="connsiteX127" fmla="*/ 4673475 w 9335864"/>
              <a:gd name="connsiteY127" fmla="*/ 2083173 h 4317704"/>
              <a:gd name="connsiteX128" fmla="*/ 4684063 w 9335864"/>
              <a:gd name="connsiteY128" fmla="*/ 2089039 h 4317704"/>
              <a:gd name="connsiteX129" fmla="*/ 4690968 w 9335864"/>
              <a:gd name="connsiteY129" fmla="*/ 2087084 h 4317704"/>
              <a:gd name="connsiteX130" fmla="*/ 4819865 w 9335864"/>
              <a:gd name="connsiteY130" fmla="*/ 2005182 h 4317704"/>
              <a:gd name="connsiteX131" fmla="*/ 4823548 w 9335864"/>
              <a:gd name="connsiteY131" fmla="*/ 1987585 h 4317704"/>
              <a:gd name="connsiteX132" fmla="*/ 4815837 w 9335864"/>
              <a:gd name="connsiteY132" fmla="*/ 1982072 h 4317704"/>
              <a:gd name="connsiteX133" fmla="*/ 8431743 w 9335864"/>
              <a:gd name="connsiteY133" fmla="*/ 1928277 h 4317704"/>
              <a:gd name="connsiteX134" fmla="*/ 8416552 w 9335864"/>
              <a:gd name="connsiteY134" fmla="*/ 1938487 h 4317704"/>
              <a:gd name="connsiteX135" fmla="*/ 8426680 w 9335864"/>
              <a:gd name="connsiteY135" fmla="*/ 1953477 h 4317704"/>
              <a:gd name="connsiteX136" fmla="*/ 8576292 w 9335864"/>
              <a:gd name="connsiteY136" fmla="*/ 1983457 h 4317704"/>
              <a:gd name="connsiteX137" fmla="*/ 8578594 w 9335864"/>
              <a:gd name="connsiteY137" fmla="*/ 1983892 h 4317704"/>
              <a:gd name="connsiteX138" fmla="*/ 8591023 w 9335864"/>
              <a:gd name="connsiteY138" fmla="*/ 1973464 h 4317704"/>
              <a:gd name="connsiteX139" fmla="*/ 8580896 w 9335864"/>
              <a:gd name="connsiteY139" fmla="*/ 1958257 h 4317704"/>
              <a:gd name="connsiteX140" fmla="*/ 8132518 w 9335864"/>
              <a:gd name="connsiteY140" fmla="*/ 1868534 h 4317704"/>
              <a:gd name="connsiteX141" fmla="*/ 8117327 w 9335864"/>
              <a:gd name="connsiteY141" fmla="*/ 1878527 h 4317704"/>
              <a:gd name="connsiteX142" fmla="*/ 8127454 w 9335864"/>
              <a:gd name="connsiteY142" fmla="*/ 1893735 h 4317704"/>
              <a:gd name="connsiteX143" fmla="*/ 8277527 w 9335864"/>
              <a:gd name="connsiteY143" fmla="*/ 1923715 h 4317704"/>
              <a:gd name="connsiteX144" fmla="*/ 8279829 w 9335864"/>
              <a:gd name="connsiteY144" fmla="*/ 1923932 h 4317704"/>
              <a:gd name="connsiteX145" fmla="*/ 8292258 w 9335864"/>
              <a:gd name="connsiteY145" fmla="*/ 1913504 h 4317704"/>
              <a:gd name="connsiteX146" fmla="*/ 8282131 w 9335864"/>
              <a:gd name="connsiteY146" fmla="*/ 1898514 h 4317704"/>
              <a:gd name="connsiteX147" fmla="*/ 5073170 w 9335864"/>
              <a:gd name="connsiteY147" fmla="*/ 1818703 h 4317704"/>
              <a:gd name="connsiteX148" fmla="*/ 5063388 w 9335864"/>
              <a:gd name="connsiteY148" fmla="*/ 1820523 h 4317704"/>
              <a:gd name="connsiteX149" fmla="*/ 4934951 w 9335864"/>
              <a:gd name="connsiteY149" fmla="*/ 1902207 h 4317704"/>
              <a:gd name="connsiteX150" fmla="*/ 4930808 w 9335864"/>
              <a:gd name="connsiteY150" fmla="*/ 1919804 h 4317704"/>
              <a:gd name="connsiteX151" fmla="*/ 4941857 w 9335864"/>
              <a:gd name="connsiteY151" fmla="*/ 1925670 h 4317704"/>
              <a:gd name="connsiteX152" fmla="*/ 4948762 w 9335864"/>
              <a:gd name="connsiteY152" fmla="*/ 1923715 h 4317704"/>
              <a:gd name="connsiteX153" fmla="*/ 5077199 w 9335864"/>
              <a:gd name="connsiteY153" fmla="*/ 1841813 h 4317704"/>
              <a:gd name="connsiteX154" fmla="*/ 5080881 w 9335864"/>
              <a:gd name="connsiteY154" fmla="*/ 1824216 h 4317704"/>
              <a:gd name="connsiteX155" fmla="*/ 5073170 w 9335864"/>
              <a:gd name="connsiteY155" fmla="*/ 1818703 h 4317704"/>
              <a:gd name="connsiteX156" fmla="*/ 7833753 w 9335864"/>
              <a:gd name="connsiteY156" fmla="*/ 1808574 h 4317704"/>
              <a:gd name="connsiteX157" fmla="*/ 7818562 w 9335864"/>
              <a:gd name="connsiteY157" fmla="*/ 1818567 h 4317704"/>
              <a:gd name="connsiteX158" fmla="*/ 7828689 w 9335864"/>
              <a:gd name="connsiteY158" fmla="*/ 1833775 h 4317704"/>
              <a:gd name="connsiteX159" fmla="*/ 7978302 w 9335864"/>
              <a:gd name="connsiteY159" fmla="*/ 1863755 h 4317704"/>
              <a:gd name="connsiteX160" fmla="*/ 7980604 w 9335864"/>
              <a:gd name="connsiteY160" fmla="*/ 1863972 h 4317704"/>
              <a:gd name="connsiteX161" fmla="*/ 7993033 w 9335864"/>
              <a:gd name="connsiteY161" fmla="*/ 1853545 h 4317704"/>
              <a:gd name="connsiteX162" fmla="*/ 7983366 w 9335864"/>
              <a:gd name="connsiteY162" fmla="*/ 1838554 h 4317704"/>
              <a:gd name="connsiteX163" fmla="*/ 7534068 w 9335864"/>
              <a:gd name="connsiteY163" fmla="*/ 1749049 h 4317704"/>
              <a:gd name="connsiteX164" fmla="*/ 7518876 w 9335864"/>
              <a:gd name="connsiteY164" fmla="*/ 1759042 h 4317704"/>
              <a:gd name="connsiteX165" fmla="*/ 7529004 w 9335864"/>
              <a:gd name="connsiteY165" fmla="*/ 1774249 h 4317704"/>
              <a:gd name="connsiteX166" fmla="*/ 7678616 w 9335864"/>
              <a:gd name="connsiteY166" fmla="*/ 1804013 h 4317704"/>
              <a:gd name="connsiteX167" fmla="*/ 7681378 w 9335864"/>
              <a:gd name="connsiteY167" fmla="*/ 1804446 h 4317704"/>
              <a:gd name="connsiteX168" fmla="*/ 7693808 w 9335864"/>
              <a:gd name="connsiteY168" fmla="*/ 1794019 h 4317704"/>
              <a:gd name="connsiteX169" fmla="*/ 7683680 w 9335864"/>
              <a:gd name="connsiteY169" fmla="*/ 1778811 h 4317704"/>
              <a:gd name="connsiteX170" fmla="*/ 7235303 w 9335864"/>
              <a:gd name="connsiteY170" fmla="*/ 1689306 h 4317704"/>
              <a:gd name="connsiteX171" fmla="*/ 7220112 w 9335864"/>
              <a:gd name="connsiteY171" fmla="*/ 1699517 h 4317704"/>
              <a:gd name="connsiteX172" fmla="*/ 7230239 w 9335864"/>
              <a:gd name="connsiteY172" fmla="*/ 1714506 h 4317704"/>
              <a:gd name="connsiteX173" fmla="*/ 7379392 w 9335864"/>
              <a:gd name="connsiteY173" fmla="*/ 1744486 h 4317704"/>
              <a:gd name="connsiteX174" fmla="*/ 7382154 w 9335864"/>
              <a:gd name="connsiteY174" fmla="*/ 1744704 h 4317704"/>
              <a:gd name="connsiteX175" fmla="*/ 7394582 w 9335864"/>
              <a:gd name="connsiteY175" fmla="*/ 1734494 h 4317704"/>
              <a:gd name="connsiteX176" fmla="*/ 7384455 w 9335864"/>
              <a:gd name="connsiteY176" fmla="*/ 1719286 h 4317704"/>
              <a:gd name="connsiteX177" fmla="*/ 5330792 w 9335864"/>
              <a:gd name="connsiteY177" fmla="*/ 1655307 h 4317704"/>
              <a:gd name="connsiteX178" fmla="*/ 5321182 w 9335864"/>
              <a:gd name="connsiteY178" fmla="*/ 1656936 h 4317704"/>
              <a:gd name="connsiteX179" fmla="*/ 5192285 w 9335864"/>
              <a:gd name="connsiteY179" fmla="*/ 1738838 h 4317704"/>
              <a:gd name="connsiteX180" fmla="*/ 5188602 w 9335864"/>
              <a:gd name="connsiteY180" fmla="*/ 1756435 h 4317704"/>
              <a:gd name="connsiteX181" fmla="*/ 5199190 w 9335864"/>
              <a:gd name="connsiteY181" fmla="*/ 1762301 h 4317704"/>
              <a:gd name="connsiteX182" fmla="*/ 5206096 w 9335864"/>
              <a:gd name="connsiteY182" fmla="*/ 1760128 h 4317704"/>
              <a:gd name="connsiteX183" fmla="*/ 5334532 w 9335864"/>
              <a:gd name="connsiteY183" fmla="*/ 1678444 h 4317704"/>
              <a:gd name="connsiteX184" fmla="*/ 5338675 w 9335864"/>
              <a:gd name="connsiteY184" fmla="*/ 1660847 h 4317704"/>
              <a:gd name="connsiteX185" fmla="*/ 5330792 w 9335864"/>
              <a:gd name="connsiteY185" fmla="*/ 1655307 h 4317704"/>
              <a:gd name="connsiteX186" fmla="*/ 6936078 w 9335864"/>
              <a:gd name="connsiteY186" fmla="*/ 1629781 h 4317704"/>
              <a:gd name="connsiteX187" fmla="*/ 6920886 w 9335864"/>
              <a:gd name="connsiteY187" fmla="*/ 1639774 h 4317704"/>
              <a:gd name="connsiteX188" fmla="*/ 6931014 w 9335864"/>
              <a:gd name="connsiteY188" fmla="*/ 1654981 h 4317704"/>
              <a:gd name="connsiteX189" fmla="*/ 7080166 w 9335864"/>
              <a:gd name="connsiteY189" fmla="*/ 1684962 h 4317704"/>
              <a:gd name="connsiteX190" fmla="*/ 7082928 w 9335864"/>
              <a:gd name="connsiteY190" fmla="*/ 1685178 h 4317704"/>
              <a:gd name="connsiteX191" fmla="*/ 7095358 w 9335864"/>
              <a:gd name="connsiteY191" fmla="*/ 1674750 h 4317704"/>
              <a:gd name="connsiteX192" fmla="*/ 7085230 w 9335864"/>
              <a:gd name="connsiteY192" fmla="*/ 1659760 h 4317704"/>
              <a:gd name="connsiteX193" fmla="*/ 6636852 w 9335864"/>
              <a:gd name="connsiteY193" fmla="*/ 1570038 h 4317704"/>
              <a:gd name="connsiteX194" fmla="*/ 6621661 w 9335864"/>
              <a:gd name="connsiteY194" fmla="*/ 1580249 h 4317704"/>
              <a:gd name="connsiteX195" fmla="*/ 6631788 w 9335864"/>
              <a:gd name="connsiteY195" fmla="*/ 1595239 h 4317704"/>
              <a:gd name="connsiteX196" fmla="*/ 6781401 w 9335864"/>
              <a:gd name="connsiteY196" fmla="*/ 1625218 h 4317704"/>
              <a:gd name="connsiteX197" fmla="*/ 6784163 w 9335864"/>
              <a:gd name="connsiteY197" fmla="*/ 1625653 h 4317704"/>
              <a:gd name="connsiteX198" fmla="*/ 6796592 w 9335864"/>
              <a:gd name="connsiteY198" fmla="*/ 1615225 h 4317704"/>
              <a:gd name="connsiteX199" fmla="*/ 6786465 w 9335864"/>
              <a:gd name="connsiteY199" fmla="*/ 1600018 h 4317704"/>
              <a:gd name="connsiteX200" fmla="*/ 6337627 w 9335864"/>
              <a:gd name="connsiteY200" fmla="*/ 1510295 h 4317704"/>
              <a:gd name="connsiteX201" fmla="*/ 6322436 w 9335864"/>
              <a:gd name="connsiteY201" fmla="*/ 1520289 h 4317704"/>
              <a:gd name="connsiteX202" fmla="*/ 6332564 w 9335864"/>
              <a:gd name="connsiteY202" fmla="*/ 1535496 h 4317704"/>
              <a:gd name="connsiteX203" fmla="*/ 6482176 w 9335864"/>
              <a:gd name="connsiteY203" fmla="*/ 1565259 h 4317704"/>
              <a:gd name="connsiteX204" fmla="*/ 6484938 w 9335864"/>
              <a:gd name="connsiteY204" fmla="*/ 1565693 h 4317704"/>
              <a:gd name="connsiteX205" fmla="*/ 6497368 w 9335864"/>
              <a:gd name="connsiteY205" fmla="*/ 1555265 h 4317704"/>
              <a:gd name="connsiteX206" fmla="*/ 6487240 w 9335864"/>
              <a:gd name="connsiteY206" fmla="*/ 1540058 h 4317704"/>
              <a:gd name="connsiteX207" fmla="*/ 5588125 w 9335864"/>
              <a:gd name="connsiteY207" fmla="*/ 1491531 h 4317704"/>
              <a:gd name="connsiteX208" fmla="*/ 5578516 w 9335864"/>
              <a:gd name="connsiteY208" fmla="*/ 1493350 h 4317704"/>
              <a:gd name="connsiteX209" fmla="*/ 5449619 w 9335864"/>
              <a:gd name="connsiteY209" fmla="*/ 1575252 h 4317704"/>
              <a:gd name="connsiteX210" fmla="*/ 5445936 w 9335864"/>
              <a:gd name="connsiteY210" fmla="*/ 1592632 h 4317704"/>
              <a:gd name="connsiteX211" fmla="*/ 5456524 w 9335864"/>
              <a:gd name="connsiteY211" fmla="*/ 1598497 h 4317704"/>
              <a:gd name="connsiteX212" fmla="*/ 5463429 w 9335864"/>
              <a:gd name="connsiteY212" fmla="*/ 1596542 h 4317704"/>
              <a:gd name="connsiteX213" fmla="*/ 5592326 w 9335864"/>
              <a:gd name="connsiteY213" fmla="*/ 1514640 h 4317704"/>
              <a:gd name="connsiteX214" fmla="*/ 5596009 w 9335864"/>
              <a:gd name="connsiteY214" fmla="*/ 1497043 h 4317704"/>
              <a:gd name="connsiteX215" fmla="*/ 5588125 w 9335864"/>
              <a:gd name="connsiteY215" fmla="*/ 1491531 h 4317704"/>
              <a:gd name="connsiteX216" fmla="*/ 6038862 w 9335864"/>
              <a:gd name="connsiteY216" fmla="*/ 1450553 h 4317704"/>
              <a:gd name="connsiteX217" fmla="*/ 6023671 w 9335864"/>
              <a:gd name="connsiteY217" fmla="*/ 1460763 h 4317704"/>
              <a:gd name="connsiteX218" fmla="*/ 6033799 w 9335864"/>
              <a:gd name="connsiteY218" fmla="*/ 1475753 h 4317704"/>
              <a:gd name="connsiteX219" fmla="*/ 6183411 w 9335864"/>
              <a:gd name="connsiteY219" fmla="*/ 1505733 h 4317704"/>
              <a:gd name="connsiteX220" fmla="*/ 6185713 w 9335864"/>
              <a:gd name="connsiteY220" fmla="*/ 1505950 h 4317704"/>
              <a:gd name="connsiteX221" fmla="*/ 6198142 w 9335864"/>
              <a:gd name="connsiteY221" fmla="*/ 1495740 h 4317704"/>
              <a:gd name="connsiteX222" fmla="*/ 6188475 w 9335864"/>
              <a:gd name="connsiteY222" fmla="*/ 1480533 h 4317704"/>
              <a:gd name="connsiteX223" fmla="*/ 5440412 w 9335864"/>
              <a:gd name="connsiteY223" fmla="*/ 1331284 h 4317704"/>
              <a:gd name="connsiteX224" fmla="*/ 5425220 w 9335864"/>
              <a:gd name="connsiteY224" fmla="*/ 1341495 h 4317704"/>
              <a:gd name="connsiteX225" fmla="*/ 5435348 w 9335864"/>
              <a:gd name="connsiteY225" fmla="*/ 1356485 h 4317704"/>
              <a:gd name="connsiteX226" fmla="*/ 5584961 w 9335864"/>
              <a:gd name="connsiteY226" fmla="*/ 1386465 h 4317704"/>
              <a:gd name="connsiteX227" fmla="*/ 5587723 w 9335864"/>
              <a:gd name="connsiteY227" fmla="*/ 1386899 h 4317704"/>
              <a:gd name="connsiteX228" fmla="*/ 5600152 w 9335864"/>
              <a:gd name="connsiteY228" fmla="*/ 1376472 h 4317704"/>
              <a:gd name="connsiteX229" fmla="*/ 5590025 w 9335864"/>
              <a:gd name="connsiteY229" fmla="*/ 1361264 h 4317704"/>
              <a:gd name="connsiteX230" fmla="*/ 5845171 w 9335864"/>
              <a:gd name="connsiteY230" fmla="*/ 1328406 h 4317704"/>
              <a:gd name="connsiteX231" fmla="*/ 5835389 w 9335864"/>
              <a:gd name="connsiteY231" fmla="*/ 1330198 h 4317704"/>
              <a:gd name="connsiteX232" fmla="*/ 5738716 w 9335864"/>
              <a:gd name="connsiteY232" fmla="*/ 1391896 h 4317704"/>
              <a:gd name="connsiteX233" fmla="*/ 5724906 w 9335864"/>
              <a:gd name="connsiteY233" fmla="*/ 1400369 h 4317704"/>
              <a:gd name="connsiteX234" fmla="*/ 5707413 w 9335864"/>
              <a:gd name="connsiteY234" fmla="*/ 1411666 h 4317704"/>
              <a:gd name="connsiteX235" fmla="*/ 5703270 w 9335864"/>
              <a:gd name="connsiteY235" fmla="*/ 1429262 h 4317704"/>
              <a:gd name="connsiteX236" fmla="*/ 5713858 w 9335864"/>
              <a:gd name="connsiteY236" fmla="*/ 1435128 h 4317704"/>
              <a:gd name="connsiteX237" fmla="*/ 5720763 w 9335864"/>
              <a:gd name="connsiteY237" fmla="*/ 1433173 h 4317704"/>
              <a:gd name="connsiteX238" fmla="*/ 5743780 w 9335864"/>
              <a:gd name="connsiteY238" fmla="*/ 1418183 h 4317704"/>
              <a:gd name="connsiteX239" fmla="*/ 5883726 w 9335864"/>
              <a:gd name="connsiteY239" fmla="*/ 1446208 h 4317704"/>
              <a:gd name="connsiteX240" fmla="*/ 5886488 w 9335864"/>
              <a:gd name="connsiteY240" fmla="*/ 1446425 h 4317704"/>
              <a:gd name="connsiteX241" fmla="*/ 5898917 w 9335864"/>
              <a:gd name="connsiteY241" fmla="*/ 1436649 h 4317704"/>
              <a:gd name="connsiteX242" fmla="*/ 5888789 w 9335864"/>
              <a:gd name="connsiteY242" fmla="*/ 1421441 h 4317704"/>
              <a:gd name="connsiteX243" fmla="*/ 5774624 w 9335864"/>
              <a:gd name="connsiteY243" fmla="*/ 1398631 h 4317704"/>
              <a:gd name="connsiteX244" fmla="*/ 5849200 w 9335864"/>
              <a:gd name="connsiteY244" fmla="*/ 1351488 h 4317704"/>
              <a:gd name="connsiteX245" fmla="*/ 5852882 w 9335864"/>
              <a:gd name="connsiteY245" fmla="*/ 1334109 h 4317704"/>
              <a:gd name="connsiteX246" fmla="*/ 5845171 w 9335864"/>
              <a:gd name="connsiteY246" fmla="*/ 1328406 h 4317704"/>
              <a:gd name="connsiteX247" fmla="*/ 5141647 w 9335864"/>
              <a:gd name="connsiteY247" fmla="*/ 1271976 h 4317704"/>
              <a:gd name="connsiteX248" fmla="*/ 5126456 w 9335864"/>
              <a:gd name="connsiteY248" fmla="*/ 1282187 h 4317704"/>
              <a:gd name="connsiteX249" fmla="*/ 5137044 w 9335864"/>
              <a:gd name="connsiteY249" fmla="*/ 1297177 h 4317704"/>
              <a:gd name="connsiteX250" fmla="*/ 5286196 w 9335864"/>
              <a:gd name="connsiteY250" fmla="*/ 1327157 h 4317704"/>
              <a:gd name="connsiteX251" fmla="*/ 5288498 w 9335864"/>
              <a:gd name="connsiteY251" fmla="*/ 1327591 h 4317704"/>
              <a:gd name="connsiteX252" fmla="*/ 5301387 w 9335864"/>
              <a:gd name="connsiteY252" fmla="*/ 1317163 h 4317704"/>
              <a:gd name="connsiteX253" fmla="*/ 5291260 w 9335864"/>
              <a:gd name="connsiteY253" fmla="*/ 1301956 h 4317704"/>
              <a:gd name="connsiteX254" fmla="*/ 4842422 w 9335864"/>
              <a:gd name="connsiteY254" fmla="*/ 1212451 h 4317704"/>
              <a:gd name="connsiteX255" fmla="*/ 4827230 w 9335864"/>
              <a:gd name="connsiteY255" fmla="*/ 1222444 h 4317704"/>
              <a:gd name="connsiteX256" fmla="*/ 4837818 w 9335864"/>
              <a:gd name="connsiteY256" fmla="*/ 1237651 h 4317704"/>
              <a:gd name="connsiteX257" fmla="*/ 4986971 w 9335864"/>
              <a:gd name="connsiteY257" fmla="*/ 1267631 h 4317704"/>
              <a:gd name="connsiteX258" fmla="*/ 4989272 w 9335864"/>
              <a:gd name="connsiteY258" fmla="*/ 1267849 h 4317704"/>
              <a:gd name="connsiteX259" fmla="*/ 5001702 w 9335864"/>
              <a:gd name="connsiteY259" fmla="*/ 1257421 h 4317704"/>
              <a:gd name="connsiteX260" fmla="*/ 4992034 w 9335864"/>
              <a:gd name="connsiteY260" fmla="*/ 1242431 h 4317704"/>
              <a:gd name="connsiteX261" fmla="*/ 6102966 w 9335864"/>
              <a:gd name="connsiteY261" fmla="*/ 1164385 h 4317704"/>
              <a:gd name="connsiteX262" fmla="*/ 6093183 w 9335864"/>
              <a:gd name="connsiteY262" fmla="*/ 1166177 h 4317704"/>
              <a:gd name="connsiteX263" fmla="*/ 5964747 w 9335864"/>
              <a:gd name="connsiteY263" fmla="*/ 1248079 h 4317704"/>
              <a:gd name="connsiteX264" fmla="*/ 5960604 w 9335864"/>
              <a:gd name="connsiteY264" fmla="*/ 1265459 h 4317704"/>
              <a:gd name="connsiteX265" fmla="*/ 5971652 w 9335864"/>
              <a:gd name="connsiteY265" fmla="*/ 1271542 h 4317704"/>
              <a:gd name="connsiteX266" fmla="*/ 5978097 w 9335864"/>
              <a:gd name="connsiteY266" fmla="*/ 1269369 h 4317704"/>
              <a:gd name="connsiteX267" fmla="*/ 6106994 w 9335864"/>
              <a:gd name="connsiteY267" fmla="*/ 1187468 h 4317704"/>
              <a:gd name="connsiteX268" fmla="*/ 6110676 w 9335864"/>
              <a:gd name="connsiteY268" fmla="*/ 1170088 h 4317704"/>
              <a:gd name="connsiteX269" fmla="*/ 6102966 w 9335864"/>
              <a:gd name="connsiteY269" fmla="*/ 1164385 h 4317704"/>
              <a:gd name="connsiteX270" fmla="*/ 4543197 w 9335864"/>
              <a:gd name="connsiteY270" fmla="*/ 1152491 h 4317704"/>
              <a:gd name="connsiteX271" fmla="*/ 4528005 w 9335864"/>
              <a:gd name="connsiteY271" fmla="*/ 1162701 h 4317704"/>
              <a:gd name="connsiteX272" fmla="*/ 4538133 w 9335864"/>
              <a:gd name="connsiteY272" fmla="*/ 1177691 h 4317704"/>
              <a:gd name="connsiteX273" fmla="*/ 4687745 w 9335864"/>
              <a:gd name="connsiteY273" fmla="*/ 1207671 h 4317704"/>
              <a:gd name="connsiteX274" fmla="*/ 4690047 w 9335864"/>
              <a:gd name="connsiteY274" fmla="*/ 1207889 h 4317704"/>
              <a:gd name="connsiteX275" fmla="*/ 4702476 w 9335864"/>
              <a:gd name="connsiteY275" fmla="*/ 1197678 h 4317704"/>
              <a:gd name="connsiteX276" fmla="*/ 4692809 w 9335864"/>
              <a:gd name="connsiteY276" fmla="*/ 1182471 h 4317704"/>
              <a:gd name="connsiteX277" fmla="*/ 4244432 w 9335864"/>
              <a:gd name="connsiteY277" fmla="*/ 1092531 h 4317704"/>
              <a:gd name="connsiteX278" fmla="*/ 4229240 w 9335864"/>
              <a:gd name="connsiteY278" fmla="*/ 1102742 h 4317704"/>
              <a:gd name="connsiteX279" fmla="*/ 4239368 w 9335864"/>
              <a:gd name="connsiteY279" fmla="*/ 1117732 h 4317704"/>
              <a:gd name="connsiteX280" fmla="*/ 4388980 w 9335864"/>
              <a:gd name="connsiteY280" fmla="*/ 1147712 h 4317704"/>
              <a:gd name="connsiteX281" fmla="*/ 4391282 w 9335864"/>
              <a:gd name="connsiteY281" fmla="*/ 1148146 h 4317704"/>
              <a:gd name="connsiteX282" fmla="*/ 4404172 w 9335864"/>
              <a:gd name="connsiteY282" fmla="*/ 1137718 h 4317704"/>
              <a:gd name="connsiteX283" fmla="*/ 4394044 w 9335864"/>
              <a:gd name="connsiteY283" fmla="*/ 1122511 h 4317704"/>
              <a:gd name="connsiteX284" fmla="*/ 3945206 w 9335864"/>
              <a:gd name="connsiteY284" fmla="*/ 1033006 h 4317704"/>
              <a:gd name="connsiteX285" fmla="*/ 3930015 w 9335864"/>
              <a:gd name="connsiteY285" fmla="*/ 1042999 h 4317704"/>
              <a:gd name="connsiteX286" fmla="*/ 3940143 w 9335864"/>
              <a:gd name="connsiteY286" fmla="*/ 1058206 h 4317704"/>
              <a:gd name="connsiteX287" fmla="*/ 4089755 w 9335864"/>
              <a:gd name="connsiteY287" fmla="*/ 1088186 h 4317704"/>
              <a:gd name="connsiteX288" fmla="*/ 4092057 w 9335864"/>
              <a:gd name="connsiteY288" fmla="*/ 1088403 h 4317704"/>
              <a:gd name="connsiteX289" fmla="*/ 4104947 w 9335864"/>
              <a:gd name="connsiteY289" fmla="*/ 1077975 h 4317704"/>
              <a:gd name="connsiteX290" fmla="*/ 4094819 w 9335864"/>
              <a:gd name="connsiteY290" fmla="*/ 1062986 h 4317704"/>
              <a:gd name="connsiteX291" fmla="*/ 6360587 w 9335864"/>
              <a:gd name="connsiteY291" fmla="*/ 1000989 h 4317704"/>
              <a:gd name="connsiteX292" fmla="*/ 6350977 w 9335864"/>
              <a:gd name="connsiteY292" fmla="*/ 1002808 h 4317704"/>
              <a:gd name="connsiteX293" fmla="*/ 6222541 w 9335864"/>
              <a:gd name="connsiteY293" fmla="*/ 1084493 h 4317704"/>
              <a:gd name="connsiteX294" fmla="*/ 6218398 w 9335864"/>
              <a:gd name="connsiteY294" fmla="*/ 1102090 h 4317704"/>
              <a:gd name="connsiteX295" fmla="*/ 6228986 w 9335864"/>
              <a:gd name="connsiteY295" fmla="*/ 1107955 h 4317704"/>
              <a:gd name="connsiteX296" fmla="*/ 6235891 w 9335864"/>
              <a:gd name="connsiteY296" fmla="*/ 1106000 h 4317704"/>
              <a:gd name="connsiteX297" fmla="*/ 6364788 w 9335864"/>
              <a:gd name="connsiteY297" fmla="*/ 1024099 h 4317704"/>
              <a:gd name="connsiteX298" fmla="*/ 6368470 w 9335864"/>
              <a:gd name="connsiteY298" fmla="*/ 1006501 h 4317704"/>
              <a:gd name="connsiteX299" fmla="*/ 6360587 w 9335864"/>
              <a:gd name="connsiteY299" fmla="*/ 1000989 h 4317704"/>
              <a:gd name="connsiteX300" fmla="*/ 3646442 w 9335864"/>
              <a:gd name="connsiteY300" fmla="*/ 973480 h 4317704"/>
              <a:gd name="connsiteX301" fmla="*/ 3631250 w 9335864"/>
              <a:gd name="connsiteY301" fmla="*/ 983473 h 4317704"/>
              <a:gd name="connsiteX302" fmla="*/ 3641378 w 9335864"/>
              <a:gd name="connsiteY302" fmla="*/ 998681 h 4317704"/>
              <a:gd name="connsiteX303" fmla="*/ 3790530 w 9335864"/>
              <a:gd name="connsiteY303" fmla="*/ 1028443 h 4317704"/>
              <a:gd name="connsiteX304" fmla="*/ 3792832 w 9335864"/>
              <a:gd name="connsiteY304" fmla="*/ 1028878 h 4317704"/>
              <a:gd name="connsiteX305" fmla="*/ 3805721 w 9335864"/>
              <a:gd name="connsiteY305" fmla="*/ 1018450 h 4317704"/>
              <a:gd name="connsiteX306" fmla="*/ 3795594 w 9335864"/>
              <a:gd name="connsiteY306" fmla="*/ 1003243 h 4317704"/>
              <a:gd name="connsiteX307" fmla="*/ 3347216 w 9335864"/>
              <a:gd name="connsiteY307" fmla="*/ 913737 h 4317704"/>
              <a:gd name="connsiteX308" fmla="*/ 3332025 w 9335864"/>
              <a:gd name="connsiteY308" fmla="*/ 923948 h 4317704"/>
              <a:gd name="connsiteX309" fmla="*/ 3342152 w 9335864"/>
              <a:gd name="connsiteY309" fmla="*/ 938938 h 4317704"/>
              <a:gd name="connsiteX310" fmla="*/ 3491305 w 9335864"/>
              <a:gd name="connsiteY310" fmla="*/ 968918 h 4317704"/>
              <a:gd name="connsiteX311" fmla="*/ 3493606 w 9335864"/>
              <a:gd name="connsiteY311" fmla="*/ 969135 h 4317704"/>
              <a:gd name="connsiteX312" fmla="*/ 3506496 w 9335864"/>
              <a:gd name="connsiteY312" fmla="*/ 958924 h 4317704"/>
              <a:gd name="connsiteX313" fmla="*/ 3496368 w 9335864"/>
              <a:gd name="connsiteY313" fmla="*/ 943717 h 4317704"/>
              <a:gd name="connsiteX314" fmla="*/ 3047531 w 9335864"/>
              <a:gd name="connsiteY314" fmla="*/ 854212 h 4317704"/>
              <a:gd name="connsiteX315" fmla="*/ 3032799 w 9335864"/>
              <a:gd name="connsiteY315" fmla="*/ 864205 h 4317704"/>
              <a:gd name="connsiteX316" fmla="*/ 3042927 w 9335864"/>
              <a:gd name="connsiteY316" fmla="*/ 879413 h 4317704"/>
              <a:gd name="connsiteX317" fmla="*/ 3192079 w 9335864"/>
              <a:gd name="connsiteY317" fmla="*/ 909392 h 4317704"/>
              <a:gd name="connsiteX318" fmla="*/ 3194841 w 9335864"/>
              <a:gd name="connsiteY318" fmla="*/ 909610 h 4317704"/>
              <a:gd name="connsiteX319" fmla="*/ 3207271 w 9335864"/>
              <a:gd name="connsiteY319" fmla="*/ 899182 h 4317704"/>
              <a:gd name="connsiteX320" fmla="*/ 3197143 w 9335864"/>
              <a:gd name="connsiteY320" fmla="*/ 884192 h 4317704"/>
              <a:gd name="connsiteX321" fmla="*/ 6618094 w 9335864"/>
              <a:gd name="connsiteY321" fmla="*/ 837294 h 4317704"/>
              <a:gd name="connsiteX322" fmla="*/ 6608311 w 9335864"/>
              <a:gd name="connsiteY322" fmla="*/ 839005 h 4317704"/>
              <a:gd name="connsiteX323" fmla="*/ 6479874 w 9335864"/>
              <a:gd name="connsiteY323" fmla="*/ 920906 h 4317704"/>
              <a:gd name="connsiteX324" fmla="*/ 6475731 w 9335864"/>
              <a:gd name="connsiteY324" fmla="*/ 938721 h 4317704"/>
              <a:gd name="connsiteX325" fmla="*/ 6486780 w 9335864"/>
              <a:gd name="connsiteY325" fmla="*/ 944586 h 4317704"/>
              <a:gd name="connsiteX326" fmla="*/ 6493224 w 9335864"/>
              <a:gd name="connsiteY326" fmla="*/ 942631 h 4317704"/>
              <a:gd name="connsiteX327" fmla="*/ 6622121 w 9335864"/>
              <a:gd name="connsiteY327" fmla="*/ 860729 h 4317704"/>
              <a:gd name="connsiteX328" fmla="*/ 6625804 w 9335864"/>
              <a:gd name="connsiteY328" fmla="*/ 842915 h 4317704"/>
              <a:gd name="connsiteX329" fmla="*/ 6618094 w 9335864"/>
              <a:gd name="connsiteY329" fmla="*/ 837294 h 4317704"/>
              <a:gd name="connsiteX330" fmla="*/ 2748766 w 9335864"/>
              <a:gd name="connsiteY330" fmla="*/ 794469 h 4317704"/>
              <a:gd name="connsiteX331" fmla="*/ 2733574 w 9335864"/>
              <a:gd name="connsiteY331" fmla="*/ 804680 h 4317704"/>
              <a:gd name="connsiteX332" fmla="*/ 2743702 w 9335864"/>
              <a:gd name="connsiteY332" fmla="*/ 819670 h 4317704"/>
              <a:gd name="connsiteX333" fmla="*/ 2893314 w 9335864"/>
              <a:gd name="connsiteY333" fmla="*/ 849650 h 4317704"/>
              <a:gd name="connsiteX334" fmla="*/ 2895616 w 9335864"/>
              <a:gd name="connsiteY334" fmla="*/ 850084 h 4317704"/>
              <a:gd name="connsiteX335" fmla="*/ 2908506 w 9335864"/>
              <a:gd name="connsiteY335" fmla="*/ 839657 h 4317704"/>
              <a:gd name="connsiteX336" fmla="*/ 2898378 w 9335864"/>
              <a:gd name="connsiteY336" fmla="*/ 824449 h 4317704"/>
              <a:gd name="connsiteX337" fmla="*/ 2450001 w 9335864"/>
              <a:gd name="connsiteY337" fmla="*/ 734727 h 4317704"/>
              <a:gd name="connsiteX338" fmla="*/ 2434809 w 9335864"/>
              <a:gd name="connsiteY338" fmla="*/ 744720 h 4317704"/>
              <a:gd name="connsiteX339" fmla="*/ 2444937 w 9335864"/>
              <a:gd name="connsiteY339" fmla="*/ 759927 h 4317704"/>
              <a:gd name="connsiteX340" fmla="*/ 2594089 w 9335864"/>
              <a:gd name="connsiteY340" fmla="*/ 789907 h 4317704"/>
              <a:gd name="connsiteX341" fmla="*/ 2596851 w 9335864"/>
              <a:gd name="connsiteY341" fmla="*/ 790124 h 4317704"/>
              <a:gd name="connsiteX342" fmla="*/ 2609281 w 9335864"/>
              <a:gd name="connsiteY342" fmla="*/ 779697 h 4317704"/>
              <a:gd name="connsiteX343" fmla="*/ 2599153 w 9335864"/>
              <a:gd name="connsiteY343" fmla="*/ 764489 h 4317704"/>
              <a:gd name="connsiteX344" fmla="*/ 6875715 w 9335864"/>
              <a:gd name="connsiteY344" fmla="*/ 673843 h 4317704"/>
              <a:gd name="connsiteX345" fmla="*/ 6866105 w 9335864"/>
              <a:gd name="connsiteY345" fmla="*/ 675636 h 4317704"/>
              <a:gd name="connsiteX346" fmla="*/ 6737208 w 9335864"/>
              <a:gd name="connsiteY346" fmla="*/ 757537 h 4317704"/>
              <a:gd name="connsiteX347" fmla="*/ 6733525 w 9335864"/>
              <a:gd name="connsiteY347" fmla="*/ 774917 h 4317704"/>
              <a:gd name="connsiteX348" fmla="*/ 6744113 w 9335864"/>
              <a:gd name="connsiteY348" fmla="*/ 781000 h 4317704"/>
              <a:gd name="connsiteX349" fmla="*/ 6751018 w 9335864"/>
              <a:gd name="connsiteY349" fmla="*/ 778827 h 4317704"/>
              <a:gd name="connsiteX350" fmla="*/ 6879455 w 9335864"/>
              <a:gd name="connsiteY350" fmla="*/ 696926 h 4317704"/>
              <a:gd name="connsiteX351" fmla="*/ 6883598 w 9335864"/>
              <a:gd name="connsiteY351" fmla="*/ 679546 h 4317704"/>
              <a:gd name="connsiteX352" fmla="*/ 6875715 w 9335864"/>
              <a:gd name="connsiteY352" fmla="*/ 673843 h 4317704"/>
              <a:gd name="connsiteX353" fmla="*/ 7133048 w 9335864"/>
              <a:gd name="connsiteY353" fmla="*/ 510203 h 4317704"/>
              <a:gd name="connsiteX354" fmla="*/ 7123438 w 9335864"/>
              <a:gd name="connsiteY354" fmla="*/ 511832 h 4317704"/>
              <a:gd name="connsiteX355" fmla="*/ 6994542 w 9335864"/>
              <a:gd name="connsiteY355" fmla="*/ 593734 h 4317704"/>
              <a:gd name="connsiteX356" fmla="*/ 6990859 w 9335864"/>
              <a:gd name="connsiteY356" fmla="*/ 611331 h 4317704"/>
              <a:gd name="connsiteX357" fmla="*/ 7001447 w 9335864"/>
              <a:gd name="connsiteY357" fmla="*/ 617197 h 4317704"/>
              <a:gd name="connsiteX358" fmla="*/ 7008352 w 9335864"/>
              <a:gd name="connsiteY358" fmla="*/ 615024 h 4317704"/>
              <a:gd name="connsiteX359" fmla="*/ 7136788 w 9335864"/>
              <a:gd name="connsiteY359" fmla="*/ 533340 h 4317704"/>
              <a:gd name="connsiteX360" fmla="*/ 7140932 w 9335864"/>
              <a:gd name="connsiteY360" fmla="*/ 515742 h 4317704"/>
              <a:gd name="connsiteX361" fmla="*/ 7133048 w 9335864"/>
              <a:gd name="connsiteY361" fmla="*/ 510203 h 4317704"/>
              <a:gd name="connsiteX362" fmla="*/ 7390612 w 9335864"/>
              <a:gd name="connsiteY362" fmla="*/ 346752 h 4317704"/>
              <a:gd name="connsiteX363" fmla="*/ 7380772 w 9335864"/>
              <a:gd name="connsiteY363" fmla="*/ 348463 h 4317704"/>
              <a:gd name="connsiteX364" fmla="*/ 7251876 w 9335864"/>
              <a:gd name="connsiteY364" fmla="*/ 430365 h 4317704"/>
              <a:gd name="connsiteX365" fmla="*/ 7248653 w 9335864"/>
              <a:gd name="connsiteY365" fmla="*/ 447745 h 4317704"/>
              <a:gd name="connsiteX366" fmla="*/ 7259241 w 9335864"/>
              <a:gd name="connsiteY366" fmla="*/ 453827 h 4317704"/>
              <a:gd name="connsiteX367" fmla="*/ 7266146 w 9335864"/>
              <a:gd name="connsiteY367" fmla="*/ 451655 h 4317704"/>
              <a:gd name="connsiteX368" fmla="*/ 7394582 w 9335864"/>
              <a:gd name="connsiteY368" fmla="*/ 369753 h 4317704"/>
              <a:gd name="connsiteX369" fmla="*/ 7398726 w 9335864"/>
              <a:gd name="connsiteY369" fmla="*/ 352373 h 4317704"/>
              <a:gd name="connsiteX370" fmla="*/ 7390612 w 9335864"/>
              <a:gd name="connsiteY370" fmla="*/ 346752 h 4317704"/>
              <a:gd name="connsiteX371" fmla="*/ 7985207 w 9335864"/>
              <a:gd name="connsiteY371" fmla="*/ 0 h 4317704"/>
              <a:gd name="connsiteX372" fmla="*/ 8526575 w 9335864"/>
              <a:gd name="connsiteY372" fmla="*/ 628711 h 4317704"/>
              <a:gd name="connsiteX373" fmla="*/ 7964031 w 9335864"/>
              <a:gd name="connsiteY373" fmla="*/ 492063 h 4317704"/>
              <a:gd name="connsiteX374" fmla="*/ 6635011 w 9335864"/>
              <a:gd name="connsiteY374" fmla="*/ 1296308 h 4317704"/>
              <a:gd name="connsiteX375" fmla="*/ 8741096 w 9335864"/>
              <a:gd name="connsiteY375" fmla="*/ 1722762 h 4317704"/>
              <a:gd name="connsiteX376" fmla="*/ 8966206 w 9335864"/>
              <a:gd name="connsiteY376" fmla="*/ 1553093 h 4317704"/>
              <a:gd name="connsiteX377" fmla="*/ 9335864 w 9335864"/>
              <a:gd name="connsiteY377" fmla="*/ 2233508 h 4317704"/>
              <a:gd name="connsiteX378" fmla="*/ 8001319 w 9335864"/>
              <a:gd name="connsiteY378" fmla="*/ 2356903 h 4317704"/>
              <a:gd name="connsiteX379" fmla="*/ 8274305 w 9335864"/>
              <a:gd name="connsiteY379" fmla="*/ 2195489 h 4317704"/>
              <a:gd name="connsiteX380" fmla="*/ 6024131 w 9335864"/>
              <a:gd name="connsiteY380" fmla="*/ 1775553 h 4317704"/>
              <a:gd name="connsiteX381" fmla="*/ 2297157 w 9335864"/>
              <a:gd name="connsiteY381" fmla="*/ 4317704 h 4317704"/>
              <a:gd name="connsiteX382" fmla="*/ 1178428 w 9335864"/>
              <a:gd name="connsiteY382" fmla="*/ 4317704 h 4317704"/>
              <a:gd name="connsiteX383" fmla="*/ 1215352 w 9335864"/>
              <a:gd name="connsiteY383" fmla="*/ 4294304 h 4317704"/>
              <a:gd name="connsiteX384" fmla="*/ 1219034 w 9335864"/>
              <a:gd name="connsiteY384" fmla="*/ 4276708 h 4317704"/>
              <a:gd name="connsiteX385" fmla="*/ 1201541 w 9335864"/>
              <a:gd name="connsiteY385" fmla="*/ 4272797 h 4317704"/>
              <a:gd name="connsiteX386" fmla="*/ 1130868 w 9335864"/>
              <a:gd name="connsiteY386" fmla="*/ 4317704 h 4317704"/>
              <a:gd name="connsiteX387" fmla="*/ 0 w 9335864"/>
              <a:gd name="connsiteY387" fmla="*/ 4317704 h 4317704"/>
              <a:gd name="connsiteX388" fmla="*/ 4643092 w 9335864"/>
              <a:gd name="connsiteY388" fmla="*/ 1453594 h 4317704"/>
              <a:gd name="connsiteX389" fmla="*/ 2400744 w 9335864"/>
              <a:gd name="connsiteY389" fmla="*/ 994336 h 4317704"/>
              <a:gd name="connsiteX390" fmla="*/ 2085406 w 9335864"/>
              <a:gd name="connsiteY390" fmla="*/ 1167046 h 4317704"/>
              <a:gd name="connsiteX391" fmla="*/ 1946382 w 9335864"/>
              <a:gd name="connsiteY391" fmla="*/ 559626 h 4317704"/>
              <a:gd name="connsiteX392" fmla="*/ 3436063 w 9335864"/>
              <a:gd name="connsiteY392" fmla="*/ 559626 h 4317704"/>
              <a:gd name="connsiteX393" fmla="*/ 3050293 w 9335864"/>
              <a:gd name="connsiteY393" fmla="*/ 703443 h 4317704"/>
              <a:gd name="connsiteX394" fmla="*/ 5343739 w 9335864"/>
              <a:gd name="connsiteY394" fmla="*/ 1097745 h 4317704"/>
              <a:gd name="connsiteX395" fmla="*/ 6891884 w 9335864"/>
              <a:gd name="connsiteY395" fmla="*/ 294803 h 4317704"/>
              <a:gd name="connsiteX396" fmla="*/ 6458238 w 9335864"/>
              <a:gd name="connsiteY396" fmla="*/ 215509 h 431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</a:cxnLst>
            <a:rect l="l" t="t" r="r" b="b"/>
            <a:pathLst>
              <a:path w="9335864" h="4317704">
                <a:moveTo>
                  <a:pt x="1468485" y="4107636"/>
                </a:moveTo>
                <a:cubicBezTo>
                  <a:pt x="1465320" y="4106930"/>
                  <a:pt x="1461867" y="4107473"/>
                  <a:pt x="1458875" y="4109428"/>
                </a:cubicBezTo>
                <a:lnTo>
                  <a:pt x="1330438" y="4191329"/>
                </a:lnTo>
                <a:cubicBezTo>
                  <a:pt x="1324454" y="4194805"/>
                  <a:pt x="1322612" y="4202844"/>
                  <a:pt x="1326295" y="4208709"/>
                </a:cubicBezTo>
                <a:cubicBezTo>
                  <a:pt x="1328597" y="4212620"/>
                  <a:pt x="1332740" y="4214792"/>
                  <a:pt x="1336883" y="4214792"/>
                </a:cubicBezTo>
                <a:cubicBezTo>
                  <a:pt x="1339645" y="4214792"/>
                  <a:pt x="1341947" y="4214140"/>
                  <a:pt x="1343788" y="4212620"/>
                </a:cubicBezTo>
                <a:lnTo>
                  <a:pt x="1472685" y="4130718"/>
                </a:lnTo>
                <a:cubicBezTo>
                  <a:pt x="1478670" y="4127024"/>
                  <a:pt x="1480511" y="4119204"/>
                  <a:pt x="1476368" y="4113339"/>
                </a:cubicBezTo>
                <a:cubicBezTo>
                  <a:pt x="1474527" y="4110297"/>
                  <a:pt x="1471650" y="4108342"/>
                  <a:pt x="1468485" y="4107636"/>
                </a:cubicBezTo>
                <a:close/>
                <a:moveTo>
                  <a:pt x="1726279" y="3944267"/>
                </a:moveTo>
                <a:cubicBezTo>
                  <a:pt x="1723114" y="3943560"/>
                  <a:pt x="1719661" y="3944103"/>
                  <a:pt x="1716669" y="3946058"/>
                </a:cubicBezTo>
                <a:lnTo>
                  <a:pt x="1587772" y="4027960"/>
                </a:lnTo>
                <a:cubicBezTo>
                  <a:pt x="1582248" y="4031436"/>
                  <a:pt x="1580406" y="4039474"/>
                  <a:pt x="1584089" y="4045340"/>
                </a:cubicBezTo>
                <a:cubicBezTo>
                  <a:pt x="1586391" y="4049250"/>
                  <a:pt x="1590534" y="4051206"/>
                  <a:pt x="1594677" y="4051206"/>
                </a:cubicBezTo>
                <a:cubicBezTo>
                  <a:pt x="1596979" y="4051206"/>
                  <a:pt x="1599741" y="4050771"/>
                  <a:pt x="1601582" y="4049250"/>
                </a:cubicBezTo>
                <a:lnTo>
                  <a:pt x="1730479" y="3967349"/>
                </a:lnTo>
                <a:cubicBezTo>
                  <a:pt x="1736464" y="3963438"/>
                  <a:pt x="1737845" y="3955618"/>
                  <a:pt x="1734162" y="3949970"/>
                </a:cubicBezTo>
                <a:cubicBezTo>
                  <a:pt x="1732321" y="3946928"/>
                  <a:pt x="1729444" y="3944973"/>
                  <a:pt x="1726279" y="3944267"/>
                </a:cubicBezTo>
                <a:close/>
                <a:moveTo>
                  <a:pt x="1983785" y="3780544"/>
                </a:moveTo>
                <a:cubicBezTo>
                  <a:pt x="1980562" y="3779811"/>
                  <a:pt x="1976995" y="3780300"/>
                  <a:pt x="1974002" y="3782255"/>
                </a:cubicBezTo>
                <a:lnTo>
                  <a:pt x="1845566" y="3864157"/>
                </a:lnTo>
                <a:cubicBezTo>
                  <a:pt x="1839581" y="3867633"/>
                  <a:pt x="1837740" y="3875671"/>
                  <a:pt x="1841423" y="3881754"/>
                </a:cubicBezTo>
                <a:cubicBezTo>
                  <a:pt x="1843724" y="3885447"/>
                  <a:pt x="1847868" y="3887619"/>
                  <a:pt x="1852011" y="3887619"/>
                </a:cubicBezTo>
                <a:cubicBezTo>
                  <a:pt x="1854773" y="3887619"/>
                  <a:pt x="1857074" y="3886968"/>
                  <a:pt x="1858916" y="3885447"/>
                </a:cubicBezTo>
                <a:lnTo>
                  <a:pt x="1987813" y="3803762"/>
                </a:lnTo>
                <a:cubicBezTo>
                  <a:pt x="1993797" y="3800069"/>
                  <a:pt x="1995639" y="3792031"/>
                  <a:pt x="1991496" y="3786165"/>
                </a:cubicBezTo>
                <a:cubicBezTo>
                  <a:pt x="1989884" y="3783233"/>
                  <a:pt x="1987007" y="3781277"/>
                  <a:pt x="1983785" y="3780544"/>
                </a:cubicBezTo>
                <a:close/>
                <a:moveTo>
                  <a:pt x="2241119" y="3617094"/>
                </a:moveTo>
                <a:cubicBezTo>
                  <a:pt x="2237896" y="3616388"/>
                  <a:pt x="2234329" y="3616931"/>
                  <a:pt x="2231336" y="3618886"/>
                </a:cubicBezTo>
                <a:lnTo>
                  <a:pt x="2102899" y="3700788"/>
                </a:lnTo>
                <a:cubicBezTo>
                  <a:pt x="2096915" y="3704264"/>
                  <a:pt x="2095074" y="3712302"/>
                  <a:pt x="2098756" y="3718167"/>
                </a:cubicBezTo>
                <a:cubicBezTo>
                  <a:pt x="2101518" y="3722078"/>
                  <a:pt x="2105662" y="3724250"/>
                  <a:pt x="2109805" y="3724250"/>
                </a:cubicBezTo>
                <a:cubicBezTo>
                  <a:pt x="2112106" y="3724250"/>
                  <a:pt x="2114408" y="3723598"/>
                  <a:pt x="2116250" y="3722078"/>
                </a:cubicBezTo>
                <a:lnTo>
                  <a:pt x="2245147" y="3640176"/>
                </a:lnTo>
                <a:cubicBezTo>
                  <a:pt x="2251131" y="3636483"/>
                  <a:pt x="2252972" y="3628662"/>
                  <a:pt x="2248829" y="3622796"/>
                </a:cubicBezTo>
                <a:cubicBezTo>
                  <a:pt x="2247218" y="3619755"/>
                  <a:pt x="2244341" y="3617800"/>
                  <a:pt x="2241119" y="3617094"/>
                </a:cubicBezTo>
                <a:close/>
                <a:moveTo>
                  <a:pt x="2498740" y="3453725"/>
                </a:moveTo>
                <a:cubicBezTo>
                  <a:pt x="2495575" y="3453019"/>
                  <a:pt x="2492123" y="3453562"/>
                  <a:pt x="2489130" y="3455517"/>
                </a:cubicBezTo>
                <a:lnTo>
                  <a:pt x="2360233" y="3537419"/>
                </a:lnTo>
                <a:cubicBezTo>
                  <a:pt x="2354249" y="3540894"/>
                  <a:pt x="2352407" y="3548933"/>
                  <a:pt x="2356550" y="3554798"/>
                </a:cubicBezTo>
                <a:cubicBezTo>
                  <a:pt x="2358852" y="3558709"/>
                  <a:pt x="2362995" y="3560664"/>
                  <a:pt x="2367138" y="3560664"/>
                </a:cubicBezTo>
                <a:cubicBezTo>
                  <a:pt x="2369440" y="3560664"/>
                  <a:pt x="2371742" y="3560229"/>
                  <a:pt x="2374044" y="3558709"/>
                </a:cubicBezTo>
                <a:lnTo>
                  <a:pt x="2502480" y="3476807"/>
                </a:lnTo>
                <a:cubicBezTo>
                  <a:pt x="2508465" y="3472896"/>
                  <a:pt x="2510306" y="3465293"/>
                  <a:pt x="2506623" y="3459427"/>
                </a:cubicBezTo>
                <a:cubicBezTo>
                  <a:pt x="2504782" y="3456386"/>
                  <a:pt x="2501905" y="3454431"/>
                  <a:pt x="2498740" y="3453725"/>
                </a:cubicBezTo>
                <a:close/>
                <a:moveTo>
                  <a:pt x="2756073" y="3290328"/>
                </a:moveTo>
                <a:cubicBezTo>
                  <a:pt x="2752909" y="3289650"/>
                  <a:pt x="2749456" y="3290193"/>
                  <a:pt x="2746464" y="3292148"/>
                </a:cubicBezTo>
                <a:lnTo>
                  <a:pt x="2617567" y="3373832"/>
                </a:lnTo>
                <a:cubicBezTo>
                  <a:pt x="2611582" y="3377525"/>
                  <a:pt x="2610201" y="3385564"/>
                  <a:pt x="2613884" y="3391429"/>
                </a:cubicBezTo>
                <a:cubicBezTo>
                  <a:pt x="2616186" y="3395340"/>
                  <a:pt x="2620329" y="3397295"/>
                  <a:pt x="2624472" y="3397295"/>
                </a:cubicBezTo>
                <a:cubicBezTo>
                  <a:pt x="2626774" y="3397295"/>
                  <a:pt x="2629076" y="3396643"/>
                  <a:pt x="2631377" y="3395340"/>
                </a:cubicBezTo>
                <a:lnTo>
                  <a:pt x="2760274" y="3313438"/>
                </a:lnTo>
                <a:cubicBezTo>
                  <a:pt x="2765798" y="3309527"/>
                  <a:pt x="2767640" y="3301489"/>
                  <a:pt x="2763957" y="3295841"/>
                </a:cubicBezTo>
                <a:cubicBezTo>
                  <a:pt x="2762116" y="3292908"/>
                  <a:pt x="2759238" y="3291007"/>
                  <a:pt x="2756073" y="3290328"/>
                </a:cubicBezTo>
                <a:close/>
                <a:moveTo>
                  <a:pt x="3013407" y="3126552"/>
                </a:moveTo>
                <a:cubicBezTo>
                  <a:pt x="3010243" y="3125846"/>
                  <a:pt x="3006790" y="3126389"/>
                  <a:pt x="3003798" y="3128344"/>
                </a:cubicBezTo>
                <a:lnTo>
                  <a:pt x="2875361" y="3210246"/>
                </a:lnTo>
                <a:cubicBezTo>
                  <a:pt x="2869376" y="3213722"/>
                  <a:pt x="2867535" y="3221761"/>
                  <a:pt x="2871218" y="3227626"/>
                </a:cubicBezTo>
                <a:cubicBezTo>
                  <a:pt x="2873520" y="3231536"/>
                  <a:pt x="2877663" y="3233708"/>
                  <a:pt x="2881806" y="3233708"/>
                </a:cubicBezTo>
                <a:cubicBezTo>
                  <a:pt x="2884108" y="3233708"/>
                  <a:pt x="2886870" y="3233057"/>
                  <a:pt x="2888711" y="3231536"/>
                </a:cubicBezTo>
                <a:lnTo>
                  <a:pt x="3017608" y="3149635"/>
                </a:lnTo>
                <a:cubicBezTo>
                  <a:pt x="3023593" y="3146158"/>
                  <a:pt x="3025434" y="3138120"/>
                  <a:pt x="3021291" y="3132255"/>
                </a:cubicBezTo>
                <a:cubicBezTo>
                  <a:pt x="3019450" y="3129213"/>
                  <a:pt x="3016572" y="3127258"/>
                  <a:pt x="3013407" y="3126552"/>
                </a:cubicBezTo>
                <a:close/>
                <a:moveTo>
                  <a:pt x="3270914" y="2963183"/>
                </a:moveTo>
                <a:cubicBezTo>
                  <a:pt x="3267691" y="2962477"/>
                  <a:pt x="3264124" y="2963020"/>
                  <a:pt x="3261131" y="2964975"/>
                </a:cubicBezTo>
                <a:lnTo>
                  <a:pt x="3132695" y="3046877"/>
                </a:lnTo>
                <a:cubicBezTo>
                  <a:pt x="3126710" y="3050353"/>
                  <a:pt x="3124869" y="3058392"/>
                  <a:pt x="3128552" y="3064257"/>
                </a:cubicBezTo>
                <a:cubicBezTo>
                  <a:pt x="3130853" y="3068167"/>
                  <a:pt x="3135457" y="3070122"/>
                  <a:pt x="3139600" y="3070122"/>
                </a:cubicBezTo>
                <a:cubicBezTo>
                  <a:pt x="3141902" y="3070122"/>
                  <a:pt x="3144203" y="3069688"/>
                  <a:pt x="3146045" y="3068167"/>
                </a:cubicBezTo>
                <a:lnTo>
                  <a:pt x="3274942" y="2986266"/>
                </a:lnTo>
                <a:cubicBezTo>
                  <a:pt x="3280926" y="2982355"/>
                  <a:pt x="3282768" y="2974751"/>
                  <a:pt x="3278625" y="2968885"/>
                </a:cubicBezTo>
                <a:cubicBezTo>
                  <a:pt x="3277013" y="2965844"/>
                  <a:pt x="3274136" y="2963889"/>
                  <a:pt x="3270914" y="2963183"/>
                </a:cubicBezTo>
                <a:close/>
                <a:moveTo>
                  <a:pt x="3528363" y="2799787"/>
                </a:moveTo>
                <a:cubicBezTo>
                  <a:pt x="3525140" y="2799108"/>
                  <a:pt x="3521687" y="2799651"/>
                  <a:pt x="3518925" y="2801606"/>
                </a:cubicBezTo>
                <a:lnTo>
                  <a:pt x="3390028" y="2883291"/>
                </a:lnTo>
                <a:cubicBezTo>
                  <a:pt x="3384044" y="2886984"/>
                  <a:pt x="3382202" y="2895023"/>
                  <a:pt x="3386346" y="2900887"/>
                </a:cubicBezTo>
                <a:cubicBezTo>
                  <a:pt x="3388647" y="2904798"/>
                  <a:pt x="3392790" y="2906753"/>
                  <a:pt x="3396934" y="2906753"/>
                </a:cubicBezTo>
                <a:cubicBezTo>
                  <a:pt x="3399235" y="2906753"/>
                  <a:pt x="3401537" y="2906101"/>
                  <a:pt x="3403839" y="2904798"/>
                </a:cubicBezTo>
                <a:lnTo>
                  <a:pt x="3532275" y="2822897"/>
                </a:lnTo>
                <a:cubicBezTo>
                  <a:pt x="3538260" y="2818986"/>
                  <a:pt x="3540101" y="2810948"/>
                  <a:pt x="3536419" y="2805299"/>
                </a:cubicBezTo>
                <a:cubicBezTo>
                  <a:pt x="3534577" y="2802367"/>
                  <a:pt x="3531585" y="2800466"/>
                  <a:pt x="3528363" y="2799787"/>
                </a:cubicBezTo>
                <a:close/>
                <a:moveTo>
                  <a:pt x="3785869" y="2636011"/>
                </a:moveTo>
                <a:cubicBezTo>
                  <a:pt x="3782704" y="2635304"/>
                  <a:pt x="3779252" y="2635847"/>
                  <a:pt x="3776259" y="2637802"/>
                </a:cubicBezTo>
                <a:lnTo>
                  <a:pt x="3647362" y="2719704"/>
                </a:lnTo>
                <a:cubicBezTo>
                  <a:pt x="3641378" y="2723181"/>
                  <a:pt x="3639536" y="2731218"/>
                  <a:pt x="3643679" y="2737084"/>
                </a:cubicBezTo>
                <a:cubicBezTo>
                  <a:pt x="3645981" y="2740994"/>
                  <a:pt x="3650124" y="2743167"/>
                  <a:pt x="3654267" y="2743167"/>
                </a:cubicBezTo>
                <a:cubicBezTo>
                  <a:pt x="3656569" y="2743167"/>
                  <a:pt x="3658871" y="2742516"/>
                  <a:pt x="3661173" y="2740994"/>
                </a:cubicBezTo>
                <a:lnTo>
                  <a:pt x="3789609" y="2659093"/>
                </a:lnTo>
                <a:cubicBezTo>
                  <a:pt x="3796054" y="2655617"/>
                  <a:pt x="3797896" y="2647578"/>
                  <a:pt x="3793752" y="2641713"/>
                </a:cubicBezTo>
                <a:cubicBezTo>
                  <a:pt x="3791911" y="2638672"/>
                  <a:pt x="3789034" y="2636717"/>
                  <a:pt x="3785869" y="2636011"/>
                </a:cubicBezTo>
                <a:close/>
                <a:moveTo>
                  <a:pt x="4043663" y="2472642"/>
                </a:moveTo>
                <a:cubicBezTo>
                  <a:pt x="4040498" y="2471935"/>
                  <a:pt x="4037046" y="2472478"/>
                  <a:pt x="4034053" y="2474433"/>
                </a:cubicBezTo>
                <a:lnTo>
                  <a:pt x="3905156" y="2556335"/>
                </a:lnTo>
                <a:cubicBezTo>
                  <a:pt x="3899172" y="2559812"/>
                  <a:pt x="3897330" y="2567849"/>
                  <a:pt x="3901473" y="2573715"/>
                </a:cubicBezTo>
                <a:cubicBezTo>
                  <a:pt x="3903775" y="2577625"/>
                  <a:pt x="3907918" y="2579581"/>
                  <a:pt x="3912061" y="2579581"/>
                </a:cubicBezTo>
                <a:cubicBezTo>
                  <a:pt x="3914363" y="2579581"/>
                  <a:pt x="3916665" y="2579147"/>
                  <a:pt x="3918967" y="2577625"/>
                </a:cubicBezTo>
                <a:lnTo>
                  <a:pt x="4047403" y="2495723"/>
                </a:lnTo>
                <a:cubicBezTo>
                  <a:pt x="4053388" y="2491813"/>
                  <a:pt x="4055229" y="2484209"/>
                  <a:pt x="4051546" y="2478344"/>
                </a:cubicBezTo>
                <a:cubicBezTo>
                  <a:pt x="4049705" y="2475303"/>
                  <a:pt x="4046828" y="2473348"/>
                  <a:pt x="4043663" y="2472642"/>
                </a:cubicBezTo>
                <a:close/>
                <a:moveTo>
                  <a:pt x="4300997" y="2309245"/>
                </a:moveTo>
                <a:cubicBezTo>
                  <a:pt x="4297832" y="2308566"/>
                  <a:pt x="4294379" y="2309109"/>
                  <a:pt x="4291387" y="2311064"/>
                </a:cubicBezTo>
                <a:lnTo>
                  <a:pt x="4162490" y="2392749"/>
                </a:lnTo>
                <a:cubicBezTo>
                  <a:pt x="4156505" y="2396443"/>
                  <a:pt x="4154664" y="2404480"/>
                  <a:pt x="4158807" y="2410346"/>
                </a:cubicBezTo>
                <a:cubicBezTo>
                  <a:pt x="4161109" y="2414256"/>
                  <a:pt x="4165252" y="2416212"/>
                  <a:pt x="4169395" y="2416212"/>
                </a:cubicBezTo>
                <a:cubicBezTo>
                  <a:pt x="4171697" y="2416212"/>
                  <a:pt x="4173999" y="2415560"/>
                  <a:pt x="4176300" y="2414256"/>
                </a:cubicBezTo>
                <a:lnTo>
                  <a:pt x="4304737" y="2332354"/>
                </a:lnTo>
                <a:cubicBezTo>
                  <a:pt x="4310722" y="2328444"/>
                  <a:pt x="4312563" y="2320406"/>
                  <a:pt x="4308880" y="2314757"/>
                </a:cubicBezTo>
                <a:cubicBezTo>
                  <a:pt x="4307039" y="2311825"/>
                  <a:pt x="4304162" y="2309924"/>
                  <a:pt x="4300997" y="2309245"/>
                </a:cubicBezTo>
                <a:close/>
                <a:moveTo>
                  <a:pt x="4558331" y="2145849"/>
                </a:moveTo>
                <a:cubicBezTo>
                  <a:pt x="4555166" y="2145143"/>
                  <a:pt x="4551713" y="2145632"/>
                  <a:pt x="4548721" y="2147479"/>
                </a:cubicBezTo>
                <a:lnTo>
                  <a:pt x="4419824" y="2229380"/>
                </a:lnTo>
                <a:cubicBezTo>
                  <a:pt x="4414300" y="2233074"/>
                  <a:pt x="4412458" y="2240894"/>
                  <a:pt x="4416141" y="2246977"/>
                </a:cubicBezTo>
                <a:cubicBezTo>
                  <a:pt x="4418443" y="2250670"/>
                  <a:pt x="4422586" y="2252843"/>
                  <a:pt x="4426729" y="2252843"/>
                </a:cubicBezTo>
                <a:cubicBezTo>
                  <a:pt x="4429031" y="2252843"/>
                  <a:pt x="4431793" y="2252191"/>
                  <a:pt x="4433634" y="2250670"/>
                </a:cubicBezTo>
                <a:lnTo>
                  <a:pt x="4562531" y="2168985"/>
                </a:lnTo>
                <a:cubicBezTo>
                  <a:pt x="4568516" y="2165075"/>
                  <a:pt x="4569897" y="2157037"/>
                  <a:pt x="4566214" y="2151388"/>
                </a:cubicBezTo>
                <a:cubicBezTo>
                  <a:pt x="4564373" y="2148456"/>
                  <a:pt x="4561495" y="2146555"/>
                  <a:pt x="4558331" y="2145849"/>
                </a:cubicBezTo>
                <a:close/>
                <a:moveTo>
                  <a:pt x="8730508" y="1988019"/>
                </a:moveTo>
                <a:cubicBezTo>
                  <a:pt x="8723603" y="1986499"/>
                  <a:pt x="8716698" y="1991061"/>
                  <a:pt x="8715777" y="1998013"/>
                </a:cubicBezTo>
                <a:cubicBezTo>
                  <a:pt x="8714396" y="2005182"/>
                  <a:pt x="8719000" y="2011700"/>
                  <a:pt x="8725905" y="2013220"/>
                </a:cubicBezTo>
                <a:lnTo>
                  <a:pt x="8865850" y="2041027"/>
                </a:lnTo>
                <a:cubicBezTo>
                  <a:pt x="8866311" y="2041462"/>
                  <a:pt x="8867231" y="2041462"/>
                  <a:pt x="8868152" y="2041462"/>
                </a:cubicBezTo>
                <a:cubicBezTo>
                  <a:pt x="8874136" y="2041462"/>
                  <a:pt x="8879200" y="2037117"/>
                  <a:pt x="8880581" y="2031035"/>
                </a:cubicBezTo>
                <a:cubicBezTo>
                  <a:pt x="8881962" y="2023865"/>
                  <a:pt x="8877359" y="2017348"/>
                  <a:pt x="8870454" y="2015827"/>
                </a:cubicBezTo>
                <a:close/>
                <a:moveTo>
                  <a:pt x="4815837" y="1982072"/>
                </a:moveTo>
                <a:cubicBezTo>
                  <a:pt x="4812614" y="1981394"/>
                  <a:pt x="4809046" y="1981937"/>
                  <a:pt x="4806054" y="1983892"/>
                </a:cubicBezTo>
                <a:lnTo>
                  <a:pt x="4677618" y="2065793"/>
                </a:lnTo>
                <a:cubicBezTo>
                  <a:pt x="4671633" y="2069269"/>
                  <a:pt x="4669792" y="2077308"/>
                  <a:pt x="4673475" y="2083173"/>
                </a:cubicBezTo>
                <a:cubicBezTo>
                  <a:pt x="4675776" y="2087084"/>
                  <a:pt x="4679919" y="2089039"/>
                  <a:pt x="4684063" y="2089039"/>
                </a:cubicBezTo>
                <a:cubicBezTo>
                  <a:pt x="4686825" y="2089039"/>
                  <a:pt x="4689126" y="2088604"/>
                  <a:pt x="4690968" y="2087084"/>
                </a:cubicBezTo>
                <a:lnTo>
                  <a:pt x="4819865" y="2005182"/>
                </a:lnTo>
                <a:cubicBezTo>
                  <a:pt x="4825849" y="2001271"/>
                  <a:pt x="4827691" y="1993668"/>
                  <a:pt x="4823548" y="1987585"/>
                </a:cubicBezTo>
                <a:cubicBezTo>
                  <a:pt x="4821937" y="1984652"/>
                  <a:pt x="4819059" y="1982751"/>
                  <a:pt x="4815837" y="1982072"/>
                </a:cubicBezTo>
                <a:close/>
                <a:moveTo>
                  <a:pt x="8431743" y="1928277"/>
                </a:moveTo>
                <a:cubicBezTo>
                  <a:pt x="8424838" y="1926973"/>
                  <a:pt x="8417933" y="1931319"/>
                  <a:pt x="8416552" y="1938487"/>
                </a:cubicBezTo>
                <a:cubicBezTo>
                  <a:pt x="8415631" y="1945656"/>
                  <a:pt x="8420235" y="1952174"/>
                  <a:pt x="8426680" y="1953477"/>
                </a:cubicBezTo>
                <a:lnTo>
                  <a:pt x="8576292" y="1983457"/>
                </a:lnTo>
                <a:cubicBezTo>
                  <a:pt x="8576753" y="1983892"/>
                  <a:pt x="8577673" y="1983892"/>
                  <a:pt x="8578594" y="1983892"/>
                </a:cubicBezTo>
                <a:cubicBezTo>
                  <a:pt x="8584578" y="1983892"/>
                  <a:pt x="8590103" y="1979764"/>
                  <a:pt x="8591023" y="1973464"/>
                </a:cubicBezTo>
                <a:cubicBezTo>
                  <a:pt x="8592404" y="1966295"/>
                  <a:pt x="8587801" y="1959777"/>
                  <a:pt x="8580896" y="1958257"/>
                </a:cubicBezTo>
                <a:close/>
                <a:moveTo>
                  <a:pt x="8132518" y="1868534"/>
                </a:moveTo>
                <a:cubicBezTo>
                  <a:pt x="8125613" y="1867013"/>
                  <a:pt x="8119168" y="1871793"/>
                  <a:pt x="8117327" y="1878527"/>
                </a:cubicBezTo>
                <a:cubicBezTo>
                  <a:pt x="8116406" y="1885696"/>
                  <a:pt x="8120549" y="1892214"/>
                  <a:pt x="8127454" y="1893735"/>
                </a:cubicBezTo>
                <a:lnTo>
                  <a:pt x="8277527" y="1923715"/>
                </a:lnTo>
                <a:cubicBezTo>
                  <a:pt x="8277988" y="1923932"/>
                  <a:pt x="8278908" y="1923932"/>
                  <a:pt x="8279829" y="1923932"/>
                </a:cubicBezTo>
                <a:cubicBezTo>
                  <a:pt x="8285814" y="1923932"/>
                  <a:pt x="8290877" y="1919804"/>
                  <a:pt x="8292258" y="1913504"/>
                </a:cubicBezTo>
                <a:cubicBezTo>
                  <a:pt x="8293179" y="1906335"/>
                  <a:pt x="8289036" y="1899817"/>
                  <a:pt x="8282131" y="1898514"/>
                </a:cubicBezTo>
                <a:close/>
                <a:moveTo>
                  <a:pt x="5073170" y="1818703"/>
                </a:moveTo>
                <a:cubicBezTo>
                  <a:pt x="5069948" y="1818025"/>
                  <a:pt x="5066380" y="1818568"/>
                  <a:pt x="5063388" y="1820523"/>
                </a:cubicBezTo>
                <a:lnTo>
                  <a:pt x="4934951" y="1902207"/>
                </a:lnTo>
                <a:cubicBezTo>
                  <a:pt x="4928967" y="1905900"/>
                  <a:pt x="4927126" y="1913938"/>
                  <a:pt x="4930808" y="1919804"/>
                </a:cubicBezTo>
                <a:cubicBezTo>
                  <a:pt x="4933570" y="1923715"/>
                  <a:pt x="4937714" y="1925670"/>
                  <a:pt x="4941857" y="1925670"/>
                </a:cubicBezTo>
                <a:cubicBezTo>
                  <a:pt x="4944158" y="1925670"/>
                  <a:pt x="4946460" y="1925018"/>
                  <a:pt x="4948762" y="1923715"/>
                </a:cubicBezTo>
                <a:lnTo>
                  <a:pt x="5077199" y="1841813"/>
                </a:lnTo>
                <a:cubicBezTo>
                  <a:pt x="5083183" y="1837902"/>
                  <a:pt x="5085024" y="1830299"/>
                  <a:pt x="5080881" y="1824216"/>
                </a:cubicBezTo>
                <a:cubicBezTo>
                  <a:pt x="5079270" y="1821283"/>
                  <a:pt x="5076393" y="1819382"/>
                  <a:pt x="5073170" y="1818703"/>
                </a:cubicBezTo>
                <a:close/>
                <a:moveTo>
                  <a:pt x="7833753" y="1808574"/>
                </a:moveTo>
                <a:cubicBezTo>
                  <a:pt x="7826848" y="1807054"/>
                  <a:pt x="7819943" y="1811833"/>
                  <a:pt x="7818562" y="1818567"/>
                </a:cubicBezTo>
                <a:cubicBezTo>
                  <a:pt x="7817181" y="1825737"/>
                  <a:pt x="7821784" y="1832254"/>
                  <a:pt x="7828689" y="1833775"/>
                </a:cubicBezTo>
                <a:lnTo>
                  <a:pt x="7978302" y="1863755"/>
                </a:lnTo>
                <a:cubicBezTo>
                  <a:pt x="7978762" y="1863972"/>
                  <a:pt x="7979683" y="1863972"/>
                  <a:pt x="7980604" y="1863972"/>
                </a:cubicBezTo>
                <a:cubicBezTo>
                  <a:pt x="7986588" y="1863972"/>
                  <a:pt x="7991652" y="1859844"/>
                  <a:pt x="7993033" y="1853545"/>
                </a:cubicBezTo>
                <a:cubicBezTo>
                  <a:pt x="7994414" y="1846592"/>
                  <a:pt x="7989811" y="1840075"/>
                  <a:pt x="7983366" y="1838554"/>
                </a:cubicBezTo>
                <a:close/>
                <a:moveTo>
                  <a:pt x="7534068" y="1749049"/>
                </a:moveTo>
                <a:cubicBezTo>
                  <a:pt x="7527162" y="1747745"/>
                  <a:pt x="7520718" y="1752307"/>
                  <a:pt x="7518876" y="1759042"/>
                </a:cubicBezTo>
                <a:cubicBezTo>
                  <a:pt x="7517956" y="1766211"/>
                  <a:pt x="7522098" y="1772728"/>
                  <a:pt x="7529004" y="1774249"/>
                </a:cubicBezTo>
                <a:lnTo>
                  <a:pt x="7678616" y="1804013"/>
                </a:lnTo>
                <a:cubicBezTo>
                  <a:pt x="7679537" y="1804446"/>
                  <a:pt x="7680458" y="1804446"/>
                  <a:pt x="7681378" y="1804446"/>
                </a:cubicBezTo>
                <a:cubicBezTo>
                  <a:pt x="7687363" y="1804446"/>
                  <a:pt x="7692427" y="1800319"/>
                  <a:pt x="7693808" y="1794019"/>
                </a:cubicBezTo>
                <a:cubicBezTo>
                  <a:pt x="7694728" y="1786849"/>
                  <a:pt x="7690586" y="1780332"/>
                  <a:pt x="7683680" y="1778811"/>
                </a:cubicBezTo>
                <a:close/>
                <a:moveTo>
                  <a:pt x="7235303" y="1689306"/>
                </a:moveTo>
                <a:cubicBezTo>
                  <a:pt x="7228398" y="1688220"/>
                  <a:pt x="7221492" y="1692565"/>
                  <a:pt x="7220112" y="1699517"/>
                </a:cubicBezTo>
                <a:cubicBezTo>
                  <a:pt x="7218730" y="1706468"/>
                  <a:pt x="7223334" y="1712986"/>
                  <a:pt x="7230239" y="1714506"/>
                </a:cubicBezTo>
                <a:lnTo>
                  <a:pt x="7379392" y="1744486"/>
                </a:lnTo>
                <a:cubicBezTo>
                  <a:pt x="7380312" y="1744704"/>
                  <a:pt x="7381232" y="1744704"/>
                  <a:pt x="7382154" y="1744704"/>
                </a:cubicBezTo>
                <a:cubicBezTo>
                  <a:pt x="7388138" y="1744704"/>
                  <a:pt x="7393662" y="1740576"/>
                  <a:pt x="7394582" y="1734494"/>
                </a:cubicBezTo>
                <a:cubicBezTo>
                  <a:pt x="7395964" y="1727324"/>
                  <a:pt x="7391360" y="1720807"/>
                  <a:pt x="7384455" y="1719286"/>
                </a:cubicBezTo>
                <a:close/>
                <a:moveTo>
                  <a:pt x="5330792" y="1655307"/>
                </a:moveTo>
                <a:cubicBezTo>
                  <a:pt x="5327627" y="1654601"/>
                  <a:pt x="5324174" y="1655090"/>
                  <a:pt x="5321182" y="1656936"/>
                </a:cubicBezTo>
                <a:lnTo>
                  <a:pt x="5192285" y="1738838"/>
                </a:lnTo>
                <a:cubicBezTo>
                  <a:pt x="5186301" y="1742314"/>
                  <a:pt x="5184459" y="1750352"/>
                  <a:pt x="5188602" y="1756435"/>
                </a:cubicBezTo>
                <a:cubicBezTo>
                  <a:pt x="5190904" y="1760128"/>
                  <a:pt x="5195047" y="1762301"/>
                  <a:pt x="5199190" y="1762301"/>
                </a:cubicBezTo>
                <a:cubicBezTo>
                  <a:pt x="5201492" y="1762301"/>
                  <a:pt x="5203794" y="1761649"/>
                  <a:pt x="5206096" y="1760128"/>
                </a:cubicBezTo>
                <a:lnTo>
                  <a:pt x="5334532" y="1678444"/>
                </a:lnTo>
                <a:cubicBezTo>
                  <a:pt x="5340517" y="1674533"/>
                  <a:pt x="5342358" y="1666495"/>
                  <a:pt x="5338675" y="1660847"/>
                </a:cubicBezTo>
                <a:cubicBezTo>
                  <a:pt x="5336834" y="1657914"/>
                  <a:pt x="5333957" y="1656013"/>
                  <a:pt x="5330792" y="1655307"/>
                </a:cubicBezTo>
                <a:close/>
                <a:moveTo>
                  <a:pt x="6936078" y="1629781"/>
                </a:moveTo>
                <a:cubicBezTo>
                  <a:pt x="6929172" y="1628260"/>
                  <a:pt x="6922267" y="1633039"/>
                  <a:pt x="6920886" y="1639774"/>
                </a:cubicBezTo>
                <a:cubicBezTo>
                  <a:pt x="6919505" y="1646943"/>
                  <a:pt x="6924108" y="1653460"/>
                  <a:pt x="6931014" y="1654981"/>
                </a:cubicBezTo>
                <a:lnTo>
                  <a:pt x="7080166" y="1684962"/>
                </a:lnTo>
                <a:cubicBezTo>
                  <a:pt x="7081086" y="1685178"/>
                  <a:pt x="7082008" y="1685178"/>
                  <a:pt x="7082928" y="1685178"/>
                </a:cubicBezTo>
                <a:cubicBezTo>
                  <a:pt x="7088912" y="1685178"/>
                  <a:pt x="7094437" y="1681051"/>
                  <a:pt x="7095358" y="1674750"/>
                </a:cubicBezTo>
                <a:cubicBezTo>
                  <a:pt x="7096738" y="1667581"/>
                  <a:pt x="7092135" y="1661064"/>
                  <a:pt x="7085230" y="1659760"/>
                </a:cubicBezTo>
                <a:close/>
                <a:moveTo>
                  <a:pt x="6636852" y="1570038"/>
                </a:moveTo>
                <a:cubicBezTo>
                  <a:pt x="6629947" y="1568517"/>
                  <a:pt x="6623502" y="1573297"/>
                  <a:pt x="6621661" y="1580249"/>
                </a:cubicBezTo>
                <a:cubicBezTo>
                  <a:pt x="6620740" y="1587200"/>
                  <a:pt x="6624884" y="1593935"/>
                  <a:pt x="6631788" y="1595239"/>
                </a:cubicBezTo>
                <a:lnTo>
                  <a:pt x="6781401" y="1625218"/>
                </a:lnTo>
                <a:cubicBezTo>
                  <a:pt x="6782322" y="1625653"/>
                  <a:pt x="6783242" y="1625653"/>
                  <a:pt x="6784163" y="1625653"/>
                </a:cubicBezTo>
                <a:cubicBezTo>
                  <a:pt x="6790148" y="1625653"/>
                  <a:pt x="6795212" y="1621091"/>
                  <a:pt x="6796592" y="1615225"/>
                </a:cubicBezTo>
                <a:cubicBezTo>
                  <a:pt x="6797513" y="1608056"/>
                  <a:pt x="6793370" y="1601539"/>
                  <a:pt x="6786465" y="1600018"/>
                </a:cubicBezTo>
                <a:close/>
                <a:moveTo>
                  <a:pt x="6337627" y="1510295"/>
                </a:moveTo>
                <a:cubicBezTo>
                  <a:pt x="6330722" y="1508775"/>
                  <a:pt x="6324277" y="1513554"/>
                  <a:pt x="6322436" y="1520289"/>
                </a:cubicBezTo>
                <a:cubicBezTo>
                  <a:pt x="6321515" y="1527458"/>
                  <a:pt x="6325658" y="1533975"/>
                  <a:pt x="6332564" y="1535496"/>
                </a:cubicBezTo>
                <a:lnTo>
                  <a:pt x="6482176" y="1565259"/>
                </a:lnTo>
                <a:cubicBezTo>
                  <a:pt x="6483096" y="1565693"/>
                  <a:pt x="6484018" y="1565693"/>
                  <a:pt x="6484938" y="1565693"/>
                </a:cubicBezTo>
                <a:cubicBezTo>
                  <a:pt x="6490922" y="1565693"/>
                  <a:pt x="6495986" y="1561565"/>
                  <a:pt x="6497368" y="1555265"/>
                </a:cubicBezTo>
                <a:cubicBezTo>
                  <a:pt x="6498288" y="1548096"/>
                  <a:pt x="6494145" y="1541579"/>
                  <a:pt x="6487240" y="1540058"/>
                </a:cubicBezTo>
                <a:close/>
                <a:moveTo>
                  <a:pt x="5588125" y="1491531"/>
                </a:moveTo>
                <a:cubicBezTo>
                  <a:pt x="5584961" y="1490852"/>
                  <a:pt x="5581508" y="1491395"/>
                  <a:pt x="5578516" y="1493350"/>
                </a:cubicBezTo>
                <a:lnTo>
                  <a:pt x="5449619" y="1575252"/>
                </a:lnTo>
                <a:cubicBezTo>
                  <a:pt x="5443634" y="1578728"/>
                  <a:pt x="5442253" y="1586766"/>
                  <a:pt x="5445936" y="1592632"/>
                </a:cubicBezTo>
                <a:cubicBezTo>
                  <a:pt x="5448238" y="1596542"/>
                  <a:pt x="5452381" y="1598497"/>
                  <a:pt x="5456524" y="1598497"/>
                </a:cubicBezTo>
                <a:cubicBezTo>
                  <a:pt x="5458826" y="1598497"/>
                  <a:pt x="5461128" y="1598063"/>
                  <a:pt x="5463429" y="1596542"/>
                </a:cubicBezTo>
                <a:lnTo>
                  <a:pt x="5592326" y="1514640"/>
                </a:lnTo>
                <a:cubicBezTo>
                  <a:pt x="5597850" y="1511164"/>
                  <a:pt x="5599692" y="1503126"/>
                  <a:pt x="5596009" y="1497043"/>
                </a:cubicBezTo>
                <a:cubicBezTo>
                  <a:pt x="5594168" y="1494110"/>
                  <a:pt x="5591290" y="1492210"/>
                  <a:pt x="5588125" y="1491531"/>
                </a:cubicBezTo>
                <a:close/>
                <a:moveTo>
                  <a:pt x="6038862" y="1450553"/>
                </a:moveTo>
                <a:cubicBezTo>
                  <a:pt x="6031957" y="1449032"/>
                  <a:pt x="6025052" y="1453811"/>
                  <a:pt x="6023671" y="1460763"/>
                </a:cubicBezTo>
                <a:cubicBezTo>
                  <a:pt x="6022290" y="1467715"/>
                  <a:pt x="6026893" y="1474232"/>
                  <a:pt x="6033799" y="1475753"/>
                </a:cubicBezTo>
                <a:lnTo>
                  <a:pt x="6183411" y="1505733"/>
                </a:lnTo>
                <a:cubicBezTo>
                  <a:pt x="6183872" y="1505950"/>
                  <a:pt x="6184792" y="1505950"/>
                  <a:pt x="6185713" y="1505950"/>
                </a:cubicBezTo>
                <a:cubicBezTo>
                  <a:pt x="6191697" y="1505950"/>
                  <a:pt x="6197222" y="1501823"/>
                  <a:pt x="6198142" y="1495740"/>
                </a:cubicBezTo>
                <a:cubicBezTo>
                  <a:pt x="6199523" y="1488571"/>
                  <a:pt x="6194920" y="1482053"/>
                  <a:pt x="6188475" y="1480533"/>
                </a:cubicBezTo>
                <a:close/>
                <a:moveTo>
                  <a:pt x="5440412" y="1331284"/>
                </a:moveTo>
                <a:cubicBezTo>
                  <a:pt x="5433967" y="1330198"/>
                  <a:pt x="5427062" y="1334543"/>
                  <a:pt x="5425220" y="1341495"/>
                </a:cubicBezTo>
                <a:cubicBezTo>
                  <a:pt x="5424300" y="1348664"/>
                  <a:pt x="5428903" y="1355181"/>
                  <a:pt x="5435348" y="1356485"/>
                </a:cubicBezTo>
                <a:lnTo>
                  <a:pt x="5584961" y="1386465"/>
                </a:lnTo>
                <a:cubicBezTo>
                  <a:pt x="5585881" y="1386899"/>
                  <a:pt x="5586802" y="1386899"/>
                  <a:pt x="5587723" y="1386899"/>
                </a:cubicBezTo>
                <a:cubicBezTo>
                  <a:pt x="5593707" y="1386899"/>
                  <a:pt x="5598771" y="1382772"/>
                  <a:pt x="5600152" y="1376472"/>
                </a:cubicBezTo>
                <a:cubicBezTo>
                  <a:pt x="5601533" y="1369302"/>
                  <a:pt x="5596930" y="1362785"/>
                  <a:pt x="5590025" y="1361264"/>
                </a:cubicBezTo>
                <a:close/>
                <a:moveTo>
                  <a:pt x="5845171" y="1328406"/>
                </a:moveTo>
                <a:cubicBezTo>
                  <a:pt x="5841949" y="1327700"/>
                  <a:pt x="5838381" y="1328243"/>
                  <a:pt x="5835389" y="1330198"/>
                </a:cubicBezTo>
                <a:lnTo>
                  <a:pt x="5738716" y="1391896"/>
                </a:lnTo>
                <a:cubicBezTo>
                  <a:pt x="5732732" y="1391027"/>
                  <a:pt x="5726747" y="1394503"/>
                  <a:pt x="5724906" y="1400369"/>
                </a:cubicBezTo>
                <a:lnTo>
                  <a:pt x="5707413" y="1411666"/>
                </a:lnTo>
                <a:cubicBezTo>
                  <a:pt x="5701428" y="1415359"/>
                  <a:pt x="5699587" y="1423397"/>
                  <a:pt x="5703270" y="1429262"/>
                </a:cubicBezTo>
                <a:cubicBezTo>
                  <a:pt x="5705572" y="1433173"/>
                  <a:pt x="5709715" y="1435128"/>
                  <a:pt x="5713858" y="1435128"/>
                </a:cubicBezTo>
                <a:cubicBezTo>
                  <a:pt x="5716160" y="1435128"/>
                  <a:pt x="5718922" y="1434476"/>
                  <a:pt x="5720763" y="1433173"/>
                </a:cubicBezTo>
                <a:lnTo>
                  <a:pt x="5743780" y="1418183"/>
                </a:lnTo>
                <a:lnTo>
                  <a:pt x="5883726" y="1446208"/>
                </a:lnTo>
                <a:cubicBezTo>
                  <a:pt x="5884646" y="1446425"/>
                  <a:pt x="5885567" y="1446425"/>
                  <a:pt x="5886488" y="1446425"/>
                </a:cubicBezTo>
                <a:cubicBezTo>
                  <a:pt x="5892472" y="1446425"/>
                  <a:pt x="5897996" y="1442297"/>
                  <a:pt x="5898917" y="1436649"/>
                </a:cubicBezTo>
                <a:cubicBezTo>
                  <a:pt x="5899838" y="1429480"/>
                  <a:pt x="5895695" y="1422962"/>
                  <a:pt x="5888789" y="1421441"/>
                </a:cubicBezTo>
                <a:lnTo>
                  <a:pt x="5774624" y="1398631"/>
                </a:lnTo>
                <a:lnTo>
                  <a:pt x="5849200" y="1351488"/>
                </a:lnTo>
                <a:cubicBezTo>
                  <a:pt x="5855184" y="1348012"/>
                  <a:pt x="5857026" y="1339974"/>
                  <a:pt x="5852882" y="1334109"/>
                </a:cubicBezTo>
                <a:cubicBezTo>
                  <a:pt x="5851271" y="1331067"/>
                  <a:pt x="5848394" y="1329112"/>
                  <a:pt x="5845171" y="1328406"/>
                </a:cubicBezTo>
                <a:close/>
                <a:moveTo>
                  <a:pt x="5141647" y="1271976"/>
                </a:moveTo>
                <a:cubicBezTo>
                  <a:pt x="5134742" y="1270456"/>
                  <a:pt x="5127837" y="1275235"/>
                  <a:pt x="5126456" y="1282187"/>
                </a:cubicBezTo>
                <a:cubicBezTo>
                  <a:pt x="5125075" y="1288921"/>
                  <a:pt x="5129678" y="1295873"/>
                  <a:pt x="5137044" y="1297177"/>
                </a:cubicBezTo>
                <a:lnTo>
                  <a:pt x="5286196" y="1327157"/>
                </a:lnTo>
                <a:cubicBezTo>
                  <a:pt x="5287117" y="1327591"/>
                  <a:pt x="5288037" y="1327591"/>
                  <a:pt x="5288498" y="1327591"/>
                </a:cubicBezTo>
                <a:cubicBezTo>
                  <a:pt x="5294482" y="1327591"/>
                  <a:pt x="5300006" y="1323029"/>
                  <a:pt x="5301387" y="1317163"/>
                </a:cubicBezTo>
                <a:cubicBezTo>
                  <a:pt x="5302308" y="1309994"/>
                  <a:pt x="5297705" y="1303477"/>
                  <a:pt x="5291260" y="1301956"/>
                </a:cubicBezTo>
                <a:close/>
                <a:moveTo>
                  <a:pt x="4842422" y="1212451"/>
                </a:moveTo>
                <a:cubicBezTo>
                  <a:pt x="4835517" y="1210930"/>
                  <a:pt x="4828611" y="1215710"/>
                  <a:pt x="4827230" y="1222444"/>
                </a:cubicBezTo>
                <a:cubicBezTo>
                  <a:pt x="4825849" y="1229396"/>
                  <a:pt x="4830453" y="1236131"/>
                  <a:pt x="4837818" y="1237651"/>
                </a:cubicBezTo>
                <a:lnTo>
                  <a:pt x="4986971" y="1267631"/>
                </a:lnTo>
                <a:cubicBezTo>
                  <a:pt x="4987891" y="1267849"/>
                  <a:pt x="4988352" y="1267849"/>
                  <a:pt x="4989272" y="1267849"/>
                </a:cubicBezTo>
                <a:cubicBezTo>
                  <a:pt x="4995257" y="1267849"/>
                  <a:pt x="5000781" y="1263721"/>
                  <a:pt x="5001702" y="1257421"/>
                </a:cubicBezTo>
                <a:cubicBezTo>
                  <a:pt x="5003083" y="1250469"/>
                  <a:pt x="4998479" y="1243952"/>
                  <a:pt x="4992034" y="1242431"/>
                </a:cubicBezTo>
                <a:close/>
                <a:moveTo>
                  <a:pt x="6102966" y="1164385"/>
                </a:moveTo>
                <a:cubicBezTo>
                  <a:pt x="6099743" y="1163679"/>
                  <a:pt x="6096176" y="1164222"/>
                  <a:pt x="6093183" y="1166177"/>
                </a:cubicBezTo>
                <a:lnTo>
                  <a:pt x="5964747" y="1248079"/>
                </a:lnTo>
                <a:cubicBezTo>
                  <a:pt x="5958762" y="1251555"/>
                  <a:pt x="5956921" y="1259593"/>
                  <a:pt x="5960604" y="1265459"/>
                </a:cubicBezTo>
                <a:cubicBezTo>
                  <a:pt x="5963366" y="1269369"/>
                  <a:pt x="5967509" y="1271542"/>
                  <a:pt x="5971652" y="1271542"/>
                </a:cubicBezTo>
                <a:cubicBezTo>
                  <a:pt x="5973954" y="1271542"/>
                  <a:pt x="5976255" y="1270890"/>
                  <a:pt x="5978097" y="1269369"/>
                </a:cubicBezTo>
                <a:lnTo>
                  <a:pt x="6106994" y="1187468"/>
                </a:lnTo>
                <a:cubicBezTo>
                  <a:pt x="6112978" y="1183991"/>
                  <a:pt x="6114820" y="1175954"/>
                  <a:pt x="6110676" y="1170088"/>
                </a:cubicBezTo>
                <a:cubicBezTo>
                  <a:pt x="6109065" y="1167046"/>
                  <a:pt x="6106188" y="1165091"/>
                  <a:pt x="6102966" y="1164385"/>
                </a:cubicBezTo>
                <a:close/>
                <a:moveTo>
                  <a:pt x="4543197" y="1152491"/>
                </a:moveTo>
                <a:cubicBezTo>
                  <a:pt x="4536291" y="1150970"/>
                  <a:pt x="4529386" y="1155749"/>
                  <a:pt x="4528005" y="1162701"/>
                </a:cubicBezTo>
                <a:cubicBezTo>
                  <a:pt x="4526624" y="1169653"/>
                  <a:pt x="4531228" y="1176171"/>
                  <a:pt x="4538133" y="1177691"/>
                </a:cubicBezTo>
                <a:lnTo>
                  <a:pt x="4687745" y="1207671"/>
                </a:lnTo>
                <a:cubicBezTo>
                  <a:pt x="4688206" y="1207889"/>
                  <a:pt x="4689126" y="1207889"/>
                  <a:pt x="4690047" y="1207889"/>
                </a:cubicBezTo>
                <a:cubicBezTo>
                  <a:pt x="4696032" y="1207889"/>
                  <a:pt x="4701556" y="1203544"/>
                  <a:pt x="4702476" y="1197678"/>
                </a:cubicBezTo>
                <a:cubicBezTo>
                  <a:pt x="4703857" y="1190509"/>
                  <a:pt x="4699254" y="1183991"/>
                  <a:pt x="4692809" y="1182471"/>
                </a:cubicBezTo>
                <a:close/>
                <a:moveTo>
                  <a:pt x="4244432" y="1092531"/>
                </a:moveTo>
                <a:cubicBezTo>
                  <a:pt x="4237526" y="1091228"/>
                  <a:pt x="4230621" y="1095790"/>
                  <a:pt x="4229240" y="1102742"/>
                </a:cubicBezTo>
                <a:cubicBezTo>
                  <a:pt x="4228320" y="1109911"/>
                  <a:pt x="4232463" y="1116428"/>
                  <a:pt x="4239368" y="1117732"/>
                </a:cubicBezTo>
                <a:lnTo>
                  <a:pt x="4388980" y="1147712"/>
                </a:lnTo>
                <a:cubicBezTo>
                  <a:pt x="4389441" y="1148146"/>
                  <a:pt x="4390362" y="1148146"/>
                  <a:pt x="4391282" y="1148146"/>
                </a:cubicBezTo>
                <a:cubicBezTo>
                  <a:pt x="4397267" y="1148146"/>
                  <a:pt x="4402331" y="1144018"/>
                  <a:pt x="4404172" y="1137718"/>
                </a:cubicBezTo>
                <a:cubicBezTo>
                  <a:pt x="4405093" y="1130549"/>
                  <a:pt x="4400949" y="1124032"/>
                  <a:pt x="4394044" y="1122511"/>
                </a:cubicBezTo>
                <a:close/>
                <a:moveTo>
                  <a:pt x="3945206" y="1033006"/>
                </a:moveTo>
                <a:cubicBezTo>
                  <a:pt x="3938301" y="1031702"/>
                  <a:pt x="3931396" y="1036264"/>
                  <a:pt x="3930015" y="1042999"/>
                </a:cubicBezTo>
                <a:cubicBezTo>
                  <a:pt x="3929094" y="1050168"/>
                  <a:pt x="3933237" y="1056685"/>
                  <a:pt x="3940143" y="1058206"/>
                </a:cubicBezTo>
                <a:lnTo>
                  <a:pt x="4089755" y="1088186"/>
                </a:lnTo>
                <a:cubicBezTo>
                  <a:pt x="4090216" y="1088403"/>
                  <a:pt x="4091136" y="1088403"/>
                  <a:pt x="4092057" y="1088403"/>
                </a:cubicBezTo>
                <a:cubicBezTo>
                  <a:pt x="4098041" y="1088403"/>
                  <a:pt x="4103105" y="1084276"/>
                  <a:pt x="4104947" y="1077975"/>
                </a:cubicBezTo>
                <a:cubicBezTo>
                  <a:pt x="4105867" y="1071024"/>
                  <a:pt x="4101724" y="1064506"/>
                  <a:pt x="4094819" y="1062986"/>
                </a:cubicBezTo>
                <a:close/>
                <a:moveTo>
                  <a:pt x="6360587" y="1000989"/>
                </a:moveTo>
                <a:cubicBezTo>
                  <a:pt x="6357422" y="1000310"/>
                  <a:pt x="6353970" y="1000853"/>
                  <a:pt x="6350977" y="1002808"/>
                </a:cubicBezTo>
                <a:lnTo>
                  <a:pt x="6222541" y="1084493"/>
                </a:lnTo>
                <a:cubicBezTo>
                  <a:pt x="6216556" y="1088186"/>
                  <a:pt x="6214715" y="1096224"/>
                  <a:pt x="6218398" y="1102090"/>
                </a:cubicBezTo>
                <a:cubicBezTo>
                  <a:pt x="6220699" y="1106000"/>
                  <a:pt x="6224842" y="1107955"/>
                  <a:pt x="6228986" y="1107955"/>
                </a:cubicBezTo>
                <a:cubicBezTo>
                  <a:pt x="6231287" y="1107955"/>
                  <a:pt x="6233589" y="1107521"/>
                  <a:pt x="6235891" y="1106000"/>
                </a:cubicBezTo>
                <a:lnTo>
                  <a:pt x="6364788" y="1024099"/>
                </a:lnTo>
                <a:cubicBezTo>
                  <a:pt x="6370772" y="1020622"/>
                  <a:pt x="6372614" y="1012584"/>
                  <a:pt x="6368470" y="1006501"/>
                </a:cubicBezTo>
                <a:cubicBezTo>
                  <a:pt x="6366629" y="1003569"/>
                  <a:pt x="6363752" y="1001668"/>
                  <a:pt x="6360587" y="1000989"/>
                </a:cubicBezTo>
                <a:close/>
                <a:moveTo>
                  <a:pt x="3646442" y="973480"/>
                </a:moveTo>
                <a:cubicBezTo>
                  <a:pt x="3639536" y="971959"/>
                  <a:pt x="3632631" y="976739"/>
                  <a:pt x="3631250" y="983473"/>
                </a:cubicBezTo>
                <a:cubicBezTo>
                  <a:pt x="3629869" y="990643"/>
                  <a:pt x="3634473" y="997160"/>
                  <a:pt x="3641378" y="998681"/>
                </a:cubicBezTo>
                <a:lnTo>
                  <a:pt x="3790530" y="1028443"/>
                </a:lnTo>
                <a:cubicBezTo>
                  <a:pt x="3791451" y="1028878"/>
                  <a:pt x="3792371" y="1028878"/>
                  <a:pt x="3792832" y="1028878"/>
                </a:cubicBezTo>
                <a:cubicBezTo>
                  <a:pt x="3798816" y="1028878"/>
                  <a:pt x="3804340" y="1024750"/>
                  <a:pt x="3805721" y="1018450"/>
                </a:cubicBezTo>
                <a:cubicBezTo>
                  <a:pt x="3807102" y="1011281"/>
                  <a:pt x="3802499" y="1004764"/>
                  <a:pt x="3795594" y="1003243"/>
                </a:cubicBezTo>
                <a:close/>
                <a:moveTo>
                  <a:pt x="3347216" y="913737"/>
                </a:moveTo>
                <a:cubicBezTo>
                  <a:pt x="3340311" y="912217"/>
                  <a:pt x="3333406" y="916996"/>
                  <a:pt x="3332025" y="923948"/>
                </a:cubicBezTo>
                <a:cubicBezTo>
                  <a:pt x="3330644" y="930900"/>
                  <a:pt x="3335247" y="937417"/>
                  <a:pt x="3342152" y="938938"/>
                </a:cubicBezTo>
                <a:lnTo>
                  <a:pt x="3491305" y="968918"/>
                </a:lnTo>
                <a:cubicBezTo>
                  <a:pt x="3492225" y="969135"/>
                  <a:pt x="3492686" y="969135"/>
                  <a:pt x="3493606" y="969135"/>
                </a:cubicBezTo>
                <a:cubicBezTo>
                  <a:pt x="3499591" y="969135"/>
                  <a:pt x="3505115" y="965008"/>
                  <a:pt x="3506496" y="958924"/>
                </a:cubicBezTo>
                <a:cubicBezTo>
                  <a:pt x="3507877" y="951756"/>
                  <a:pt x="3503274" y="945238"/>
                  <a:pt x="3496368" y="943717"/>
                </a:cubicBezTo>
                <a:close/>
                <a:moveTo>
                  <a:pt x="3047531" y="854212"/>
                </a:moveTo>
                <a:cubicBezTo>
                  <a:pt x="3040625" y="852691"/>
                  <a:pt x="3034181" y="857471"/>
                  <a:pt x="3032799" y="864205"/>
                </a:cubicBezTo>
                <a:cubicBezTo>
                  <a:pt x="3030958" y="871374"/>
                  <a:pt x="3036022" y="877892"/>
                  <a:pt x="3042927" y="879413"/>
                </a:cubicBezTo>
                <a:lnTo>
                  <a:pt x="3192079" y="909392"/>
                </a:lnTo>
                <a:cubicBezTo>
                  <a:pt x="3193000" y="909610"/>
                  <a:pt x="3193921" y="909610"/>
                  <a:pt x="3194841" y="909610"/>
                </a:cubicBezTo>
                <a:cubicBezTo>
                  <a:pt x="3200826" y="909610"/>
                  <a:pt x="3205890" y="905482"/>
                  <a:pt x="3207271" y="899182"/>
                </a:cubicBezTo>
                <a:cubicBezTo>
                  <a:pt x="3208652" y="892013"/>
                  <a:pt x="3204048" y="885495"/>
                  <a:pt x="3197143" y="884192"/>
                </a:cubicBezTo>
                <a:close/>
                <a:moveTo>
                  <a:pt x="6618094" y="837294"/>
                </a:moveTo>
                <a:cubicBezTo>
                  <a:pt x="6614871" y="836561"/>
                  <a:pt x="6611304" y="837050"/>
                  <a:pt x="6608311" y="839005"/>
                </a:cubicBezTo>
                <a:lnTo>
                  <a:pt x="6479874" y="920906"/>
                </a:lnTo>
                <a:cubicBezTo>
                  <a:pt x="6473430" y="924817"/>
                  <a:pt x="6471588" y="932421"/>
                  <a:pt x="6475731" y="938721"/>
                </a:cubicBezTo>
                <a:cubicBezTo>
                  <a:pt x="6478493" y="942631"/>
                  <a:pt x="6482636" y="944586"/>
                  <a:pt x="6486780" y="944586"/>
                </a:cubicBezTo>
                <a:cubicBezTo>
                  <a:pt x="6489081" y="944586"/>
                  <a:pt x="6491383" y="943935"/>
                  <a:pt x="6493224" y="942631"/>
                </a:cubicBezTo>
                <a:lnTo>
                  <a:pt x="6622121" y="860729"/>
                </a:lnTo>
                <a:cubicBezTo>
                  <a:pt x="6628106" y="856819"/>
                  <a:pt x="6629947" y="848781"/>
                  <a:pt x="6625804" y="842915"/>
                </a:cubicBezTo>
                <a:cubicBezTo>
                  <a:pt x="6624193" y="839982"/>
                  <a:pt x="6621316" y="838027"/>
                  <a:pt x="6618094" y="837294"/>
                </a:cubicBezTo>
                <a:close/>
                <a:moveTo>
                  <a:pt x="2748766" y="794469"/>
                </a:moveTo>
                <a:cubicBezTo>
                  <a:pt x="2741860" y="793166"/>
                  <a:pt x="2734955" y="797728"/>
                  <a:pt x="2733574" y="804680"/>
                </a:cubicBezTo>
                <a:cubicBezTo>
                  <a:pt x="2732193" y="811849"/>
                  <a:pt x="2736797" y="818366"/>
                  <a:pt x="2743702" y="819670"/>
                </a:cubicBezTo>
                <a:lnTo>
                  <a:pt x="2893314" y="849650"/>
                </a:lnTo>
                <a:cubicBezTo>
                  <a:pt x="2893775" y="850084"/>
                  <a:pt x="2894696" y="850084"/>
                  <a:pt x="2895616" y="850084"/>
                </a:cubicBezTo>
                <a:cubicBezTo>
                  <a:pt x="2901601" y="850084"/>
                  <a:pt x="2906665" y="845522"/>
                  <a:pt x="2908506" y="839657"/>
                </a:cubicBezTo>
                <a:cubicBezTo>
                  <a:pt x="2909887" y="832487"/>
                  <a:pt x="2905283" y="825970"/>
                  <a:pt x="2898378" y="824449"/>
                </a:cubicBezTo>
                <a:close/>
                <a:moveTo>
                  <a:pt x="2450001" y="734727"/>
                </a:moveTo>
                <a:cubicBezTo>
                  <a:pt x="2443096" y="733206"/>
                  <a:pt x="2436190" y="737985"/>
                  <a:pt x="2434809" y="744720"/>
                </a:cubicBezTo>
                <a:cubicBezTo>
                  <a:pt x="2433428" y="751889"/>
                  <a:pt x="2438032" y="758407"/>
                  <a:pt x="2444937" y="759927"/>
                </a:cubicBezTo>
                <a:lnTo>
                  <a:pt x="2594089" y="789907"/>
                </a:lnTo>
                <a:cubicBezTo>
                  <a:pt x="2595010" y="790124"/>
                  <a:pt x="2595931" y="790124"/>
                  <a:pt x="2596851" y="790124"/>
                </a:cubicBezTo>
                <a:cubicBezTo>
                  <a:pt x="2602375" y="790124"/>
                  <a:pt x="2607900" y="785997"/>
                  <a:pt x="2609281" y="779697"/>
                </a:cubicBezTo>
                <a:cubicBezTo>
                  <a:pt x="2610662" y="772528"/>
                  <a:pt x="2606058" y="766010"/>
                  <a:pt x="2599153" y="764489"/>
                </a:cubicBezTo>
                <a:close/>
                <a:moveTo>
                  <a:pt x="6875715" y="673843"/>
                </a:moveTo>
                <a:cubicBezTo>
                  <a:pt x="6872550" y="673137"/>
                  <a:pt x="6869098" y="673681"/>
                  <a:pt x="6866105" y="675636"/>
                </a:cubicBezTo>
                <a:lnTo>
                  <a:pt x="6737208" y="757537"/>
                </a:lnTo>
                <a:cubicBezTo>
                  <a:pt x="6731224" y="761013"/>
                  <a:pt x="6729382" y="769052"/>
                  <a:pt x="6733525" y="774917"/>
                </a:cubicBezTo>
                <a:cubicBezTo>
                  <a:pt x="6735827" y="778827"/>
                  <a:pt x="6739970" y="781000"/>
                  <a:pt x="6744113" y="781000"/>
                </a:cubicBezTo>
                <a:cubicBezTo>
                  <a:pt x="6746415" y="781000"/>
                  <a:pt x="6748716" y="780348"/>
                  <a:pt x="6751018" y="778827"/>
                </a:cubicBezTo>
                <a:lnTo>
                  <a:pt x="6879455" y="696926"/>
                </a:lnTo>
                <a:cubicBezTo>
                  <a:pt x="6885440" y="693450"/>
                  <a:pt x="6887281" y="685412"/>
                  <a:pt x="6883598" y="679546"/>
                </a:cubicBezTo>
                <a:cubicBezTo>
                  <a:pt x="6881757" y="676505"/>
                  <a:pt x="6878880" y="674550"/>
                  <a:pt x="6875715" y="673843"/>
                </a:cubicBezTo>
                <a:close/>
                <a:moveTo>
                  <a:pt x="7133048" y="510203"/>
                </a:moveTo>
                <a:cubicBezTo>
                  <a:pt x="7129883" y="509497"/>
                  <a:pt x="7126431" y="509986"/>
                  <a:pt x="7123438" y="511832"/>
                </a:cubicBezTo>
                <a:lnTo>
                  <a:pt x="6994542" y="593734"/>
                </a:lnTo>
                <a:cubicBezTo>
                  <a:pt x="6988557" y="597644"/>
                  <a:pt x="6986716" y="605683"/>
                  <a:pt x="6990859" y="611331"/>
                </a:cubicBezTo>
                <a:cubicBezTo>
                  <a:pt x="6993160" y="615024"/>
                  <a:pt x="6997304" y="617197"/>
                  <a:pt x="7001447" y="617197"/>
                </a:cubicBezTo>
                <a:cubicBezTo>
                  <a:pt x="7003748" y="617197"/>
                  <a:pt x="7006050" y="616545"/>
                  <a:pt x="7008352" y="615024"/>
                </a:cubicBezTo>
                <a:lnTo>
                  <a:pt x="7136788" y="533340"/>
                </a:lnTo>
                <a:cubicBezTo>
                  <a:pt x="7142773" y="529646"/>
                  <a:pt x="7144614" y="521608"/>
                  <a:pt x="7140932" y="515742"/>
                </a:cubicBezTo>
                <a:cubicBezTo>
                  <a:pt x="7139091" y="512810"/>
                  <a:pt x="7136213" y="510909"/>
                  <a:pt x="7133048" y="510203"/>
                </a:cubicBezTo>
                <a:close/>
                <a:moveTo>
                  <a:pt x="7390612" y="346752"/>
                </a:moveTo>
                <a:cubicBezTo>
                  <a:pt x="7387447" y="346019"/>
                  <a:pt x="7383994" y="346508"/>
                  <a:pt x="7380772" y="348463"/>
                </a:cubicBezTo>
                <a:lnTo>
                  <a:pt x="7251876" y="430365"/>
                </a:lnTo>
                <a:cubicBezTo>
                  <a:pt x="7246351" y="434275"/>
                  <a:pt x="7244510" y="442096"/>
                  <a:pt x="7248653" y="447745"/>
                </a:cubicBezTo>
                <a:cubicBezTo>
                  <a:pt x="7250954" y="451655"/>
                  <a:pt x="7255098" y="453827"/>
                  <a:pt x="7259241" y="453827"/>
                </a:cubicBezTo>
                <a:cubicBezTo>
                  <a:pt x="7261542" y="453827"/>
                  <a:pt x="7263844" y="453176"/>
                  <a:pt x="7266146" y="451655"/>
                </a:cubicBezTo>
                <a:lnTo>
                  <a:pt x="7394582" y="369753"/>
                </a:lnTo>
                <a:cubicBezTo>
                  <a:pt x="7400567" y="366277"/>
                  <a:pt x="7402408" y="358239"/>
                  <a:pt x="7398726" y="352373"/>
                </a:cubicBezTo>
                <a:cubicBezTo>
                  <a:pt x="7396654" y="349441"/>
                  <a:pt x="7393777" y="347485"/>
                  <a:pt x="7390612" y="346752"/>
                </a:cubicBezTo>
                <a:close/>
                <a:moveTo>
                  <a:pt x="7985207" y="0"/>
                </a:moveTo>
                <a:lnTo>
                  <a:pt x="8526575" y="628711"/>
                </a:lnTo>
                <a:lnTo>
                  <a:pt x="7964031" y="492063"/>
                </a:lnTo>
                <a:lnTo>
                  <a:pt x="6635011" y="1296308"/>
                </a:lnTo>
                <a:lnTo>
                  <a:pt x="8741096" y="1722762"/>
                </a:lnTo>
                <a:lnTo>
                  <a:pt x="8966206" y="1553093"/>
                </a:lnTo>
                <a:lnTo>
                  <a:pt x="9335864" y="2233508"/>
                </a:lnTo>
                <a:lnTo>
                  <a:pt x="8001319" y="2356903"/>
                </a:lnTo>
                <a:lnTo>
                  <a:pt x="8274305" y="2195489"/>
                </a:lnTo>
                <a:lnTo>
                  <a:pt x="6024131" y="1775553"/>
                </a:lnTo>
                <a:lnTo>
                  <a:pt x="2297157" y="4317704"/>
                </a:lnTo>
                <a:lnTo>
                  <a:pt x="1178428" y="4317704"/>
                </a:lnTo>
                <a:lnTo>
                  <a:pt x="1215352" y="4294304"/>
                </a:lnTo>
                <a:cubicBezTo>
                  <a:pt x="1220876" y="4290611"/>
                  <a:pt x="1222717" y="4282573"/>
                  <a:pt x="1219034" y="4276708"/>
                </a:cubicBezTo>
                <a:cubicBezTo>
                  <a:pt x="1215352" y="4270842"/>
                  <a:pt x="1207526" y="4269104"/>
                  <a:pt x="1201541" y="4272797"/>
                </a:cubicBezTo>
                <a:lnTo>
                  <a:pt x="1130868" y="4317704"/>
                </a:lnTo>
                <a:lnTo>
                  <a:pt x="0" y="4317704"/>
                </a:lnTo>
                <a:lnTo>
                  <a:pt x="4643092" y="1453594"/>
                </a:lnTo>
                <a:lnTo>
                  <a:pt x="2400744" y="994336"/>
                </a:lnTo>
                <a:lnTo>
                  <a:pt x="2085406" y="1167046"/>
                </a:lnTo>
                <a:lnTo>
                  <a:pt x="1946382" y="559626"/>
                </a:lnTo>
                <a:lnTo>
                  <a:pt x="3436063" y="559626"/>
                </a:lnTo>
                <a:lnTo>
                  <a:pt x="3050293" y="703443"/>
                </a:lnTo>
                <a:lnTo>
                  <a:pt x="5343739" y="1097745"/>
                </a:lnTo>
                <a:lnTo>
                  <a:pt x="6891884" y="294803"/>
                </a:lnTo>
                <a:lnTo>
                  <a:pt x="6458238" y="215509"/>
                </a:ln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8" name="Graphic 40" descr="Flag">
            <a:extLst>
              <a:ext uri="{FF2B5EF4-FFF2-40B4-BE49-F238E27FC236}">
                <a16:creationId xmlns:a16="http://schemas.microsoft.com/office/drawing/2014/main" id="{78C61A92-C116-C84C-B678-10D91EFCB0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0139" y="2472803"/>
            <a:ext cx="1589314" cy="1589314"/>
          </a:xfrm>
          <a:prstGeom prst="rect">
            <a:avLst/>
          </a:prstGeom>
        </p:spPr>
      </p:pic>
      <p:pic>
        <p:nvPicPr>
          <p:cNvPr id="9" name="Graphic 41" descr="Flag">
            <a:extLst>
              <a:ext uri="{FF2B5EF4-FFF2-40B4-BE49-F238E27FC236}">
                <a16:creationId xmlns:a16="http://schemas.microsoft.com/office/drawing/2014/main" id="{4E45A678-5003-3440-9829-50089F676F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92951" y="2086722"/>
            <a:ext cx="1589314" cy="1589314"/>
          </a:xfrm>
          <a:prstGeom prst="rect">
            <a:avLst/>
          </a:prstGeom>
        </p:spPr>
      </p:pic>
      <p:pic>
        <p:nvPicPr>
          <p:cNvPr id="10" name="Graphic 42" descr="Flag">
            <a:extLst>
              <a:ext uri="{FF2B5EF4-FFF2-40B4-BE49-F238E27FC236}">
                <a16:creationId xmlns:a16="http://schemas.microsoft.com/office/drawing/2014/main" id="{6824962A-C8D7-9747-990B-EB17B7BF81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49739" y="3570082"/>
            <a:ext cx="1589314" cy="1589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637B3C-5419-5645-9946-8C88674E23EF}"/>
              </a:ext>
            </a:extLst>
          </p:cNvPr>
          <p:cNvSpPr txBox="1"/>
          <p:nvPr/>
        </p:nvSpPr>
        <p:spPr>
          <a:xfrm>
            <a:off x="3517336" y="2638381"/>
            <a:ext cx="81625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E7E5C4-439D-9E48-9C84-6F6A1DD850E7}"/>
              </a:ext>
            </a:extLst>
          </p:cNvPr>
          <p:cNvSpPr txBox="1"/>
          <p:nvPr/>
        </p:nvSpPr>
        <p:spPr>
          <a:xfrm>
            <a:off x="8079176" y="2266815"/>
            <a:ext cx="81625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63BAB0-2B3F-6848-BDC0-E9CE6752E905}"/>
              </a:ext>
            </a:extLst>
          </p:cNvPr>
          <p:cNvSpPr txBox="1"/>
          <p:nvPr/>
        </p:nvSpPr>
        <p:spPr>
          <a:xfrm>
            <a:off x="9183714" y="3750175"/>
            <a:ext cx="81625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8219B6-3AF9-2243-894D-23AC34C45589}"/>
              </a:ext>
            </a:extLst>
          </p:cNvPr>
          <p:cNvSpPr/>
          <p:nvPr/>
        </p:nvSpPr>
        <p:spPr>
          <a:xfrm>
            <a:off x="6355254" y="5387363"/>
            <a:ext cx="478736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2500" b="1" noProof="1">
                <a:solidFill>
                  <a:srgbClr val="9ABC59"/>
                </a:solidFill>
                <a:latin typeface="Cambria" pitchFamily="18" charset="0"/>
                <a:ea typeface="Cambria" pitchFamily="18" charset="0"/>
              </a:rPr>
              <a:t>О</a:t>
            </a:r>
            <a:r>
              <a:rPr lang="en-US" sz="2500" b="1" noProof="1">
                <a:solidFill>
                  <a:srgbClr val="9ABC59"/>
                </a:solidFill>
                <a:latin typeface="Cambria" pitchFamily="18" charset="0"/>
                <a:ea typeface="Cambria" pitchFamily="18" charset="0"/>
              </a:rPr>
              <a:t>собе са посебним потребама </a:t>
            </a:r>
            <a:r>
              <a:rPr lang="en-US" sz="2500" noProof="1">
                <a:solidFill>
                  <a:srgbClr val="9ABC59"/>
                </a:solidFill>
                <a:latin typeface="Cambria" pitchFamily="18" charset="0"/>
                <a:ea typeface="Cambria" pitchFamily="18" charset="0"/>
              </a:rPr>
              <a:t>(</a:t>
            </a:r>
            <a:r>
              <a:rPr lang="en-US" sz="2500" i="1" noProof="1">
                <a:solidFill>
                  <a:srgbClr val="9ABC59"/>
                </a:solidFill>
                <a:latin typeface="Cambria" pitchFamily="18" charset="0"/>
                <a:ea typeface="Cambria" pitchFamily="18" charset="0"/>
              </a:rPr>
              <a:t>persons with special needs</a:t>
            </a:r>
            <a:r>
              <a:rPr lang="en-US" sz="2500" noProof="1">
                <a:solidFill>
                  <a:srgbClr val="9ABC59"/>
                </a:solidFill>
                <a:latin typeface="Cambria" pitchFamily="18" charset="0"/>
                <a:ea typeface="Cambria" pitchFamily="18" charset="0"/>
              </a:rPr>
              <a:t>).</a:t>
            </a:r>
          </a:p>
          <a:p>
            <a:pPr algn="just"/>
            <a:r>
              <a:rPr lang="en-US" sz="1400" b="1" noProof="1">
                <a:solidFill>
                  <a:srgbClr val="9ABC59"/>
                </a:solidFill>
              </a:rPr>
              <a:t>.</a:t>
            </a:r>
          </a:p>
          <a:p>
            <a:pPr algn="just"/>
            <a:endParaRPr lang="en-US" sz="1400" b="1" noProof="1">
              <a:solidFill>
                <a:srgbClr val="9ABC59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0FB029-68E0-0F49-A780-AAA03FC5CC4F}"/>
              </a:ext>
            </a:extLst>
          </p:cNvPr>
          <p:cNvSpPr/>
          <p:nvPr/>
        </p:nvSpPr>
        <p:spPr>
          <a:xfrm>
            <a:off x="509453" y="1638455"/>
            <a:ext cx="455893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500" b="1" noProof="1">
                <a:solidFill>
                  <a:srgbClr val="F39B13"/>
                </a:solidFill>
                <a:latin typeface="Cambria" pitchFamily="18" charset="0"/>
                <a:ea typeface="Cambria" pitchFamily="18" charset="0"/>
              </a:rPr>
              <a:t>Особе са инвалидитетом </a:t>
            </a:r>
            <a:r>
              <a:rPr lang="sr-Cyrl-RS" sz="2500" noProof="1">
                <a:solidFill>
                  <a:srgbClr val="F39B13"/>
                </a:solidFill>
                <a:latin typeface="Cambria" pitchFamily="18" charset="0"/>
                <a:ea typeface="Cambria" pitchFamily="18" charset="0"/>
              </a:rPr>
              <a:t>(</a:t>
            </a:r>
            <a:r>
              <a:rPr lang="en-US" sz="2500" i="1" noProof="1">
                <a:solidFill>
                  <a:srgbClr val="F39B13"/>
                </a:solidFill>
                <a:latin typeface="Cambria" pitchFamily="18" charset="0"/>
                <a:ea typeface="Cambria" pitchFamily="18" charset="0"/>
              </a:rPr>
              <a:t>persons with disabilities</a:t>
            </a:r>
            <a:r>
              <a:rPr lang="en-US" sz="2500" noProof="1">
                <a:solidFill>
                  <a:srgbClr val="F39B13"/>
                </a:solidFill>
                <a:latin typeface="Cambria" pitchFamily="18" charset="0"/>
                <a:ea typeface="Cambria" pitchFamily="18" charset="0"/>
              </a:rPr>
              <a:t>);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E29C86-C140-4A4D-A185-D0C3490A918F}"/>
              </a:ext>
            </a:extLst>
          </p:cNvPr>
          <p:cNvSpPr/>
          <p:nvPr/>
        </p:nvSpPr>
        <p:spPr>
          <a:xfrm>
            <a:off x="6710943" y="1311161"/>
            <a:ext cx="42618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500" b="1" noProof="1">
                <a:solidFill>
                  <a:srgbClr val="C0382A"/>
                </a:solidFill>
                <a:latin typeface="Cambria" pitchFamily="18" charset="0"/>
                <a:ea typeface="Cambria" pitchFamily="18" charset="0"/>
              </a:rPr>
              <a:t>Особе са хендикепом </a:t>
            </a:r>
            <a:r>
              <a:rPr lang="sr-Cyrl-RS" sz="2500" noProof="1">
                <a:solidFill>
                  <a:srgbClr val="C0382A"/>
                </a:solidFill>
                <a:latin typeface="Cambria" pitchFamily="18" charset="0"/>
                <a:ea typeface="Cambria" pitchFamily="18" charset="0"/>
              </a:rPr>
              <a:t>(</a:t>
            </a:r>
            <a:r>
              <a:rPr lang="en-US" sz="2500" i="1" noProof="1">
                <a:solidFill>
                  <a:srgbClr val="C0382A"/>
                </a:solidFill>
                <a:latin typeface="Cambria" pitchFamily="18" charset="0"/>
                <a:ea typeface="Cambria" pitchFamily="18" charset="0"/>
              </a:rPr>
              <a:t>persons with handicaps</a:t>
            </a:r>
            <a:r>
              <a:rPr lang="en-US" sz="2500" noProof="1">
                <a:solidFill>
                  <a:srgbClr val="C0382A"/>
                </a:solidFill>
                <a:latin typeface="Cambria" pitchFamily="18" charset="0"/>
                <a:ea typeface="Cambria" pitchFamily="18" charset="0"/>
              </a:rPr>
              <a:t>);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4</a:t>
            </a:fld>
            <a:endParaRPr lang="sr-Latn-RS" dirty="0"/>
          </a:p>
        </p:txBody>
      </p:sp>
      <p:sp>
        <p:nvSpPr>
          <p:cNvPr id="3" name="Rectangle 2"/>
          <p:cNvSpPr/>
          <p:nvPr/>
        </p:nvSpPr>
        <p:spPr>
          <a:xfrm>
            <a:off x="6326779" y="1261124"/>
            <a:ext cx="5590902" cy="15081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Cyrl-RS" dirty="0">
                <a:latin typeface="Cambria" pitchFamily="18" charset="0"/>
                <a:ea typeface="Cambria" pitchFamily="18" charset="0"/>
              </a:rPr>
              <a:t>У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Стандардним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правилима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Уједињених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нација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за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изједначавање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могућности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које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се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пружају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особама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из</a:t>
            </a:r>
            <a:r>
              <a:rPr lang="en-US" dirty="0">
                <a:latin typeface="Cambria" pitchFamily="18" charset="0"/>
                <a:ea typeface="Cambria" pitchFamily="18" charset="0"/>
              </a:rPr>
              <a:t> 1993.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године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(</a:t>
            </a:r>
            <a:r>
              <a:rPr lang="en-US" i="1" dirty="0">
                <a:latin typeface="Cambria" pitchFamily="18" charset="0"/>
                <a:ea typeface="Cambria" pitchFamily="18" charset="0"/>
              </a:rPr>
              <a:t>The Standard Rules on the Equalization of Opportunities for </a:t>
            </a:r>
            <a:r>
              <a:rPr lang="en-US" b="1" i="1" dirty="0">
                <a:latin typeface="Cambria" pitchFamily="18" charset="0"/>
                <a:ea typeface="Cambria" pitchFamily="18" charset="0"/>
              </a:rPr>
              <a:t>Persons with Disabilities</a:t>
            </a:r>
            <a:r>
              <a:rPr lang="en-US" dirty="0">
                <a:latin typeface="Cambria" pitchFamily="18" charset="0"/>
                <a:ea typeface="Cambria" pitchFamily="18" charset="0"/>
              </a:rPr>
              <a:t>). 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93E3FA4-F48E-0D4C-A6FB-BAF77AF4BCB4}"/>
              </a:ext>
            </a:extLst>
          </p:cNvPr>
          <p:cNvSpPr/>
          <p:nvPr/>
        </p:nvSpPr>
        <p:spPr>
          <a:xfrm>
            <a:off x="3161211" y="3056709"/>
            <a:ext cx="5141965" cy="3801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57" y="1008"/>
                </a:moveTo>
                <a:lnTo>
                  <a:pt x="16910" y="1330"/>
                </a:lnTo>
                <a:lnTo>
                  <a:pt x="10772" y="4038"/>
                </a:lnTo>
                <a:lnTo>
                  <a:pt x="4666" y="1362"/>
                </a:lnTo>
                <a:lnTo>
                  <a:pt x="6146" y="1008"/>
                </a:lnTo>
                <a:lnTo>
                  <a:pt x="0" y="0"/>
                </a:lnTo>
                <a:lnTo>
                  <a:pt x="1416" y="2032"/>
                </a:lnTo>
                <a:lnTo>
                  <a:pt x="3069" y="1717"/>
                </a:lnTo>
                <a:cubicBezTo>
                  <a:pt x="3069" y="1717"/>
                  <a:pt x="6461" y="3297"/>
                  <a:pt x="7562" y="4297"/>
                </a:cubicBezTo>
                <a:cubicBezTo>
                  <a:pt x="8663" y="5296"/>
                  <a:pt x="9193" y="5831"/>
                  <a:pt x="8191" y="8391"/>
                </a:cubicBezTo>
                <a:cubicBezTo>
                  <a:pt x="7136" y="11088"/>
                  <a:pt x="3336" y="21600"/>
                  <a:pt x="3336" y="21600"/>
                </a:cubicBezTo>
                <a:lnTo>
                  <a:pt x="17873" y="21600"/>
                </a:lnTo>
                <a:lnTo>
                  <a:pt x="13385" y="8246"/>
                </a:lnTo>
                <a:cubicBezTo>
                  <a:pt x="13385" y="8246"/>
                  <a:pt x="12302" y="5435"/>
                  <a:pt x="13574" y="4651"/>
                </a:cubicBezTo>
                <a:cubicBezTo>
                  <a:pt x="15125" y="3695"/>
                  <a:pt x="18547" y="1717"/>
                  <a:pt x="18547" y="1717"/>
                </a:cubicBezTo>
                <a:lnTo>
                  <a:pt x="20215" y="2104"/>
                </a:lnTo>
                <a:lnTo>
                  <a:pt x="21600" y="8"/>
                </a:lnTo>
                <a:lnTo>
                  <a:pt x="15557" y="1008"/>
                </a:lnTo>
                <a:close/>
                <a:moveTo>
                  <a:pt x="3559" y="1357"/>
                </a:moveTo>
                <a:cubicBezTo>
                  <a:pt x="3551" y="1370"/>
                  <a:pt x="3534" y="1378"/>
                  <a:pt x="3517" y="1378"/>
                </a:cubicBezTo>
                <a:cubicBezTo>
                  <a:pt x="3509" y="1378"/>
                  <a:pt x="3500" y="1377"/>
                  <a:pt x="3494" y="1373"/>
                </a:cubicBezTo>
                <a:cubicBezTo>
                  <a:pt x="3173" y="1225"/>
                  <a:pt x="2983" y="1140"/>
                  <a:pt x="2983" y="1140"/>
                </a:cubicBezTo>
                <a:cubicBezTo>
                  <a:pt x="2959" y="1129"/>
                  <a:pt x="2951" y="1105"/>
                  <a:pt x="2963" y="1085"/>
                </a:cubicBezTo>
                <a:cubicBezTo>
                  <a:pt x="2976" y="1066"/>
                  <a:pt x="3005" y="1058"/>
                  <a:pt x="3029" y="1069"/>
                </a:cubicBezTo>
                <a:cubicBezTo>
                  <a:pt x="3029" y="1069"/>
                  <a:pt x="3219" y="1154"/>
                  <a:pt x="3541" y="1303"/>
                </a:cubicBezTo>
                <a:cubicBezTo>
                  <a:pt x="3564" y="1313"/>
                  <a:pt x="3572" y="1337"/>
                  <a:pt x="3559" y="1357"/>
                </a:cubicBezTo>
                <a:close/>
                <a:moveTo>
                  <a:pt x="4570" y="1832"/>
                </a:moveTo>
                <a:cubicBezTo>
                  <a:pt x="4561" y="1845"/>
                  <a:pt x="4544" y="1852"/>
                  <a:pt x="4528" y="1852"/>
                </a:cubicBezTo>
                <a:cubicBezTo>
                  <a:pt x="4520" y="1852"/>
                  <a:pt x="4511" y="1850"/>
                  <a:pt x="4504" y="1846"/>
                </a:cubicBezTo>
                <a:cubicBezTo>
                  <a:pt x="4323" y="1761"/>
                  <a:pt x="4155" y="1681"/>
                  <a:pt x="4000" y="1608"/>
                </a:cubicBezTo>
                <a:cubicBezTo>
                  <a:pt x="3976" y="1597"/>
                  <a:pt x="3968" y="1572"/>
                  <a:pt x="3981" y="1553"/>
                </a:cubicBezTo>
                <a:cubicBezTo>
                  <a:pt x="3995" y="1534"/>
                  <a:pt x="4024" y="1527"/>
                  <a:pt x="4047" y="1538"/>
                </a:cubicBezTo>
                <a:cubicBezTo>
                  <a:pt x="4202" y="1610"/>
                  <a:pt x="4372" y="1691"/>
                  <a:pt x="4552" y="1776"/>
                </a:cubicBezTo>
                <a:cubicBezTo>
                  <a:pt x="4575" y="1788"/>
                  <a:pt x="4583" y="1812"/>
                  <a:pt x="4570" y="1832"/>
                </a:cubicBezTo>
                <a:close/>
                <a:moveTo>
                  <a:pt x="5572" y="2317"/>
                </a:moveTo>
                <a:cubicBezTo>
                  <a:pt x="5563" y="2330"/>
                  <a:pt x="5547" y="2337"/>
                  <a:pt x="5530" y="2337"/>
                </a:cubicBezTo>
                <a:cubicBezTo>
                  <a:pt x="5521" y="2337"/>
                  <a:pt x="5514" y="2335"/>
                  <a:pt x="5506" y="2331"/>
                </a:cubicBezTo>
                <a:cubicBezTo>
                  <a:pt x="5334" y="2247"/>
                  <a:pt x="5168" y="2166"/>
                  <a:pt x="5006" y="2088"/>
                </a:cubicBezTo>
                <a:cubicBezTo>
                  <a:pt x="4982" y="2077"/>
                  <a:pt x="4975" y="2053"/>
                  <a:pt x="4988" y="2033"/>
                </a:cubicBezTo>
                <a:cubicBezTo>
                  <a:pt x="5002" y="2014"/>
                  <a:pt x="5031" y="2007"/>
                  <a:pt x="5054" y="2019"/>
                </a:cubicBezTo>
                <a:cubicBezTo>
                  <a:pt x="5216" y="2097"/>
                  <a:pt x="5384" y="2178"/>
                  <a:pt x="5555" y="2263"/>
                </a:cubicBezTo>
                <a:cubicBezTo>
                  <a:pt x="5579" y="2272"/>
                  <a:pt x="5585" y="2297"/>
                  <a:pt x="5572" y="2317"/>
                </a:cubicBezTo>
                <a:close/>
                <a:moveTo>
                  <a:pt x="6565" y="2814"/>
                </a:moveTo>
                <a:cubicBezTo>
                  <a:pt x="6557" y="2826"/>
                  <a:pt x="6540" y="2833"/>
                  <a:pt x="6524" y="2833"/>
                </a:cubicBezTo>
                <a:cubicBezTo>
                  <a:pt x="6515" y="2833"/>
                  <a:pt x="6506" y="2831"/>
                  <a:pt x="6499" y="2827"/>
                </a:cubicBezTo>
                <a:cubicBezTo>
                  <a:pt x="6332" y="2743"/>
                  <a:pt x="6167" y="2659"/>
                  <a:pt x="6003" y="2578"/>
                </a:cubicBezTo>
                <a:cubicBezTo>
                  <a:pt x="5980" y="2566"/>
                  <a:pt x="5973" y="2542"/>
                  <a:pt x="5987" y="2522"/>
                </a:cubicBezTo>
                <a:cubicBezTo>
                  <a:pt x="6000" y="2503"/>
                  <a:pt x="6030" y="2497"/>
                  <a:pt x="6054" y="2508"/>
                </a:cubicBezTo>
                <a:cubicBezTo>
                  <a:pt x="6217" y="2590"/>
                  <a:pt x="6383" y="2674"/>
                  <a:pt x="6550" y="2758"/>
                </a:cubicBezTo>
                <a:cubicBezTo>
                  <a:pt x="6572" y="2770"/>
                  <a:pt x="6580" y="2794"/>
                  <a:pt x="6565" y="2814"/>
                </a:cubicBezTo>
                <a:close/>
                <a:moveTo>
                  <a:pt x="7547" y="3326"/>
                </a:moveTo>
                <a:cubicBezTo>
                  <a:pt x="7538" y="3338"/>
                  <a:pt x="7522" y="3345"/>
                  <a:pt x="7507" y="3345"/>
                </a:cubicBezTo>
                <a:cubicBezTo>
                  <a:pt x="7498" y="3345"/>
                  <a:pt x="7488" y="3342"/>
                  <a:pt x="7480" y="3338"/>
                </a:cubicBezTo>
                <a:cubicBezTo>
                  <a:pt x="7319" y="3252"/>
                  <a:pt x="7155" y="3166"/>
                  <a:pt x="6991" y="3080"/>
                </a:cubicBezTo>
                <a:cubicBezTo>
                  <a:pt x="6969" y="3068"/>
                  <a:pt x="6961" y="3043"/>
                  <a:pt x="6975" y="3025"/>
                </a:cubicBezTo>
                <a:cubicBezTo>
                  <a:pt x="6990" y="3006"/>
                  <a:pt x="7020" y="3000"/>
                  <a:pt x="7042" y="3012"/>
                </a:cubicBezTo>
                <a:cubicBezTo>
                  <a:pt x="7207" y="3097"/>
                  <a:pt x="7371" y="3184"/>
                  <a:pt x="7533" y="3271"/>
                </a:cubicBezTo>
                <a:cubicBezTo>
                  <a:pt x="7555" y="3283"/>
                  <a:pt x="7562" y="3307"/>
                  <a:pt x="7547" y="3326"/>
                </a:cubicBezTo>
                <a:close/>
                <a:moveTo>
                  <a:pt x="8514" y="3859"/>
                </a:moveTo>
                <a:cubicBezTo>
                  <a:pt x="8504" y="3870"/>
                  <a:pt x="8490" y="3876"/>
                  <a:pt x="8474" y="3876"/>
                </a:cubicBezTo>
                <a:cubicBezTo>
                  <a:pt x="8464" y="3876"/>
                  <a:pt x="8455" y="3874"/>
                  <a:pt x="8447" y="3869"/>
                </a:cubicBezTo>
                <a:cubicBezTo>
                  <a:pt x="8291" y="3780"/>
                  <a:pt x="8130" y="3690"/>
                  <a:pt x="7966" y="3601"/>
                </a:cubicBezTo>
                <a:cubicBezTo>
                  <a:pt x="7944" y="3589"/>
                  <a:pt x="7938" y="3564"/>
                  <a:pt x="7953" y="3545"/>
                </a:cubicBezTo>
                <a:cubicBezTo>
                  <a:pt x="7967" y="3527"/>
                  <a:pt x="7997" y="3522"/>
                  <a:pt x="8019" y="3534"/>
                </a:cubicBezTo>
                <a:cubicBezTo>
                  <a:pt x="8183" y="3624"/>
                  <a:pt x="8344" y="3714"/>
                  <a:pt x="8501" y="3803"/>
                </a:cubicBezTo>
                <a:cubicBezTo>
                  <a:pt x="8523" y="3815"/>
                  <a:pt x="8529" y="3840"/>
                  <a:pt x="8514" y="3859"/>
                </a:cubicBezTo>
                <a:close/>
                <a:moveTo>
                  <a:pt x="9453" y="4423"/>
                </a:moveTo>
                <a:cubicBezTo>
                  <a:pt x="9443" y="4434"/>
                  <a:pt x="9429" y="4439"/>
                  <a:pt x="9414" y="4439"/>
                </a:cubicBezTo>
                <a:cubicBezTo>
                  <a:pt x="9404" y="4439"/>
                  <a:pt x="9394" y="4437"/>
                  <a:pt x="9385" y="4431"/>
                </a:cubicBezTo>
                <a:cubicBezTo>
                  <a:pt x="9242" y="4340"/>
                  <a:pt x="9086" y="4244"/>
                  <a:pt x="8920" y="4145"/>
                </a:cubicBezTo>
                <a:cubicBezTo>
                  <a:pt x="8899" y="4132"/>
                  <a:pt x="8893" y="4107"/>
                  <a:pt x="8909" y="4089"/>
                </a:cubicBezTo>
                <a:cubicBezTo>
                  <a:pt x="8925" y="4070"/>
                  <a:pt x="8955" y="4066"/>
                  <a:pt x="8977" y="4080"/>
                </a:cubicBezTo>
                <a:cubicBezTo>
                  <a:pt x="9144" y="4179"/>
                  <a:pt x="9301" y="4276"/>
                  <a:pt x="9444" y="4367"/>
                </a:cubicBezTo>
                <a:cubicBezTo>
                  <a:pt x="9466" y="4381"/>
                  <a:pt x="9470" y="4406"/>
                  <a:pt x="9453" y="4423"/>
                </a:cubicBezTo>
                <a:close/>
                <a:moveTo>
                  <a:pt x="10333" y="5051"/>
                </a:moveTo>
                <a:cubicBezTo>
                  <a:pt x="10324" y="5059"/>
                  <a:pt x="10311" y="5063"/>
                  <a:pt x="10298" y="5063"/>
                </a:cubicBezTo>
                <a:cubicBezTo>
                  <a:pt x="10286" y="5063"/>
                  <a:pt x="10274" y="5059"/>
                  <a:pt x="10264" y="5052"/>
                </a:cubicBezTo>
                <a:cubicBezTo>
                  <a:pt x="10144" y="4953"/>
                  <a:pt x="10001" y="4845"/>
                  <a:pt x="9837" y="4731"/>
                </a:cubicBezTo>
                <a:cubicBezTo>
                  <a:pt x="9817" y="4716"/>
                  <a:pt x="9814" y="4692"/>
                  <a:pt x="9831" y="4675"/>
                </a:cubicBezTo>
                <a:cubicBezTo>
                  <a:pt x="9849" y="4658"/>
                  <a:pt x="9879" y="4655"/>
                  <a:pt x="9899" y="4670"/>
                </a:cubicBezTo>
                <a:cubicBezTo>
                  <a:pt x="10065" y="4785"/>
                  <a:pt x="10210" y="4895"/>
                  <a:pt x="10332" y="4995"/>
                </a:cubicBezTo>
                <a:cubicBezTo>
                  <a:pt x="10352" y="5009"/>
                  <a:pt x="10352" y="5035"/>
                  <a:pt x="10333" y="5051"/>
                </a:cubicBezTo>
                <a:close/>
                <a:moveTo>
                  <a:pt x="10897" y="21496"/>
                </a:moveTo>
                <a:cubicBezTo>
                  <a:pt x="10897" y="21540"/>
                  <a:pt x="10854" y="21576"/>
                  <a:pt x="10801" y="21576"/>
                </a:cubicBezTo>
                <a:cubicBezTo>
                  <a:pt x="10749" y="21576"/>
                  <a:pt x="10705" y="21540"/>
                  <a:pt x="10705" y="21496"/>
                </a:cubicBezTo>
                <a:lnTo>
                  <a:pt x="10705" y="21016"/>
                </a:lnTo>
                <a:cubicBezTo>
                  <a:pt x="10705" y="20972"/>
                  <a:pt x="10749" y="20936"/>
                  <a:pt x="10801" y="20936"/>
                </a:cubicBezTo>
                <a:cubicBezTo>
                  <a:pt x="10854" y="20936"/>
                  <a:pt x="10897" y="20972"/>
                  <a:pt x="10897" y="21016"/>
                </a:cubicBezTo>
                <a:lnTo>
                  <a:pt x="10897" y="21496"/>
                </a:lnTo>
                <a:close/>
                <a:moveTo>
                  <a:pt x="10897" y="20375"/>
                </a:moveTo>
                <a:cubicBezTo>
                  <a:pt x="10897" y="20419"/>
                  <a:pt x="10854" y="20455"/>
                  <a:pt x="10801" y="20455"/>
                </a:cubicBezTo>
                <a:cubicBezTo>
                  <a:pt x="10749" y="20455"/>
                  <a:pt x="10705" y="20418"/>
                  <a:pt x="10705" y="20375"/>
                </a:cubicBezTo>
                <a:lnTo>
                  <a:pt x="10705" y="19895"/>
                </a:lnTo>
                <a:cubicBezTo>
                  <a:pt x="10705" y="19850"/>
                  <a:pt x="10749" y="19815"/>
                  <a:pt x="10801" y="19815"/>
                </a:cubicBezTo>
                <a:cubicBezTo>
                  <a:pt x="10854" y="19815"/>
                  <a:pt x="10897" y="19851"/>
                  <a:pt x="10897" y="19895"/>
                </a:cubicBezTo>
                <a:lnTo>
                  <a:pt x="10897" y="20375"/>
                </a:lnTo>
                <a:close/>
                <a:moveTo>
                  <a:pt x="10897" y="19253"/>
                </a:moveTo>
                <a:cubicBezTo>
                  <a:pt x="10897" y="19298"/>
                  <a:pt x="10854" y="19333"/>
                  <a:pt x="10801" y="19333"/>
                </a:cubicBezTo>
                <a:cubicBezTo>
                  <a:pt x="10749" y="19333"/>
                  <a:pt x="10705" y="19297"/>
                  <a:pt x="10705" y="19253"/>
                </a:cubicBezTo>
                <a:lnTo>
                  <a:pt x="10705" y="18773"/>
                </a:lnTo>
                <a:cubicBezTo>
                  <a:pt x="10705" y="18729"/>
                  <a:pt x="10749" y="18694"/>
                  <a:pt x="10801" y="18694"/>
                </a:cubicBezTo>
                <a:cubicBezTo>
                  <a:pt x="10854" y="18694"/>
                  <a:pt x="10897" y="18730"/>
                  <a:pt x="10897" y="18773"/>
                </a:cubicBezTo>
                <a:lnTo>
                  <a:pt x="10897" y="19253"/>
                </a:lnTo>
                <a:close/>
                <a:moveTo>
                  <a:pt x="10897" y="18133"/>
                </a:moveTo>
                <a:cubicBezTo>
                  <a:pt x="10897" y="18177"/>
                  <a:pt x="10854" y="18213"/>
                  <a:pt x="10801" y="18213"/>
                </a:cubicBezTo>
                <a:cubicBezTo>
                  <a:pt x="10749" y="18213"/>
                  <a:pt x="10705" y="18176"/>
                  <a:pt x="10705" y="18133"/>
                </a:cubicBezTo>
                <a:lnTo>
                  <a:pt x="10705" y="17653"/>
                </a:lnTo>
                <a:cubicBezTo>
                  <a:pt x="10705" y="17609"/>
                  <a:pt x="10749" y="17573"/>
                  <a:pt x="10801" y="17573"/>
                </a:cubicBezTo>
                <a:cubicBezTo>
                  <a:pt x="10854" y="17573"/>
                  <a:pt x="10897" y="17609"/>
                  <a:pt x="10897" y="17653"/>
                </a:cubicBezTo>
                <a:lnTo>
                  <a:pt x="10897" y="18133"/>
                </a:lnTo>
                <a:close/>
                <a:moveTo>
                  <a:pt x="10897" y="17012"/>
                </a:moveTo>
                <a:cubicBezTo>
                  <a:pt x="10897" y="17056"/>
                  <a:pt x="10854" y="17091"/>
                  <a:pt x="10801" y="17091"/>
                </a:cubicBezTo>
                <a:cubicBezTo>
                  <a:pt x="10749" y="17091"/>
                  <a:pt x="10705" y="17055"/>
                  <a:pt x="10705" y="17012"/>
                </a:cubicBezTo>
                <a:lnTo>
                  <a:pt x="10705" y="16531"/>
                </a:lnTo>
                <a:cubicBezTo>
                  <a:pt x="10705" y="16487"/>
                  <a:pt x="10749" y="16452"/>
                  <a:pt x="10801" y="16452"/>
                </a:cubicBezTo>
                <a:cubicBezTo>
                  <a:pt x="10854" y="16452"/>
                  <a:pt x="10897" y="16488"/>
                  <a:pt x="10897" y="16531"/>
                </a:cubicBezTo>
                <a:lnTo>
                  <a:pt x="10897" y="17012"/>
                </a:lnTo>
                <a:close/>
                <a:moveTo>
                  <a:pt x="10897" y="15890"/>
                </a:moveTo>
                <a:cubicBezTo>
                  <a:pt x="10897" y="15935"/>
                  <a:pt x="10854" y="15970"/>
                  <a:pt x="10801" y="15970"/>
                </a:cubicBezTo>
                <a:cubicBezTo>
                  <a:pt x="10749" y="15970"/>
                  <a:pt x="10705" y="15934"/>
                  <a:pt x="10705" y="15890"/>
                </a:cubicBezTo>
                <a:lnTo>
                  <a:pt x="10705" y="15410"/>
                </a:lnTo>
                <a:cubicBezTo>
                  <a:pt x="10705" y="15366"/>
                  <a:pt x="10749" y="15330"/>
                  <a:pt x="10801" y="15330"/>
                </a:cubicBezTo>
                <a:cubicBezTo>
                  <a:pt x="10854" y="15330"/>
                  <a:pt x="10897" y="15367"/>
                  <a:pt x="10897" y="15410"/>
                </a:cubicBezTo>
                <a:lnTo>
                  <a:pt x="10897" y="15890"/>
                </a:lnTo>
                <a:close/>
                <a:moveTo>
                  <a:pt x="10897" y="14769"/>
                </a:moveTo>
                <a:cubicBezTo>
                  <a:pt x="10897" y="14813"/>
                  <a:pt x="10854" y="14849"/>
                  <a:pt x="10801" y="14849"/>
                </a:cubicBezTo>
                <a:cubicBezTo>
                  <a:pt x="10749" y="14849"/>
                  <a:pt x="10705" y="14812"/>
                  <a:pt x="10705" y="14769"/>
                </a:cubicBezTo>
                <a:lnTo>
                  <a:pt x="10705" y="14289"/>
                </a:lnTo>
                <a:cubicBezTo>
                  <a:pt x="10705" y="14245"/>
                  <a:pt x="10749" y="14209"/>
                  <a:pt x="10801" y="14209"/>
                </a:cubicBezTo>
                <a:cubicBezTo>
                  <a:pt x="10854" y="14209"/>
                  <a:pt x="10897" y="14245"/>
                  <a:pt x="10897" y="14289"/>
                </a:cubicBezTo>
                <a:lnTo>
                  <a:pt x="10897" y="14769"/>
                </a:lnTo>
                <a:close/>
                <a:moveTo>
                  <a:pt x="10897" y="13648"/>
                </a:moveTo>
                <a:cubicBezTo>
                  <a:pt x="10897" y="13693"/>
                  <a:pt x="10854" y="13728"/>
                  <a:pt x="10801" y="13728"/>
                </a:cubicBezTo>
                <a:cubicBezTo>
                  <a:pt x="10749" y="13728"/>
                  <a:pt x="10705" y="13692"/>
                  <a:pt x="10705" y="13648"/>
                </a:cubicBezTo>
                <a:lnTo>
                  <a:pt x="10705" y="13168"/>
                </a:lnTo>
                <a:cubicBezTo>
                  <a:pt x="10705" y="13124"/>
                  <a:pt x="10749" y="13089"/>
                  <a:pt x="10801" y="13089"/>
                </a:cubicBezTo>
                <a:cubicBezTo>
                  <a:pt x="10854" y="13089"/>
                  <a:pt x="10897" y="13125"/>
                  <a:pt x="10897" y="13168"/>
                </a:cubicBezTo>
                <a:lnTo>
                  <a:pt x="10897" y="13648"/>
                </a:lnTo>
                <a:close/>
                <a:moveTo>
                  <a:pt x="10897" y="12527"/>
                </a:moveTo>
                <a:cubicBezTo>
                  <a:pt x="10897" y="12571"/>
                  <a:pt x="10854" y="12607"/>
                  <a:pt x="10801" y="12607"/>
                </a:cubicBezTo>
                <a:cubicBezTo>
                  <a:pt x="10749" y="12607"/>
                  <a:pt x="10705" y="12571"/>
                  <a:pt x="10705" y="12527"/>
                </a:cubicBezTo>
                <a:lnTo>
                  <a:pt x="10705" y="12047"/>
                </a:lnTo>
                <a:cubicBezTo>
                  <a:pt x="10705" y="12003"/>
                  <a:pt x="10749" y="11967"/>
                  <a:pt x="10801" y="11967"/>
                </a:cubicBezTo>
                <a:cubicBezTo>
                  <a:pt x="10854" y="11967"/>
                  <a:pt x="10897" y="12003"/>
                  <a:pt x="10897" y="12047"/>
                </a:cubicBezTo>
                <a:lnTo>
                  <a:pt x="10897" y="12527"/>
                </a:lnTo>
                <a:close/>
                <a:moveTo>
                  <a:pt x="10897" y="11406"/>
                </a:moveTo>
                <a:cubicBezTo>
                  <a:pt x="10897" y="11450"/>
                  <a:pt x="10854" y="11486"/>
                  <a:pt x="10801" y="11486"/>
                </a:cubicBezTo>
                <a:cubicBezTo>
                  <a:pt x="10749" y="11486"/>
                  <a:pt x="10705" y="11449"/>
                  <a:pt x="10705" y="11406"/>
                </a:cubicBezTo>
                <a:lnTo>
                  <a:pt x="10705" y="10926"/>
                </a:lnTo>
                <a:cubicBezTo>
                  <a:pt x="10705" y="10881"/>
                  <a:pt x="10749" y="10846"/>
                  <a:pt x="10801" y="10846"/>
                </a:cubicBezTo>
                <a:cubicBezTo>
                  <a:pt x="10854" y="10846"/>
                  <a:pt x="10897" y="10882"/>
                  <a:pt x="10897" y="10926"/>
                </a:cubicBezTo>
                <a:lnTo>
                  <a:pt x="10897" y="11406"/>
                </a:lnTo>
                <a:close/>
                <a:moveTo>
                  <a:pt x="10897" y="10284"/>
                </a:moveTo>
                <a:cubicBezTo>
                  <a:pt x="10897" y="10329"/>
                  <a:pt x="10854" y="10364"/>
                  <a:pt x="10801" y="10364"/>
                </a:cubicBezTo>
                <a:cubicBezTo>
                  <a:pt x="10749" y="10364"/>
                  <a:pt x="10705" y="10328"/>
                  <a:pt x="10705" y="10284"/>
                </a:cubicBezTo>
                <a:lnTo>
                  <a:pt x="10705" y="9804"/>
                </a:lnTo>
                <a:cubicBezTo>
                  <a:pt x="10705" y="9760"/>
                  <a:pt x="10749" y="9725"/>
                  <a:pt x="10801" y="9725"/>
                </a:cubicBezTo>
                <a:cubicBezTo>
                  <a:pt x="10854" y="9725"/>
                  <a:pt x="10897" y="9761"/>
                  <a:pt x="10897" y="9804"/>
                </a:cubicBezTo>
                <a:lnTo>
                  <a:pt x="10897" y="10284"/>
                </a:lnTo>
                <a:close/>
                <a:moveTo>
                  <a:pt x="10897" y="9163"/>
                </a:moveTo>
                <a:cubicBezTo>
                  <a:pt x="10897" y="9207"/>
                  <a:pt x="10854" y="9243"/>
                  <a:pt x="10801" y="9243"/>
                </a:cubicBezTo>
                <a:cubicBezTo>
                  <a:pt x="10749" y="9243"/>
                  <a:pt x="10705" y="9207"/>
                  <a:pt x="10705" y="9163"/>
                </a:cubicBezTo>
                <a:lnTo>
                  <a:pt x="10705" y="8683"/>
                </a:lnTo>
                <a:cubicBezTo>
                  <a:pt x="10705" y="8639"/>
                  <a:pt x="10749" y="8603"/>
                  <a:pt x="10801" y="8603"/>
                </a:cubicBezTo>
                <a:cubicBezTo>
                  <a:pt x="10854" y="8603"/>
                  <a:pt x="10897" y="8640"/>
                  <a:pt x="10897" y="8683"/>
                </a:cubicBezTo>
                <a:lnTo>
                  <a:pt x="10897" y="9163"/>
                </a:lnTo>
                <a:close/>
                <a:moveTo>
                  <a:pt x="10897" y="8043"/>
                </a:moveTo>
                <a:cubicBezTo>
                  <a:pt x="10897" y="8087"/>
                  <a:pt x="10854" y="8122"/>
                  <a:pt x="10801" y="8122"/>
                </a:cubicBezTo>
                <a:cubicBezTo>
                  <a:pt x="10749" y="8122"/>
                  <a:pt x="10705" y="8086"/>
                  <a:pt x="10705" y="8043"/>
                </a:cubicBezTo>
                <a:lnTo>
                  <a:pt x="10705" y="7563"/>
                </a:lnTo>
                <a:cubicBezTo>
                  <a:pt x="10705" y="7518"/>
                  <a:pt x="10749" y="7483"/>
                  <a:pt x="10801" y="7483"/>
                </a:cubicBezTo>
                <a:cubicBezTo>
                  <a:pt x="10854" y="7483"/>
                  <a:pt x="10897" y="7519"/>
                  <a:pt x="10897" y="7563"/>
                </a:cubicBezTo>
                <a:lnTo>
                  <a:pt x="10897" y="8043"/>
                </a:lnTo>
                <a:close/>
                <a:moveTo>
                  <a:pt x="10897" y="6921"/>
                </a:moveTo>
                <a:cubicBezTo>
                  <a:pt x="10897" y="6966"/>
                  <a:pt x="10854" y="7001"/>
                  <a:pt x="10801" y="7001"/>
                </a:cubicBezTo>
                <a:cubicBezTo>
                  <a:pt x="10749" y="7001"/>
                  <a:pt x="10705" y="6965"/>
                  <a:pt x="10705" y="6921"/>
                </a:cubicBezTo>
                <a:lnTo>
                  <a:pt x="10705" y="6441"/>
                </a:lnTo>
                <a:cubicBezTo>
                  <a:pt x="10705" y="6397"/>
                  <a:pt x="10749" y="6361"/>
                  <a:pt x="10801" y="6361"/>
                </a:cubicBezTo>
                <a:cubicBezTo>
                  <a:pt x="10854" y="6361"/>
                  <a:pt x="10897" y="6398"/>
                  <a:pt x="10897" y="6441"/>
                </a:cubicBezTo>
                <a:lnTo>
                  <a:pt x="10897" y="6921"/>
                </a:lnTo>
                <a:close/>
                <a:moveTo>
                  <a:pt x="11049" y="5410"/>
                </a:moveTo>
                <a:cubicBezTo>
                  <a:pt x="10969" y="5512"/>
                  <a:pt x="10928" y="5600"/>
                  <a:pt x="10928" y="5670"/>
                </a:cubicBezTo>
                <a:cubicBezTo>
                  <a:pt x="10928" y="5693"/>
                  <a:pt x="10907" y="5711"/>
                  <a:pt x="10880" y="5711"/>
                </a:cubicBezTo>
                <a:cubicBezTo>
                  <a:pt x="10863" y="5711"/>
                  <a:pt x="10849" y="5703"/>
                  <a:pt x="10840" y="5692"/>
                </a:cubicBezTo>
                <a:cubicBezTo>
                  <a:pt x="10832" y="5702"/>
                  <a:pt x="10818" y="5711"/>
                  <a:pt x="10800" y="5711"/>
                </a:cubicBezTo>
                <a:cubicBezTo>
                  <a:pt x="10773" y="5711"/>
                  <a:pt x="10752" y="5693"/>
                  <a:pt x="10752" y="5670"/>
                </a:cubicBezTo>
                <a:cubicBezTo>
                  <a:pt x="10752" y="5599"/>
                  <a:pt x="10711" y="5512"/>
                  <a:pt x="10632" y="5410"/>
                </a:cubicBezTo>
                <a:cubicBezTo>
                  <a:pt x="10617" y="5392"/>
                  <a:pt x="10624" y="5367"/>
                  <a:pt x="10646" y="5354"/>
                </a:cubicBezTo>
                <a:cubicBezTo>
                  <a:pt x="10669" y="5342"/>
                  <a:pt x="10699" y="5348"/>
                  <a:pt x="10713" y="5367"/>
                </a:cubicBezTo>
                <a:cubicBezTo>
                  <a:pt x="10781" y="5454"/>
                  <a:pt x="10823" y="5531"/>
                  <a:pt x="10840" y="5601"/>
                </a:cubicBezTo>
                <a:cubicBezTo>
                  <a:pt x="10858" y="5531"/>
                  <a:pt x="10899" y="5454"/>
                  <a:pt x="10967" y="5367"/>
                </a:cubicBezTo>
                <a:cubicBezTo>
                  <a:pt x="10982" y="5348"/>
                  <a:pt x="11012" y="5342"/>
                  <a:pt x="11034" y="5354"/>
                </a:cubicBezTo>
                <a:cubicBezTo>
                  <a:pt x="11056" y="5367"/>
                  <a:pt x="11063" y="5392"/>
                  <a:pt x="11049" y="5410"/>
                </a:cubicBezTo>
                <a:close/>
                <a:moveTo>
                  <a:pt x="11844" y="4730"/>
                </a:moveTo>
                <a:cubicBezTo>
                  <a:pt x="11680" y="4844"/>
                  <a:pt x="11536" y="4952"/>
                  <a:pt x="11416" y="5051"/>
                </a:cubicBezTo>
                <a:cubicBezTo>
                  <a:pt x="11406" y="5059"/>
                  <a:pt x="11395" y="5062"/>
                  <a:pt x="11382" y="5062"/>
                </a:cubicBezTo>
                <a:cubicBezTo>
                  <a:pt x="11369" y="5062"/>
                  <a:pt x="11357" y="5058"/>
                  <a:pt x="11347" y="5050"/>
                </a:cubicBezTo>
                <a:cubicBezTo>
                  <a:pt x="11329" y="5034"/>
                  <a:pt x="11329" y="5009"/>
                  <a:pt x="11347" y="4993"/>
                </a:cubicBezTo>
                <a:cubicBezTo>
                  <a:pt x="11469" y="4892"/>
                  <a:pt x="11615" y="4783"/>
                  <a:pt x="11781" y="4667"/>
                </a:cubicBezTo>
                <a:cubicBezTo>
                  <a:pt x="11801" y="4653"/>
                  <a:pt x="11832" y="4655"/>
                  <a:pt x="11848" y="4672"/>
                </a:cubicBezTo>
                <a:cubicBezTo>
                  <a:pt x="11867" y="4691"/>
                  <a:pt x="11865" y="4716"/>
                  <a:pt x="11844" y="4730"/>
                </a:cubicBezTo>
                <a:close/>
                <a:moveTo>
                  <a:pt x="12761" y="4145"/>
                </a:moveTo>
                <a:cubicBezTo>
                  <a:pt x="12596" y="4244"/>
                  <a:pt x="12439" y="4339"/>
                  <a:pt x="12295" y="4431"/>
                </a:cubicBezTo>
                <a:cubicBezTo>
                  <a:pt x="12286" y="4437"/>
                  <a:pt x="12276" y="4439"/>
                  <a:pt x="12266" y="4439"/>
                </a:cubicBezTo>
                <a:cubicBezTo>
                  <a:pt x="12252" y="4439"/>
                  <a:pt x="12237" y="4434"/>
                  <a:pt x="12227" y="4423"/>
                </a:cubicBezTo>
                <a:cubicBezTo>
                  <a:pt x="12211" y="4406"/>
                  <a:pt x="12215" y="4381"/>
                  <a:pt x="12236" y="4367"/>
                </a:cubicBezTo>
                <a:cubicBezTo>
                  <a:pt x="12381" y="4275"/>
                  <a:pt x="12538" y="4178"/>
                  <a:pt x="12703" y="4079"/>
                </a:cubicBezTo>
                <a:cubicBezTo>
                  <a:pt x="12725" y="4066"/>
                  <a:pt x="12756" y="4070"/>
                  <a:pt x="12771" y="4088"/>
                </a:cubicBezTo>
                <a:cubicBezTo>
                  <a:pt x="12787" y="4107"/>
                  <a:pt x="12782" y="4132"/>
                  <a:pt x="12761" y="4145"/>
                </a:cubicBezTo>
                <a:close/>
                <a:moveTo>
                  <a:pt x="13715" y="3601"/>
                </a:moveTo>
                <a:cubicBezTo>
                  <a:pt x="13552" y="3690"/>
                  <a:pt x="13392" y="3780"/>
                  <a:pt x="13235" y="3869"/>
                </a:cubicBezTo>
                <a:cubicBezTo>
                  <a:pt x="13226" y="3874"/>
                  <a:pt x="13216" y="3876"/>
                  <a:pt x="13207" y="3876"/>
                </a:cubicBezTo>
                <a:cubicBezTo>
                  <a:pt x="13192" y="3876"/>
                  <a:pt x="13176" y="3870"/>
                  <a:pt x="13168" y="3859"/>
                </a:cubicBezTo>
                <a:cubicBezTo>
                  <a:pt x="13152" y="3840"/>
                  <a:pt x="13158" y="3815"/>
                  <a:pt x="13180" y="3802"/>
                </a:cubicBezTo>
                <a:cubicBezTo>
                  <a:pt x="13337" y="3713"/>
                  <a:pt x="13498" y="3623"/>
                  <a:pt x="13662" y="3533"/>
                </a:cubicBezTo>
                <a:cubicBezTo>
                  <a:pt x="13684" y="3521"/>
                  <a:pt x="13714" y="3526"/>
                  <a:pt x="13729" y="3544"/>
                </a:cubicBezTo>
                <a:cubicBezTo>
                  <a:pt x="13743" y="3563"/>
                  <a:pt x="13738" y="3588"/>
                  <a:pt x="13715" y="3601"/>
                </a:cubicBezTo>
                <a:close/>
                <a:moveTo>
                  <a:pt x="14690" y="3080"/>
                </a:moveTo>
                <a:cubicBezTo>
                  <a:pt x="14527" y="3166"/>
                  <a:pt x="14363" y="3252"/>
                  <a:pt x="14201" y="3338"/>
                </a:cubicBezTo>
                <a:cubicBezTo>
                  <a:pt x="14193" y="3342"/>
                  <a:pt x="14184" y="3345"/>
                  <a:pt x="14175" y="3345"/>
                </a:cubicBezTo>
                <a:cubicBezTo>
                  <a:pt x="14159" y="3345"/>
                  <a:pt x="14143" y="3338"/>
                  <a:pt x="14134" y="3326"/>
                </a:cubicBezTo>
                <a:cubicBezTo>
                  <a:pt x="14120" y="3308"/>
                  <a:pt x="14126" y="3283"/>
                  <a:pt x="14149" y="3271"/>
                </a:cubicBezTo>
                <a:cubicBezTo>
                  <a:pt x="14311" y="3184"/>
                  <a:pt x="14475" y="3097"/>
                  <a:pt x="14639" y="3012"/>
                </a:cubicBezTo>
                <a:cubicBezTo>
                  <a:pt x="14661" y="3000"/>
                  <a:pt x="14691" y="3006"/>
                  <a:pt x="14706" y="3025"/>
                </a:cubicBezTo>
                <a:cubicBezTo>
                  <a:pt x="14720" y="3043"/>
                  <a:pt x="14713" y="3068"/>
                  <a:pt x="14690" y="3080"/>
                </a:cubicBezTo>
                <a:close/>
                <a:moveTo>
                  <a:pt x="15677" y="2577"/>
                </a:moveTo>
                <a:cubicBezTo>
                  <a:pt x="15513" y="2658"/>
                  <a:pt x="15349" y="2742"/>
                  <a:pt x="15182" y="2827"/>
                </a:cubicBezTo>
                <a:cubicBezTo>
                  <a:pt x="15174" y="2831"/>
                  <a:pt x="15165" y="2832"/>
                  <a:pt x="15157" y="2832"/>
                </a:cubicBezTo>
                <a:cubicBezTo>
                  <a:pt x="15140" y="2832"/>
                  <a:pt x="15125" y="2826"/>
                  <a:pt x="15115" y="2813"/>
                </a:cubicBezTo>
                <a:cubicBezTo>
                  <a:pt x="15101" y="2794"/>
                  <a:pt x="15108" y="2769"/>
                  <a:pt x="15132" y="2757"/>
                </a:cubicBezTo>
                <a:cubicBezTo>
                  <a:pt x="15298" y="2673"/>
                  <a:pt x="15464" y="2589"/>
                  <a:pt x="15628" y="2508"/>
                </a:cubicBezTo>
                <a:cubicBezTo>
                  <a:pt x="15651" y="2496"/>
                  <a:pt x="15680" y="2502"/>
                  <a:pt x="15695" y="2521"/>
                </a:cubicBezTo>
                <a:cubicBezTo>
                  <a:pt x="15707" y="2541"/>
                  <a:pt x="15701" y="2566"/>
                  <a:pt x="15677" y="2577"/>
                </a:cubicBezTo>
                <a:close/>
                <a:moveTo>
                  <a:pt x="16675" y="2087"/>
                </a:moveTo>
                <a:cubicBezTo>
                  <a:pt x="16513" y="2165"/>
                  <a:pt x="16346" y="2247"/>
                  <a:pt x="16175" y="2330"/>
                </a:cubicBezTo>
                <a:cubicBezTo>
                  <a:pt x="16167" y="2334"/>
                  <a:pt x="16158" y="2336"/>
                  <a:pt x="16150" y="2336"/>
                </a:cubicBezTo>
                <a:cubicBezTo>
                  <a:pt x="16134" y="2336"/>
                  <a:pt x="16117" y="2329"/>
                  <a:pt x="16109" y="2316"/>
                </a:cubicBezTo>
                <a:cubicBezTo>
                  <a:pt x="16095" y="2297"/>
                  <a:pt x="16103" y="2272"/>
                  <a:pt x="16126" y="2260"/>
                </a:cubicBezTo>
                <a:cubicBezTo>
                  <a:pt x="16298" y="2176"/>
                  <a:pt x="16465" y="2094"/>
                  <a:pt x="16627" y="2016"/>
                </a:cubicBezTo>
                <a:cubicBezTo>
                  <a:pt x="16651" y="2005"/>
                  <a:pt x="16680" y="2011"/>
                  <a:pt x="16693" y="2031"/>
                </a:cubicBezTo>
                <a:cubicBezTo>
                  <a:pt x="16706" y="2052"/>
                  <a:pt x="16698" y="2076"/>
                  <a:pt x="16675" y="2087"/>
                </a:cubicBezTo>
                <a:close/>
                <a:moveTo>
                  <a:pt x="17681" y="1608"/>
                </a:moveTo>
                <a:cubicBezTo>
                  <a:pt x="17526" y="1680"/>
                  <a:pt x="17357" y="1760"/>
                  <a:pt x="17177" y="1846"/>
                </a:cubicBezTo>
                <a:cubicBezTo>
                  <a:pt x="17169" y="1850"/>
                  <a:pt x="17161" y="1852"/>
                  <a:pt x="17153" y="1852"/>
                </a:cubicBezTo>
                <a:cubicBezTo>
                  <a:pt x="17136" y="1852"/>
                  <a:pt x="17120" y="1845"/>
                  <a:pt x="17111" y="1832"/>
                </a:cubicBezTo>
                <a:cubicBezTo>
                  <a:pt x="17097" y="1812"/>
                  <a:pt x="17106" y="1788"/>
                  <a:pt x="17129" y="1777"/>
                </a:cubicBezTo>
                <a:cubicBezTo>
                  <a:pt x="17310" y="1692"/>
                  <a:pt x="17478" y="1611"/>
                  <a:pt x="17634" y="1539"/>
                </a:cubicBezTo>
                <a:cubicBezTo>
                  <a:pt x="17658" y="1527"/>
                  <a:pt x="17688" y="1535"/>
                  <a:pt x="17700" y="1554"/>
                </a:cubicBezTo>
                <a:cubicBezTo>
                  <a:pt x="17713" y="1572"/>
                  <a:pt x="17705" y="1597"/>
                  <a:pt x="17681" y="1608"/>
                </a:cubicBezTo>
                <a:close/>
                <a:moveTo>
                  <a:pt x="18698" y="1139"/>
                </a:moveTo>
                <a:cubicBezTo>
                  <a:pt x="18698" y="1139"/>
                  <a:pt x="18508" y="1224"/>
                  <a:pt x="18187" y="1373"/>
                </a:cubicBezTo>
                <a:cubicBezTo>
                  <a:pt x="18179" y="1376"/>
                  <a:pt x="18171" y="1377"/>
                  <a:pt x="18164" y="1377"/>
                </a:cubicBezTo>
                <a:cubicBezTo>
                  <a:pt x="18146" y="1377"/>
                  <a:pt x="18130" y="1370"/>
                  <a:pt x="18121" y="1357"/>
                </a:cubicBezTo>
                <a:cubicBezTo>
                  <a:pt x="18108" y="1337"/>
                  <a:pt x="18116" y="1312"/>
                  <a:pt x="18139" y="1302"/>
                </a:cubicBezTo>
                <a:cubicBezTo>
                  <a:pt x="18460" y="1154"/>
                  <a:pt x="18651" y="1068"/>
                  <a:pt x="18651" y="1068"/>
                </a:cubicBezTo>
                <a:cubicBezTo>
                  <a:pt x="18675" y="1058"/>
                  <a:pt x="18705" y="1065"/>
                  <a:pt x="18717" y="1084"/>
                </a:cubicBezTo>
                <a:cubicBezTo>
                  <a:pt x="18731" y="1104"/>
                  <a:pt x="18722" y="1129"/>
                  <a:pt x="18698" y="1139"/>
                </a:cubicBez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dirty="0"/>
              <a:t>   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836025" y="5813346"/>
            <a:ext cx="10515600" cy="86177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  <a:prstDash val="lg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latin typeface="Cambria" pitchFamily="18" charset="0"/>
                <a:ea typeface="Cambria" pitchFamily="18" charset="0"/>
              </a:rPr>
              <a:t>У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оквиру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глобалних</a:t>
            </a:r>
            <a:r>
              <a:rPr lang="en-US" sz="24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докумената</a:t>
            </a:r>
            <a:r>
              <a:rPr lang="en-US" sz="24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као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најчешћи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термин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користи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се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израз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b="1" i="1" dirty="0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persons with disabilities</a:t>
            </a:r>
            <a:r>
              <a:rPr lang="en-US" sz="2400" b="1" dirty="0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 (</a:t>
            </a:r>
            <a:r>
              <a:rPr lang="en-US" sz="2400" b="1" dirty="0" err="1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српски</a:t>
            </a:r>
            <a:r>
              <a:rPr lang="en-US" sz="2400" b="1" dirty="0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b="1" dirty="0" err="1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превод</a:t>
            </a:r>
            <a:r>
              <a:rPr lang="en-US" sz="2400" b="1" dirty="0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: </a:t>
            </a:r>
            <a:r>
              <a:rPr lang="en-US" sz="2400" b="1" i="1" dirty="0" err="1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особе</a:t>
            </a:r>
            <a:r>
              <a:rPr lang="en-US" sz="2400" b="1" i="1" dirty="0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b="1" i="1" dirty="0" err="1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sz="2400" b="1" i="1" dirty="0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b="1" i="1" dirty="0" err="1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sz="2400" b="1" dirty="0">
                <a:solidFill>
                  <a:srgbClr val="9E480E"/>
                </a:solidFill>
                <a:latin typeface="Cambria" pitchFamily="18" charset="0"/>
                <a:ea typeface="Cambria" pitchFamily="18" charset="0"/>
              </a:rPr>
              <a:t>)</a:t>
            </a:r>
            <a:r>
              <a:rPr lang="sr-Cyrl-RS" sz="2400" dirty="0">
                <a:latin typeface="Cambria" pitchFamily="18" charset="0"/>
                <a:ea typeface="Cambria" pitchFamily="18" charset="0"/>
              </a:rPr>
              <a:t>: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endParaRPr lang="sr-Cyrl-RS" sz="24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0927" y="1334476"/>
            <a:ext cx="5129348" cy="12618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Cyrl-RS" dirty="0">
                <a:latin typeface="Cambria" pitchFamily="18" charset="0"/>
                <a:ea typeface="Cambria" pitchFamily="18" charset="0"/>
              </a:rPr>
              <a:t>У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Конвенцији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Уједињених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Нација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о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правима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особа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из</a:t>
            </a:r>
            <a:r>
              <a:rPr lang="en-US" dirty="0">
                <a:latin typeface="Cambria" pitchFamily="18" charset="0"/>
                <a:ea typeface="Cambria" pitchFamily="18" charset="0"/>
              </a:rPr>
              <a:t> 2006.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године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(</a:t>
            </a:r>
            <a:r>
              <a:rPr lang="en-US" i="1" dirty="0">
                <a:latin typeface="Cambria" pitchFamily="18" charset="0"/>
                <a:ea typeface="Cambria" pitchFamily="18" charset="0"/>
              </a:rPr>
              <a:t>United Nations Convention on the </a:t>
            </a:r>
            <a:r>
              <a:rPr lang="en-US" sz="2000" i="1" dirty="0">
                <a:latin typeface="Cambria" pitchFamily="18" charset="0"/>
                <a:ea typeface="Cambria" pitchFamily="18" charset="0"/>
              </a:rPr>
              <a:t>Rights</a:t>
            </a:r>
            <a:r>
              <a:rPr lang="en-US" i="1" dirty="0">
                <a:latin typeface="Cambria" pitchFamily="18" charset="0"/>
                <a:ea typeface="Cambria" pitchFamily="18" charset="0"/>
              </a:rPr>
              <a:t> of </a:t>
            </a:r>
            <a:r>
              <a:rPr lang="en-US" b="1" i="1" dirty="0">
                <a:latin typeface="Cambria" pitchFamily="18" charset="0"/>
                <a:ea typeface="Cambria" pitchFamily="18" charset="0"/>
              </a:rPr>
              <a:t>Persons with Disabilities</a:t>
            </a:r>
            <a:r>
              <a:rPr lang="en-US" dirty="0">
                <a:latin typeface="Cambria" pitchFamily="18" charset="0"/>
                <a:ea typeface="Cambria" pitchFamily="18" charset="0"/>
              </a:rPr>
              <a:t>) </a:t>
            </a:r>
          </a:p>
        </p:txBody>
      </p:sp>
      <p:pic>
        <p:nvPicPr>
          <p:cNvPr id="17" name="Graphic 40" descr="Flag">
            <a:extLst>
              <a:ext uri="{FF2B5EF4-FFF2-40B4-BE49-F238E27FC236}">
                <a16:creationId xmlns:a16="http://schemas.microsoft.com/office/drawing/2014/main" id="{78C61A92-C116-C84C-B678-10D91EFCB0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0398" y="2881802"/>
            <a:ext cx="1762831" cy="176283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637B3C-5419-5645-9946-8C88674E23EF}"/>
              </a:ext>
            </a:extLst>
          </p:cNvPr>
          <p:cNvSpPr txBox="1"/>
          <p:nvPr/>
        </p:nvSpPr>
        <p:spPr>
          <a:xfrm>
            <a:off x="5833979" y="3102556"/>
            <a:ext cx="88748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  <a:latin typeface="Cambria" pitchFamily="18" charset="0"/>
                <a:ea typeface="Cambria" pitchFamily="18" charset="0"/>
              </a:rPr>
              <a:t>01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5</a:t>
            </a:fld>
            <a:endParaRPr lang="sr-Latn-RS" dirty="0"/>
          </a:p>
        </p:txBody>
      </p:sp>
      <p:sp>
        <p:nvSpPr>
          <p:cNvPr id="3" name="Freeform: Shape 19">
            <a:extLst>
              <a:ext uri="{FF2B5EF4-FFF2-40B4-BE49-F238E27FC236}">
                <a16:creationId xmlns:a16="http://schemas.microsoft.com/office/drawing/2014/main" id="{533B5C34-64D4-40F4-813A-099A863A3F53}"/>
              </a:ext>
            </a:extLst>
          </p:cNvPr>
          <p:cNvSpPr/>
          <p:nvPr/>
        </p:nvSpPr>
        <p:spPr>
          <a:xfrm>
            <a:off x="0" y="2638696"/>
            <a:ext cx="6139543" cy="4219303"/>
          </a:xfrm>
          <a:custGeom>
            <a:avLst/>
            <a:gdLst>
              <a:gd name="connsiteX0" fmla="*/ 1095397 w 9150699"/>
              <a:gd name="connsiteY0" fmla="*/ 4979247 h 5297286"/>
              <a:gd name="connsiteX1" fmla="*/ 1073093 w 9150699"/>
              <a:gd name="connsiteY1" fmla="*/ 4985558 h 5297286"/>
              <a:gd name="connsiteX2" fmla="*/ 931693 w 9150699"/>
              <a:gd name="connsiteY2" fmla="*/ 5097382 h 5297286"/>
              <a:gd name="connsiteX3" fmla="*/ 926402 w 9150699"/>
              <a:gd name="connsiteY3" fmla="*/ 5140172 h 5297286"/>
              <a:gd name="connsiteX4" fmla="*/ 950450 w 9150699"/>
              <a:gd name="connsiteY4" fmla="*/ 5151582 h 5297286"/>
              <a:gd name="connsiteX5" fmla="*/ 969207 w 9150699"/>
              <a:gd name="connsiteY5" fmla="*/ 5145021 h 5297286"/>
              <a:gd name="connsiteX6" fmla="*/ 1110608 w 9150699"/>
              <a:gd name="connsiteY6" fmla="*/ 5032912 h 5297286"/>
              <a:gd name="connsiteX7" fmla="*/ 1115898 w 9150699"/>
              <a:gd name="connsiteY7" fmla="*/ 4990693 h 5297286"/>
              <a:gd name="connsiteX8" fmla="*/ 1095397 w 9150699"/>
              <a:gd name="connsiteY8" fmla="*/ 4979247 h 5297286"/>
              <a:gd name="connsiteX9" fmla="*/ 1378679 w 9150699"/>
              <a:gd name="connsiteY9" fmla="*/ 4755600 h 5297286"/>
              <a:gd name="connsiteX10" fmla="*/ 1356375 w 9150699"/>
              <a:gd name="connsiteY10" fmla="*/ 4761911 h 5297286"/>
              <a:gd name="connsiteX11" fmla="*/ 1214974 w 9150699"/>
              <a:gd name="connsiteY11" fmla="*/ 4873736 h 5297286"/>
              <a:gd name="connsiteX12" fmla="*/ 1209684 w 9150699"/>
              <a:gd name="connsiteY12" fmla="*/ 4916239 h 5297286"/>
              <a:gd name="connsiteX13" fmla="*/ 1233732 w 9150699"/>
              <a:gd name="connsiteY13" fmla="*/ 4927935 h 5297286"/>
              <a:gd name="connsiteX14" fmla="*/ 1252489 w 9150699"/>
              <a:gd name="connsiteY14" fmla="*/ 4921089 h 5297286"/>
              <a:gd name="connsiteX15" fmla="*/ 1393889 w 9150699"/>
              <a:gd name="connsiteY15" fmla="*/ 4809265 h 5297286"/>
              <a:gd name="connsiteX16" fmla="*/ 1399179 w 9150699"/>
              <a:gd name="connsiteY16" fmla="*/ 4767046 h 5297286"/>
              <a:gd name="connsiteX17" fmla="*/ 1378679 w 9150699"/>
              <a:gd name="connsiteY17" fmla="*/ 4755600 h 5297286"/>
              <a:gd name="connsiteX18" fmla="*/ 1661479 w 9150699"/>
              <a:gd name="connsiteY18" fmla="*/ 4532239 h 5297286"/>
              <a:gd name="connsiteX19" fmla="*/ 1639175 w 9150699"/>
              <a:gd name="connsiteY19" fmla="*/ 4538549 h 5297286"/>
              <a:gd name="connsiteX20" fmla="*/ 1497775 w 9150699"/>
              <a:gd name="connsiteY20" fmla="*/ 4650374 h 5297286"/>
              <a:gd name="connsiteX21" fmla="*/ 1492965 w 9150699"/>
              <a:gd name="connsiteY21" fmla="*/ 4692877 h 5297286"/>
              <a:gd name="connsiteX22" fmla="*/ 1516532 w 9150699"/>
              <a:gd name="connsiteY22" fmla="*/ 4704573 h 5297286"/>
              <a:gd name="connsiteX23" fmla="*/ 1535289 w 9150699"/>
              <a:gd name="connsiteY23" fmla="*/ 4697727 h 5297286"/>
              <a:gd name="connsiteX24" fmla="*/ 1676689 w 9150699"/>
              <a:gd name="connsiteY24" fmla="*/ 4585904 h 5297286"/>
              <a:gd name="connsiteX25" fmla="*/ 1681980 w 9150699"/>
              <a:gd name="connsiteY25" fmla="*/ 4543685 h 5297286"/>
              <a:gd name="connsiteX26" fmla="*/ 1661479 w 9150699"/>
              <a:gd name="connsiteY26" fmla="*/ 4532239 h 5297286"/>
              <a:gd name="connsiteX27" fmla="*/ 1944520 w 9150699"/>
              <a:gd name="connsiteY27" fmla="*/ 4308877 h 5297286"/>
              <a:gd name="connsiteX28" fmla="*/ 1922456 w 9150699"/>
              <a:gd name="connsiteY28" fmla="*/ 4315188 h 5297286"/>
              <a:gd name="connsiteX29" fmla="*/ 1781056 w 9150699"/>
              <a:gd name="connsiteY29" fmla="*/ 4427011 h 5297286"/>
              <a:gd name="connsiteX30" fmla="*/ 1775766 w 9150699"/>
              <a:gd name="connsiteY30" fmla="*/ 4469517 h 5297286"/>
              <a:gd name="connsiteX31" fmla="*/ 1799813 w 9150699"/>
              <a:gd name="connsiteY31" fmla="*/ 4481212 h 5297286"/>
              <a:gd name="connsiteX32" fmla="*/ 1818090 w 9150699"/>
              <a:gd name="connsiteY32" fmla="*/ 4474366 h 5297286"/>
              <a:gd name="connsiteX33" fmla="*/ 1959970 w 9150699"/>
              <a:gd name="connsiteY33" fmla="*/ 4362542 h 5297286"/>
              <a:gd name="connsiteX34" fmla="*/ 1964780 w 9150699"/>
              <a:gd name="connsiteY34" fmla="*/ 4320323 h 5297286"/>
              <a:gd name="connsiteX35" fmla="*/ 1944520 w 9150699"/>
              <a:gd name="connsiteY35" fmla="*/ 4308877 h 5297286"/>
              <a:gd name="connsiteX36" fmla="*/ 2227801 w 9150699"/>
              <a:gd name="connsiteY36" fmla="*/ 4085515 h 5297286"/>
              <a:gd name="connsiteX37" fmla="*/ 2205738 w 9150699"/>
              <a:gd name="connsiteY37" fmla="*/ 4091826 h 5297286"/>
              <a:gd name="connsiteX38" fmla="*/ 2063856 w 9150699"/>
              <a:gd name="connsiteY38" fmla="*/ 4203651 h 5297286"/>
              <a:gd name="connsiteX39" fmla="*/ 2059047 w 9150699"/>
              <a:gd name="connsiteY39" fmla="*/ 4246154 h 5297286"/>
              <a:gd name="connsiteX40" fmla="*/ 2082614 w 9150699"/>
              <a:gd name="connsiteY40" fmla="*/ 4257850 h 5297286"/>
              <a:gd name="connsiteX41" fmla="*/ 2101371 w 9150699"/>
              <a:gd name="connsiteY41" fmla="*/ 4251003 h 5297286"/>
              <a:gd name="connsiteX42" fmla="*/ 2242771 w 9150699"/>
              <a:gd name="connsiteY42" fmla="*/ 4139181 h 5297286"/>
              <a:gd name="connsiteX43" fmla="*/ 2248062 w 9150699"/>
              <a:gd name="connsiteY43" fmla="*/ 4096962 h 5297286"/>
              <a:gd name="connsiteX44" fmla="*/ 2227801 w 9150699"/>
              <a:gd name="connsiteY44" fmla="*/ 4085515 h 5297286"/>
              <a:gd name="connsiteX45" fmla="*/ 2510602 w 9150699"/>
              <a:gd name="connsiteY45" fmla="*/ 3861869 h 5297286"/>
              <a:gd name="connsiteX46" fmla="*/ 2488538 w 9150699"/>
              <a:gd name="connsiteY46" fmla="*/ 3868180 h 5297286"/>
              <a:gd name="connsiteX47" fmla="*/ 2347138 w 9150699"/>
              <a:gd name="connsiteY47" fmla="*/ 3980003 h 5297286"/>
              <a:gd name="connsiteX48" fmla="*/ 2341847 w 9150699"/>
              <a:gd name="connsiteY48" fmla="*/ 4022507 h 5297286"/>
              <a:gd name="connsiteX49" fmla="*/ 2365895 w 9150699"/>
              <a:gd name="connsiteY49" fmla="*/ 4033918 h 5297286"/>
              <a:gd name="connsiteX50" fmla="*/ 2384652 w 9150699"/>
              <a:gd name="connsiteY50" fmla="*/ 4027356 h 5297286"/>
              <a:gd name="connsiteX51" fmla="*/ 2526052 w 9150699"/>
              <a:gd name="connsiteY51" fmla="*/ 3915534 h 5297286"/>
              <a:gd name="connsiteX52" fmla="*/ 2530862 w 9150699"/>
              <a:gd name="connsiteY52" fmla="*/ 3873315 h 5297286"/>
              <a:gd name="connsiteX53" fmla="*/ 2510602 w 9150699"/>
              <a:gd name="connsiteY53" fmla="*/ 3861869 h 5297286"/>
              <a:gd name="connsiteX54" fmla="*/ 2793643 w 9150699"/>
              <a:gd name="connsiteY54" fmla="*/ 3638506 h 5297286"/>
              <a:gd name="connsiteX55" fmla="*/ 2771338 w 9150699"/>
              <a:gd name="connsiteY55" fmla="*/ 3644818 h 5297286"/>
              <a:gd name="connsiteX56" fmla="*/ 2629938 w 9150699"/>
              <a:gd name="connsiteY56" fmla="*/ 3756641 h 5297286"/>
              <a:gd name="connsiteX57" fmla="*/ 2624648 w 9150699"/>
              <a:gd name="connsiteY57" fmla="*/ 3799146 h 5297286"/>
              <a:gd name="connsiteX58" fmla="*/ 2648695 w 9150699"/>
              <a:gd name="connsiteY58" fmla="*/ 3810557 h 5297286"/>
              <a:gd name="connsiteX59" fmla="*/ 2667453 w 9150699"/>
              <a:gd name="connsiteY59" fmla="*/ 3803996 h 5297286"/>
              <a:gd name="connsiteX60" fmla="*/ 2808853 w 9150699"/>
              <a:gd name="connsiteY60" fmla="*/ 3692171 h 5297286"/>
              <a:gd name="connsiteX61" fmla="*/ 2814143 w 9150699"/>
              <a:gd name="connsiteY61" fmla="*/ 3649952 h 5297286"/>
              <a:gd name="connsiteX62" fmla="*/ 2793643 w 9150699"/>
              <a:gd name="connsiteY62" fmla="*/ 3638506 h 5297286"/>
              <a:gd name="connsiteX63" fmla="*/ 3076924 w 9150699"/>
              <a:gd name="connsiteY63" fmla="*/ 3415146 h 5297286"/>
              <a:gd name="connsiteX64" fmla="*/ 3054620 w 9150699"/>
              <a:gd name="connsiteY64" fmla="*/ 3421458 h 5297286"/>
              <a:gd name="connsiteX65" fmla="*/ 2913220 w 9150699"/>
              <a:gd name="connsiteY65" fmla="*/ 3533280 h 5297286"/>
              <a:gd name="connsiteX66" fmla="*/ 2907929 w 9150699"/>
              <a:gd name="connsiteY66" fmla="*/ 3575784 h 5297286"/>
              <a:gd name="connsiteX67" fmla="*/ 2931977 w 9150699"/>
              <a:gd name="connsiteY67" fmla="*/ 3587194 h 5297286"/>
              <a:gd name="connsiteX68" fmla="*/ 2950734 w 9150699"/>
              <a:gd name="connsiteY68" fmla="*/ 3580633 h 5297286"/>
              <a:gd name="connsiteX69" fmla="*/ 3092134 w 9150699"/>
              <a:gd name="connsiteY69" fmla="*/ 3468811 h 5297286"/>
              <a:gd name="connsiteX70" fmla="*/ 3097425 w 9150699"/>
              <a:gd name="connsiteY70" fmla="*/ 3426592 h 5297286"/>
              <a:gd name="connsiteX71" fmla="*/ 3076924 w 9150699"/>
              <a:gd name="connsiteY71" fmla="*/ 3415146 h 5297286"/>
              <a:gd name="connsiteX72" fmla="*/ 3359724 w 9150699"/>
              <a:gd name="connsiteY72" fmla="*/ 3191783 h 5297286"/>
              <a:gd name="connsiteX73" fmla="*/ 3337420 w 9150699"/>
              <a:gd name="connsiteY73" fmla="*/ 3198095 h 5297286"/>
              <a:gd name="connsiteX74" fmla="*/ 3196020 w 9150699"/>
              <a:gd name="connsiteY74" fmla="*/ 3309918 h 5297286"/>
              <a:gd name="connsiteX75" fmla="*/ 3190730 w 9150699"/>
              <a:gd name="connsiteY75" fmla="*/ 3352423 h 5297286"/>
              <a:gd name="connsiteX76" fmla="*/ 3214777 w 9150699"/>
              <a:gd name="connsiteY76" fmla="*/ 3363832 h 5297286"/>
              <a:gd name="connsiteX77" fmla="*/ 3233534 w 9150699"/>
              <a:gd name="connsiteY77" fmla="*/ 3357272 h 5297286"/>
              <a:gd name="connsiteX78" fmla="*/ 3374935 w 9150699"/>
              <a:gd name="connsiteY78" fmla="*/ 3245448 h 5297286"/>
              <a:gd name="connsiteX79" fmla="*/ 3380225 w 9150699"/>
              <a:gd name="connsiteY79" fmla="*/ 3203230 h 5297286"/>
              <a:gd name="connsiteX80" fmla="*/ 3359724 w 9150699"/>
              <a:gd name="connsiteY80" fmla="*/ 3191783 h 5297286"/>
              <a:gd name="connsiteX81" fmla="*/ 3643006 w 9150699"/>
              <a:gd name="connsiteY81" fmla="*/ 2968421 h 5297286"/>
              <a:gd name="connsiteX82" fmla="*/ 3620702 w 9150699"/>
              <a:gd name="connsiteY82" fmla="*/ 2974733 h 5297286"/>
              <a:gd name="connsiteX83" fmla="*/ 3479301 w 9150699"/>
              <a:gd name="connsiteY83" fmla="*/ 3086558 h 5297286"/>
              <a:gd name="connsiteX84" fmla="*/ 3469682 w 9150699"/>
              <a:gd name="connsiteY84" fmla="*/ 3100249 h 5297286"/>
              <a:gd name="connsiteX85" fmla="*/ 3452849 w 9150699"/>
              <a:gd name="connsiteY85" fmla="*/ 3109378 h 5297286"/>
              <a:gd name="connsiteX86" fmla="*/ 3440825 w 9150699"/>
              <a:gd name="connsiteY86" fmla="*/ 3150170 h 5297286"/>
              <a:gd name="connsiteX87" fmla="*/ 3467278 w 9150699"/>
              <a:gd name="connsiteY87" fmla="*/ 3166146 h 5297286"/>
              <a:gd name="connsiteX88" fmla="*/ 3481706 w 9150699"/>
              <a:gd name="connsiteY88" fmla="*/ 3162721 h 5297286"/>
              <a:gd name="connsiteX89" fmla="*/ 3641863 w 9150699"/>
              <a:gd name="connsiteY89" fmla="*/ 3083133 h 5297286"/>
              <a:gd name="connsiteX90" fmla="*/ 3656292 w 9150699"/>
              <a:gd name="connsiteY90" fmla="*/ 3042911 h 5297286"/>
              <a:gd name="connsiteX91" fmla="*/ 3646192 w 9150699"/>
              <a:gd name="connsiteY91" fmla="*/ 3031502 h 5297286"/>
              <a:gd name="connsiteX92" fmla="*/ 3658216 w 9150699"/>
              <a:gd name="connsiteY92" fmla="*/ 3022088 h 5297286"/>
              <a:gd name="connsiteX93" fmla="*/ 3663506 w 9150699"/>
              <a:gd name="connsiteY93" fmla="*/ 2979869 h 5297286"/>
              <a:gd name="connsiteX94" fmla="*/ 3643006 w 9150699"/>
              <a:gd name="connsiteY94" fmla="*/ 2968421 h 5297286"/>
              <a:gd name="connsiteX95" fmla="*/ 3949673 w 9150699"/>
              <a:gd name="connsiteY95" fmla="*/ 2884304 h 5297286"/>
              <a:gd name="connsiteX96" fmla="*/ 3782302 w 9150699"/>
              <a:gd name="connsiteY96" fmla="*/ 2953909 h 5297286"/>
              <a:gd name="connsiteX97" fmla="*/ 3765949 w 9150699"/>
              <a:gd name="connsiteY97" fmla="*/ 2993276 h 5297286"/>
              <a:gd name="connsiteX98" fmla="*/ 3793845 w 9150699"/>
              <a:gd name="connsiteY98" fmla="*/ 3011817 h 5297286"/>
              <a:gd name="connsiteX99" fmla="*/ 3805868 w 9150699"/>
              <a:gd name="connsiteY99" fmla="*/ 3009249 h 5297286"/>
              <a:gd name="connsiteX100" fmla="*/ 3972278 w 9150699"/>
              <a:gd name="connsiteY100" fmla="*/ 2940216 h 5297286"/>
              <a:gd name="connsiteX101" fmla="*/ 3989112 w 9150699"/>
              <a:gd name="connsiteY101" fmla="*/ 2900851 h 5297286"/>
              <a:gd name="connsiteX102" fmla="*/ 3949673 w 9150699"/>
              <a:gd name="connsiteY102" fmla="*/ 2884304 h 5297286"/>
              <a:gd name="connsiteX103" fmla="*/ 4286821 w 9150699"/>
              <a:gd name="connsiteY103" fmla="*/ 2753083 h 5297286"/>
              <a:gd name="connsiteX104" fmla="*/ 4118007 w 9150699"/>
              <a:gd name="connsiteY104" fmla="*/ 2817838 h 5297286"/>
              <a:gd name="connsiteX105" fmla="*/ 4101174 w 9150699"/>
              <a:gd name="connsiteY105" fmla="*/ 2856919 h 5297286"/>
              <a:gd name="connsiteX106" fmla="*/ 4129069 w 9150699"/>
              <a:gd name="connsiteY106" fmla="*/ 2876317 h 5297286"/>
              <a:gd name="connsiteX107" fmla="*/ 4140131 w 9150699"/>
              <a:gd name="connsiteY107" fmla="*/ 2874321 h 5297286"/>
              <a:gd name="connsiteX108" fmla="*/ 4308464 w 9150699"/>
              <a:gd name="connsiteY108" fmla="*/ 2809565 h 5297286"/>
              <a:gd name="connsiteX109" fmla="*/ 4325779 w 9150699"/>
              <a:gd name="connsiteY109" fmla="*/ 2770485 h 5297286"/>
              <a:gd name="connsiteX110" fmla="*/ 4286821 w 9150699"/>
              <a:gd name="connsiteY110" fmla="*/ 2753083 h 5297286"/>
              <a:gd name="connsiteX111" fmla="*/ 3906327 w 9150699"/>
              <a:gd name="connsiteY111" fmla="*/ 2713467 h 5297286"/>
              <a:gd name="connsiteX112" fmla="*/ 3886669 w 9150699"/>
              <a:gd name="connsiteY112" fmla="*/ 2725126 h 5297286"/>
              <a:gd name="connsiteX113" fmla="*/ 3793845 w 9150699"/>
              <a:gd name="connsiteY113" fmla="*/ 2837807 h 5297286"/>
              <a:gd name="connsiteX114" fmla="*/ 3762102 w 9150699"/>
              <a:gd name="connsiteY114" fmla="*/ 2862910 h 5297286"/>
              <a:gd name="connsiteX115" fmla="*/ 3756811 w 9150699"/>
              <a:gd name="connsiteY115" fmla="*/ 2905129 h 5297286"/>
              <a:gd name="connsiteX116" fmla="*/ 3780859 w 9150699"/>
              <a:gd name="connsiteY116" fmla="*/ 2916540 h 5297286"/>
              <a:gd name="connsiteX117" fmla="*/ 3798173 w 9150699"/>
              <a:gd name="connsiteY117" fmla="*/ 2910550 h 5297286"/>
              <a:gd name="connsiteX118" fmla="*/ 3816449 w 9150699"/>
              <a:gd name="connsiteY118" fmla="*/ 2901991 h 5297286"/>
              <a:gd name="connsiteX119" fmla="*/ 3834726 w 9150699"/>
              <a:gd name="connsiteY119" fmla="*/ 2882023 h 5297286"/>
              <a:gd name="connsiteX120" fmla="*/ 3941016 w 9150699"/>
              <a:gd name="connsiteY120" fmla="*/ 2798441 h 5297286"/>
              <a:gd name="connsiteX121" fmla="*/ 3945826 w 9150699"/>
              <a:gd name="connsiteY121" fmla="*/ 2755936 h 5297286"/>
              <a:gd name="connsiteX122" fmla="*/ 3940054 w 9150699"/>
              <a:gd name="connsiteY122" fmla="*/ 2750800 h 5297286"/>
              <a:gd name="connsiteX123" fmla="*/ 3928511 w 9150699"/>
              <a:gd name="connsiteY123" fmla="*/ 2719136 h 5297286"/>
              <a:gd name="connsiteX124" fmla="*/ 3906327 w 9150699"/>
              <a:gd name="connsiteY124" fmla="*/ 2713467 h 5297286"/>
              <a:gd name="connsiteX125" fmla="*/ 4626855 w 9150699"/>
              <a:gd name="connsiteY125" fmla="*/ 2627852 h 5297286"/>
              <a:gd name="connsiteX126" fmla="*/ 4456598 w 9150699"/>
              <a:gd name="connsiteY126" fmla="*/ 2689755 h 5297286"/>
              <a:gd name="connsiteX127" fmla="*/ 4438803 w 9150699"/>
              <a:gd name="connsiteY127" fmla="*/ 2728265 h 5297286"/>
              <a:gd name="connsiteX128" fmla="*/ 4467179 w 9150699"/>
              <a:gd name="connsiteY128" fmla="*/ 2748235 h 5297286"/>
              <a:gd name="connsiteX129" fmla="*/ 4477760 w 9150699"/>
              <a:gd name="connsiteY129" fmla="*/ 2746522 h 5297286"/>
              <a:gd name="connsiteX130" fmla="*/ 4647055 w 9150699"/>
              <a:gd name="connsiteY130" fmla="*/ 2684619 h 5297286"/>
              <a:gd name="connsiteX131" fmla="*/ 4665331 w 9150699"/>
              <a:gd name="connsiteY131" fmla="*/ 2646108 h 5297286"/>
              <a:gd name="connsiteX132" fmla="*/ 4626855 w 9150699"/>
              <a:gd name="connsiteY132" fmla="*/ 2627852 h 5297286"/>
              <a:gd name="connsiteX133" fmla="*/ 4208847 w 9150699"/>
              <a:gd name="connsiteY133" fmla="*/ 2521234 h 5297286"/>
              <a:gd name="connsiteX134" fmla="*/ 4186783 w 9150699"/>
              <a:gd name="connsiteY134" fmla="*/ 2527439 h 5297286"/>
              <a:gd name="connsiteX135" fmla="*/ 4044902 w 9150699"/>
              <a:gd name="connsiteY135" fmla="*/ 2639262 h 5297286"/>
              <a:gd name="connsiteX136" fmla="*/ 4040093 w 9150699"/>
              <a:gd name="connsiteY136" fmla="*/ 2682053 h 5297286"/>
              <a:gd name="connsiteX137" fmla="*/ 4063659 w 9150699"/>
              <a:gd name="connsiteY137" fmla="*/ 2693462 h 5297286"/>
              <a:gd name="connsiteX138" fmla="*/ 4082416 w 9150699"/>
              <a:gd name="connsiteY138" fmla="*/ 2686903 h 5297286"/>
              <a:gd name="connsiteX139" fmla="*/ 4224298 w 9150699"/>
              <a:gd name="connsiteY139" fmla="*/ 2575078 h 5297286"/>
              <a:gd name="connsiteX140" fmla="*/ 4229107 w 9150699"/>
              <a:gd name="connsiteY140" fmla="*/ 2532574 h 5297286"/>
              <a:gd name="connsiteX141" fmla="*/ 4208847 w 9150699"/>
              <a:gd name="connsiteY141" fmla="*/ 2521234 h 5297286"/>
              <a:gd name="connsiteX142" fmla="*/ 4967370 w 9150699"/>
              <a:gd name="connsiteY142" fmla="*/ 2507185 h 5297286"/>
              <a:gd name="connsiteX143" fmla="*/ 4796632 w 9150699"/>
              <a:gd name="connsiteY143" fmla="*/ 2567091 h 5297286"/>
              <a:gd name="connsiteX144" fmla="*/ 4778355 w 9150699"/>
              <a:gd name="connsiteY144" fmla="*/ 2605886 h 5297286"/>
              <a:gd name="connsiteX145" fmla="*/ 4806732 w 9150699"/>
              <a:gd name="connsiteY145" fmla="*/ 2626140 h 5297286"/>
              <a:gd name="connsiteX146" fmla="*/ 4816832 w 9150699"/>
              <a:gd name="connsiteY146" fmla="*/ 2624143 h 5297286"/>
              <a:gd name="connsiteX147" fmla="*/ 4987089 w 9150699"/>
              <a:gd name="connsiteY147" fmla="*/ 2564523 h 5297286"/>
              <a:gd name="connsiteX148" fmla="*/ 5005846 w 9150699"/>
              <a:gd name="connsiteY148" fmla="*/ 2526013 h 5297286"/>
              <a:gd name="connsiteX149" fmla="*/ 4967370 w 9150699"/>
              <a:gd name="connsiteY149" fmla="*/ 2507185 h 5297286"/>
              <a:gd name="connsiteX150" fmla="*/ 4094380 w 9150699"/>
              <a:gd name="connsiteY150" fmla="*/ 2409482 h 5297286"/>
              <a:gd name="connsiteX151" fmla="*/ 4076645 w 9150699"/>
              <a:gd name="connsiteY151" fmla="*/ 2424173 h 5297286"/>
              <a:gd name="connsiteX152" fmla="*/ 3987188 w 9150699"/>
              <a:gd name="connsiteY152" fmla="*/ 2578501 h 5297286"/>
              <a:gd name="connsiteX153" fmla="*/ 3996807 w 9150699"/>
              <a:gd name="connsiteY153" fmla="*/ 2620435 h 5297286"/>
              <a:gd name="connsiteX154" fmla="*/ 4012678 w 9150699"/>
              <a:gd name="connsiteY154" fmla="*/ 2624999 h 5297286"/>
              <a:gd name="connsiteX155" fmla="*/ 4038650 w 9150699"/>
              <a:gd name="connsiteY155" fmla="*/ 2610736 h 5297286"/>
              <a:gd name="connsiteX156" fmla="*/ 4129550 w 9150699"/>
              <a:gd name="connsiteY156" fmla="*/ 2452699 h 5297286"/>
              <a:gd name="connsiteX157" fmla="*/ 4117526 w 9150699"/>
              <a:gd name="connsiteY157" fmla="*/ 2411907 h 5297286"/>
              <a:gd name="connsiteX158" fmla="*/ 4094380 w 9150699"/>
              <a:gd name="connsiteY158" fmla="*/ 2409482 h 5297286"/>
              <a:gd name="connsiteX159" fmla="*/ 5309328 w 9150699"/>
              <a:gd name="connsiteY159" fmla="*/ 2389656 h 5297286"/>
              <a:gd name="connsiteX160" fmla="*/ 5138589 w 9150699"/>
              <a:gd name="connsiteY160" fmla="*/ 2448135 h 5297286"/>
              <a:gd name="connsiteX161" fmla="*/ 5119351 w 9150699"/>
              <a:gd name="connsiteY161" fmla="*/ 2486361 h 5297286"/>
              <a:gd name="connsiteX162" fmla="*/ 5148208 w 9150699"/>
              <a:gd name="connsiteY162" fmla="*/ 2506900 h 5297286"/>
              <a:gd name="connsiteX163" fmla="*/ 5157827 w 9150699"/>
              <a:gd name="connsiteY163" fmla="*/ 2505474 h 5297286"/>
              <a:gd name="connsiteX164" fmla="*/ 5329047 w 9150699"/>
              <a:gd name="connsiteY164" fmla="*/ 2447280 h 5297286"/>
              <a:gd name="connsiteX165" fmla="*/ 5347804 w 9150699"/>
              <a:gd name="connsiteY165" fmla="*/ 2408769 h 5297286"/>
              <a:gd name="connsiteX166" fmla="*/ 5309328 w 9150699"/>
              <a:gd name="connsiteY166" fmla="*/ 2389656 h 5297286"/>
              <a:gd name="connsiteX167" fmla="*/ 4491647 w 9150699"/>
              <a:gd name="connsiteY167" fmla="*/ 2297873 h 5297286"/>
              <a:gd name="connsiteX168" fmla="*/ 4469584 w 9150699"/>
              <a:gd name="connsiteY168" fmla="*/ 2304077 h 5297286"/>
              <a:gd name="connsiteX169" fmla="*/ 4328183 w 9150699"/>
              <a:gd name="connsiteY169" fmla="*/ 2415901 h 5297286"/>
              <a:gd name="connsiteX170" fmla="*/ 4322893 w 9150699"/>
              <a:gd name="connsiteY170" fmla="*/ 2458405 h 5297286"/>
              <a:gd name="connsiteX171" fmla="*/ 4346941 w 9150699"/>
              <a:gd name="connsiteY171" fmla="*/ 2469816 h 5297286"/>
              <a:gd name="connsiteX172" fmla="*/ 4365698 w 9150699"/>
              <a:gd name="connsiteY172" fmla="*/ 2463540 h 5297286"/>
              <a:gd name="connsiteX173" fmla="*/ 4507098 w 9150699"/>
              <a:gd name="connsiteY173" fmla="*/ 2351716 h 5297286"/>
              <a:gd name="connsiteX174" fmla="*/ 4511907 w 9150699"/>
              <a:gd name="connsiteY174" fmla="*/ 2309212 h 5297286"/>
              <a:gd name="connsiteX175" fmla="*/ 4491647 w 9150699"/>
              <a:gd name="connsiteY175" fmla="*/ 2297873 h 5297286"/>
              <a:gd name="connsiteX176" fmla="*/ 5651766 w 9150699"/>
              <a:gd name="connsiteY176" fmla="*/ 2274980 h 5297286"/>
              <a:gd name="connsiteX177" fmla="*/ 5480547 w 9150699"/>
              <a:gd name="connsiteY177" fmla="*/ 2332033 h 5297286"/>
              <a:gd name="connsiteX178" fmla="*/ 5461309 w 9150699"/>
              <a:gd name="connsiteY178" fmla="*/ 2369973 h 5297286"/>
              <a:gd name="connsiteX179" fmla="*/ 5490166 w 9150699"/>
              <a:gd name="connsiteY179" fmla="*/ 2390512 h 5297286"/>
              <a:gd name="connsiteX180" fmla="*/ 5499785 w 9150699"/>
              <a:gd name="connsiteY180" fmla="*/ 2389086 h 5297286"/>
              <a:gd name="connsiteX181" fmla="*/ 5671004 w 9150699"/>
              <a:gd name="connsiteY181" fmla="*/ 2332033 h 5297286"/>
              <a:gd name="connsiteX182" fmla="*/ 5690242 w 9150699"/>
              <a:gd name="connsiteY182" fmla="*/ 2293808 h 5297286"/>
              <a:gd name="connsiteX183" fmla="*/ 5651766 w 9150699"/>
              <a:gd name="connsiteY183" fmla="*/ 2274980 h 5297286"/>
              <a:gd name="connsiteX184" fmla="*/ 5995167 w 9150699"/>
              <a:gd name="connsiteY184" fmla="*/ 2161730 h 5297286"/>
              <a:gd name="connsiteX185" fmla="*/ 5823466 w 9150699"/>
              <a:gd name="connsiteY185" fmla="*/ 2217927 h 5297286"/>
              <a:gd name="connsiteX186" fmla="*/ 5804228 w 9150699"/>
              <a:gd name="connsiteY186" fmla="*/ 2256153 h 5297286"/>
              <a:gd name="connsiteX187" fmla="*/ 5833085 w 9150699"/>
              <a:gd name="connsiteY187" fmla="*/ 2276977 h 5297286"/>
              <a:gd name="connsiteX188" fmla="*/ 5842223 w 9150699"/>
              <a:gd name="connsiteY188" fmla="*/ 2275551 h 5297286"/>
              <a:gd name="connsiteX189" fmla="*/ 6013924 w 9150699"/>
              <a:gd name="connsiteY189" fmla="*/ 2219354 h 5297286"/>
              <a:gd name="connsiteX190" fmla="*/ 6033643 w 9150699"/>
              <a:gd name="connsiteY190" fmla="*/ 2181128 h 5297286"/>
              <a:gd name="connsiteX191" fmla="*/ 5995167 w 9150699"/>
              <a:gd name="connsiteY191" fmla="*/ 2161730 h 5297286"/>
              <a:gd name="connsiteX192" fmla="*/ 4245459 w 9150699"/>
              <a:gd name="connsiteY192" fmla="*/ 2084139 h 5297286"/>
              <a:gd name="connsiteX193" fmla="*/ 4229107 w 9150699"/>
              <a:gd name="connsiteY193" fmla="*/ 2100399 h 5297286"/>
              <a:gd name="connsiteX194" fmla="*/ 4156483 w 9150699"/>
              <a:gd name="connsiteY194" fmla="*/ 2264711 h 5297286"/>
              <a:gd name="connsiteX195" fmla="*/ 4171393 w 9150699"/>
              <a:gd name="connsiteY195" fmla="*/ 2304648 h 5297286"/>
              <a:gd name="connsiteX196" fmla="*/ 4183898 w 9150699"/>
              <a:gd name="connsiteY196" fmla="*/ 2307500 h 5297286"/>
              <a:gd name="connsiteX197" fmla="*/ 4211312 w 9150699"/>
              <a:gd name="connsiteY197" fmla="*/ 2290099 h 5297286"/>
              <a:gd name="connsiteX198" fmla="*/ 4284898 w 9150699"/>
              <a:gd name="connsiteY198" fmla="*/ 2123505 h 5297286"/>
              <a:gd name="connsiteX199" fmla="*/ 4269026 w 9150699"/>
              <a:gd name="connsiteY199" fmla="*/ 2084139 h 5297286"/>
              <a:gd name="connsiteX200" fmla="*/ 4245459 w 9150699"/>
              <a:gd name="connsiteY200" fmla="*/ 2084139 h 5297286"/>
              <a:gd name="connsiteX201" fmla="*/ 4774928 w 9150699"/>
              <a:gd name="connsiteY201" fmla="*/ 2074796 h 5297286"/>
              <a:gd name="connsiteX202" fmla="*/ 4752865 w 9150699"/>
              <a:gd name="connsiteY202" fmla="*/ 2081001 h 5297286"/>
              <a:gd name="connsiteX203" fmla="*/ 4611465 w 9150699"/>
              <a:gd name="connsiteY203" fmla="*/ 2192824 h 5297286"/>
              <a:gd name="connsiteX204" fmla="*/ 4606174 w 9150699"/>
              <a:gd name="connsiteY204" fmla="*/ 2235329 h 5297286"/>
              <a:gd name="connsiteX205" fmla="*/ 4630222 w 9150699"/>
              <a:gd name="connsiteY205" fmla="*/ 2246739 h 5297286"/>
              <a:gd name="connsiteX206" fmla="*/ 4648979 w 9150699"/>
              <a:gd name="connsiteY206" fmla="*/ 2240178 h 5297286"/>
              <a:gd name="connsiteX207" fmla="*/ 4790379 w 9150699"/>
              <a:gd name="connsiteY207" fmla="*/ 2128355 h 5297286"/>
              <a:gd name="connsiteX208" fmla="*/ 4795189 w 9150699"/>
              <a:gd name="connsiteY208" fmla="*/ 2086135 h 5297286"/>
              <a:gd name="connsiteX209" fmla="*/ 4774928 w 9150699"/>
              <a:gd name="connsiteY209" fmla="*/ 2074796 h 5297286"/>
              <a:gd name="connsiteX210" fmla="*/ 6339529 w 9150699"/>
              <a:gd name="connsiteY210" fmla="*/ 2050477 h 5297286"/>
              <a:gd name="connsiteX211" fmla="*/ 6167348 w 9150699"/>
              <a:gd name="connsiteY211" fmla="*/ 2105819 h 5297286"/>
              <a:gd name="connsiteX212" fmla="*/ 6147629 w 9150699"/>
              <a:gd name="connsiteY212" fmla="*/ 2144329 h 5297286"/>
              <a:gd name="connsiteX213" fmla="*/ 6176486 w 9150699"/>
              <a:gd name="connsiteY213" fmla="*/ 2165154 h 5297286"/>
              <a:gd name="connsiteX214" fmla="*/ 6185624 w 9150699"/>
              <a:gd name="connsiteY214" fmla="*/ 2163727 h 5297286"/>
              <a:gd name="connsiteX215" fmla="*/ 6357805 w 9150699"/>
              <a:gd name="connsiteY215" fmla="*/ 2108386 h 5297286"/>
              <a:gd name="connsiteX216" fmla="*/ 6377524 w 9150699"/>
              <a:gd name="connsiteY216" fmla="*/ 2070161 h 5297286"/>
              <a:gd name="connsiteX217" fmla="*/ 6339529 w 9150699"/>
              <a:gd name="connsiteY217" fmla="*/ 2050477 h 5297286"/>
              <a:gd name="connsiteX218" fmla="*/ 6683410 w 9150699"/>
              <a:gd name="connsiteY218" fmla="*/ 1940651 h 5297286"/>
              <a:gd name="connsiteX219" fmla="*/ 6511229 w 9150699"/>
              <a:gd name="connsiteY219" fmla="*/ 1995136 h 5297286"/>
              <a:gd name="connsiteX220" fmla="*/ 6491991 w 9150699"/>
              <a:gd name="connsiteY220" fmla="*/ 2033362 h 5297286"/>
              <a:gd name="connsiteX221" fmla="*/ 6520848 w 9150699"/>
              <a:gd name="connsiteY221" fmla="*/ 2054471 h 5297286"/>
              <a:gd name="connsiteX222" fmla="*/ 6529986 w 9150699"/>
              <a:gd name="connsiteY222" fmla="*/ 2053045 h 5297286"/>
              <a:gd name="connsiteX223" fmla="*/ 6701687 w 9150699"/>
              <a:gd name="connsiteY223" fmla="*/ 1998274 h 5297286"/>
              <a:gd name="connsiteX224" fmla="*/ 6721406 w 9150699"/>
              <a:gd name="connsiteY224" fmla="*/ 1960334 h 5297286"/>
              <a:gd name="connsiteX225" fmla="*/ 6683410 w 9150699"/>
              <a:gd name="connsiteY225" fmla="*/ 1940651 h 5297286"/>
              <a:gd name="connsiteX226" fmla="*/ 5057969 w 9150699"/>
              <a:gd name="connsiteY226" fmla="*/ 1851149 h 5297286"/>
              <a:gd name="connsiteX227" fmla="*/ 5035665 w 9150699"/>
              <a:gd name="connsiteY227" fmla="*/ 1857354 h 5297286"/>
              <a:gd name="connsiteX228" fmla="*/ 4894265 w 9150699"/>
              <a:gd name="connsiteY228" fmla="*/ 1969177 h 5297286"/>
              <a:gd name="connsiteX229" fmla="*/ 4888975 w 9150699"/>
              <a:gd name="connsiteY229" fmla="*/ 2011682 h 5297286"/>
              <a:gd name="connsiteX230" fmla="*/ 4913022 w 9150699"/>
              <a:gd name="connsiteY230" fmla="*/ 2023092 h 5297286"/>
              <a:gd name="connsiteX231" fmla="*/ 4931779 w 9150699"/>
              <a:gd name="connsiteY231" fmla="*/ 2016531 h 5297286"/>
              <a:gd name="connsiteX232" fmla="*/ 5073180 w 9150699"/>
              <a:gd name="connsiteY232" fmla="*/ 1904707 h 5297286"/>
              <a:gd name="connsiteX233" fmla="*/ 5078470 w 9150699"/>
              <a:gd name="connsiteY233" fmla="*/ 1862488 h 5297286"/>
              <a:gd name="connsiteX234" fmla="*/ 5057969 w 9150699"/>
              <a:gd name="connsiteY234" fmla="*/ 1851149 h 5297286"/>
              <a:gd name="connsiteX235" fmla="*/ 7028254 w 9150699"/>
              <a:gd name="connsiteY235" fmla="*/ 1831965 h 5297286"/>
              <a:gd name="connsiteX236" fmla="*/ 6856072 w 9150699"/>
              <a:gd name="connsiteY236" fmla="*/ 1886165 h 5297286"/>
              <a:gd name="connsiteX237" fmla="*/ 6836353 w 9150699"/>
              <a:gd name="connsiteY237" fmla="*/ 1924106 h 5297286"/>
              <a:gd name="connsiteX238" fmla="*/ 6864730 w 9150699"/>
              <a:gd name="connsiteY238" fmla="*/ 1945500 h 5297286"/>
              <a:gd name="connsiteX239" fmla="*/ 6873868 w 9150699"/>
              <a:gd name="connsiteY239" fmla="*/ 1943789 h 5297286"/>
              <a:gd name="connsiteX240" fmla="*/ 7046530 w 9150699"/>
              <a:gd name="connsiteY240" fmla="*/ 1889874 h 5297286"/>
              <a:gd name="connsiteX241" fmla="*/ 7066249 w 9150699"/>
              <a:gd name="connsiteY241" fmla="*/ 1851934 h 5297286"/>
              <a:gd name="connsiteX242" fmla="*/ 7028254 w 9150699"/>
              <a:gd name="connsiteY242" fmla="*/ 1831965 h 5297286"/>
              <a:gd name="connsiteX243" fmla="*/ 4393112 w 9150699"/>
              <a:gd name="connsiteY243" fmla="*/ 1745245 h 5297286"/>
              <a:gd name="connsiteX244" fmla="*/ 4355117 w 9150699"/>
              <a:gd name="connsiteY244" fmla="*/ 1764358 h 5297286"/>
              <a:gd name="connsiteX245" fmla="*/ 4294998 w 9150699"/>
              <a:gd name="connsiteY245" fmla="*/ 1933519 h 5297286"/>
              <a:gd name="connsiteX246" fmla="*/ 4312793 w 9150699"/>
              <a:gd name="connsiteY246" fmla="*/ 1972600 h 5297286"/>
              <a:gd name="connsiteX247" fmla="*/ 4323374 w 9150699"/>
              <a:gd name="connsiteY247" fmla="*/ 1974312 h 5297286"/>
              <a:gd name="connsiteX248" fmla="*/ 4351750 w 9150699"/>
              <a:gd name="connsiteY248" fmla="*/ 1954629 h 5297286"/>
              <a:gd name="connsiteX249" fmla="*/ 4412350 w 9150699"/>
              <a:gd name="connsiteY249" fmla="*/ 1783756 h 5297286"/>
              <a:gd name="connsiteX250" fmla="*/ 4393112 w 9150699"/>
              <a:gd name="connsiteY250" fmla="*/ 1745245 h 5297286"/>
              <a:gd name="connsiteX251" fmla="*/ 7373578 w 9150699"/>
              <a:gd name="connsiteY251" fmla="*/ 1724706 h 5297286"/>
              <a:gd name="connsiteX252" fmla="*/ 7200916 w 9150699"/>
              <a:gd name="connsiteY252" fmla="*/ 1778336 h 5297286"/>
              <a:gd name="connsiteX253" fmla="*/ 7180715 w 9150699"/>
              <a:gd name="connsiteY253" fmla="*/ 1816276 h 5297286"/>
              <a:gd name="connsiteX254" fmla="*/ 7210054 w 9150699"/>
              <a:gd name="connsiteY254" fmla="*/ 1837385 h 5297286"/>
              <a:gd name="connsiteX255" fmla="*/ 7218711 w 9150699"/>
              <a:gd name="connsiteY255" fmla="*/ 1835959 h 5297286"/>
              <a:gd name="connsiteX256" fmla="*/ 7391373 w 9150699"/>
              <a:gd name="connsiteY256" fmla="*/ 1782329 h 5297286"/>
              <a:gd name="connsiteX257" fmla="*/ 7411573 w 9150699"/>
              <a:gd name="connsiteY257" fmla="*/ 1744675 h 5297286"/>
              <a:gd name="connsiteX258" fmla="*/ 7373578 w 9150699"/>
              <a:gd name="connsiteY258" fmla="*/ 1724706 h 5297286"/>
              <a:gd name="connsiteX259" fmla="*/ 5340770 w 9150699"/>
              <a:gd name="connsiteY259" fmla="*/ 1627788 h 5297286"/>
              <a:gd name="connsiteX260" fmla="*/ 5318466 w 9150699"/>
              <a:gd name="connsiteY260" fmla="*/ 1633992 h 5297286"/>
              <a:gd name="connsiteX261" fmla="*/ 5177065 w 9150699"/>
              <a:gd name="connsiteY261" fmla="*/ 1745816 h 5297286"/>
              <a:gd name="connsiteX262" fmla="*/ 5171775 w 9150699"/>
              <a:gd name="connsiteY262" fmla="*/ 1788320 h 5297286"/>
              <a:gd name="connsiteX263" fmla="*/ 5195823 w 9150699"/>
              <a:gd name="connsiteY263" fmla="*/ 1799730 h 5297286"/>
              <a:gd name="connsiteX264" fmla="*/ 5214580 w 9150699"/>
              <a:gd name="connsiteY264" fmla="*/ 1793169 h 5297286"/>
              <a:gd name="connsiteX265" fmla="*/ 5355980 w 9150699"/>
              <a:gd name="connsiteY265" fmla="*/ 1681346 h 5297286"/>
              <a:gd name="connsiteX266" fmla="*/ 5361270 w 9150699"/>
              <a:gd name="connsiteY266" fmla="*/ 1639127 h 5297286"/>
              <a:gd name="connsiteX267" fmla="*/ 5340770 w 9150699"/>
              <a:gd name="connsiteY267" fmla="*/ 1627788 h 5297286"/>
              <a:gd name="connsiteX268" fmla="*/ 7719864 w 9150699"/>
              <a:gd name="connsiteY268" fmla="*/ 1618303 h 5297286"/>
              <a:gd name="connsiteX269" fmla="*/ 7546721 w 9150699"/>
              <a:gd name="connsiteY269" fmla="*/ 1671362 h 5297286"/>
              <a:gd name="connsiteX270" fmla="*/ 7527002 w 9150699"/>
              <a:gd name="connsiteY270" fmla="*/ 1709017 h 5297286"/>
              <a:gd name="connsiteX271" fmla="*/ 7555859 w 9150699"/>
              <a:gd name="connsiteY271" fmla="*/ 1730411 h 5297286"/>
              <a:gd name="connsiteX272" fmla="*/ 7564516 w 9150699"/>
              <a:gd name="connsiteY272" fmla="*/ 1729270 h 5297286"/>
              <a:gd name="connsiteX273" fmla="*/ 7737659 w 9150699"/>
              <a:gd name="connsiteY273" fmla="*/ 1676496 h 5297286"/>
              <a:gd name="connsiteX274" fmla="*/ 7757378 w 9150699"/>
              <a:gd name="connsiteY274" fmla="*/ 1638556 h 5297286"/>
              <a:gd name="connsiteX275" fmla="*/ 7719864 w 9150699"/>
              <a:gd name="connsiteY275" fmla="*/ 1618303 h 5297286"/>
              <a:gd name="connsiteX276" fmla="*/ 8067593 w 9150699"/>
              <a:gd name="connsiteY276" fmla="*/ 1512755 h 5297286"/>
              <a:gd name="connsiteX277" fmla="*/ 7893007 w 9150699"/>
              <a:gd name="connsiteY277" fmla="*/ 1565529 h 5297286"/>
              <a:gd name="connsiteX278" fmla="*/ 7872807 w 9150699"/>
              <a:gd name="connsiteY278" fmla="*/ 1602898 h 5297286"/>
              <a:gd name="connsiteX279" fmla="*/ 7901664 w 9150699"/>
              <a:gd name="connsiteY279" fmla="*/ 1624293 h 5297286"/>
              <a:gd name="connsiteX280" fmla="*/ 7910321 w 9150699"/>
              <a:gd name="connsiteY280" fmla="*/ 1623152 h 5297286"/>
              <a:gd name="connsiteX281" fmla="*/ 8084426 w 9150699"/>
              <a:gd name="connsiteY281" fmla="*/ 1570664 h 5297286"/>
              <a:gd name="connsiteX282" fmla="*/ 8104626 w 9150699"/>
              <a:gd name="connsiteY282" fmla="*/ 1533009 h 5297286"/>
              <a:gd name="connsiteX283" fmla="*/ 8067593 w 9150699"/>
              <a:gd name="connsiteY283" fmla="*/ 1512755 h 5297286"/>
              <a:gd name="connsiteX284" fmla="*/ 5623570 w 9150699"/>
              <a:gd name="connsiteY284" fmla="*/ 1404034 h 5297286"/>
              <a:gd name="connsiteX285" fmla="*/ 5601266 w 9150699"/>
              <a:gd name="connsiteY285" fmla="*/ 1410345 h 5297286"/>
              <a:gd name="connsiteX286" fmla="*/ 5459866 w 9150699"/>
              <a:gd name="connsiteY286" fmla="*/ 1522169 h 5297286"/>
              <a:gd name="connsiteX287" fmla="*/ 5455056 w 9150699"/>
              <a:gd name="connsiteY287" fmla="*/ 1564958 h 5297286"/>
              <a:gd name="connsiteX288" fmla="*/ 5478623 w 9150699"/>
              <a:gd name="connsiteY288" fmla="*/ 1576369 h 5297286"/>
              <a:gd name="connsiteX289" fmla="*/ 5497380 w 9150699"/>
              <a:gd name="connsiteY289" fmla="*/ 1569808 h 5297286"/>
              <a:gd name="connsiteX290" fmla="*/ 5638780 w 9150699"/>
              <a:gd name="connsiteY290" fmla="*/ 1457699 h 5297286"/>
              <a:gd name="connsiteX291" fmla="*/ 5644071 w 9150699"/>
              <a:gd name="connsiteY291" fmla="*/ 1415480 h 5297286"/>
              <a:gd name="connsiteX292" fmla="*/ 5623570 w 9150699"/>
              <a:gd name="connsiteY292" fmla="*/ 1404034 h 5297286"/>
              <a:gd name="connsiteX293" fmla="*/ 4498441 w 9150699"/>
              <a:gd name="connsiteY293" fmla="*/ 1399505 h 5297286"/>
              <a:gd name="connsiteX294" fmla="*/ 4460926 w 9150699"/>
              <a:gd name="connsiteY294" fmla="*/ 1420615 h 5297286"/>
              <a:gd name="connsiteX295" fmla="*/ 4410426 w 9150699"/>
              <a:gd name="connsiteY295" fmla="*/ 1593199 h 5297286"/>
              <a:gd name="connsiteX296" fmla="*/ 4430145 w 9150699"/>
              <a:gd name="connsiteY296" fmla="*/ 1631139 h 5297286"/>
              <a:gd name="connsiteX297" fmla="*/ 4438803 w 9150699"/>
              <a:gd name="connsiteY297" fmla="*/ 1632281 h 5297286"/>
              <a:gd name="connsiteX298" fmla="*/ 4468141 w 9150699"/>
              <a:gd name="connsiteY298" fmla="*/ 1610886 h 5297286"/>
              <a:gd name="connsiteX299" fmla="*/ 4519122 w 9150699"/>
              <a:gd name="connsiteY299" fmla="*/ 1436589 h 5297286"/>
              <a:gd name="connsiteX300" fmla="*/ 4498441 w 9150699"/>
              <a:gd name="connsiteY300" fmla="*/ 1399505 h 5297286"/>
              <a:gd name="connsiteX301" fmla="*/ 5906851 w 9150699"/>
              <a:gd name="connsiteY301" fmla="*/ 1180387 h 5297286"/>
              <a:gd name="connsiteX302" fmla="*/ 5884547 w 9150699"/>
              <a:gd name="connsiteY302" fmla="*/ 1186698 h 5297286"/>
              <a:gd name="connsiteX303" fmla="*/ 5743147 w 9150699"/>
              <a:gd name="connsiteY303" fmla="*/ 1298522 h 5297286"/>
              <a:gd name="connsiteX304" fmla="*/ 5738338 w 9150699"/>
              <a:gd name="connsiteY304" fmla="*/ 1341026 h 5297286"/>
              <a:gd name="connsiteX305" fmla="*/ 5761904 w 9150699"/>
              <a:gd name="connsiteY305" fmla="*/ 1352722 h 5297286"/>
              <a:gd name="connsiteX306" fmla="*/ 5780662 w 9150699"/>
              <a:gd name="connsiteY306" fmla="*/ 1345876 h 5297286"/>
              <a:gd name="connsiteX307" fmla="*/ 5922062 w 9150699"/>
              <a:gd name="connsiteY307" fmla="*/ 1234052 h 5297286"/>
              <a:gd name="connsiteX308" fmla="*/ 5927352 w 9150699"/>
              <a:gd name="connsiteY308" fmla="*/ 1191833 h 5297286"/>
              <a:gd name="connsiteX309" fmla="*/ 5906851 w 9150699"/>
              <a:gd name="connsiteY309" fmla="*/ 1180387 h 5297286"/>
              <a:gd name="connsiteX310" fmla="*/ 4585974 w 9150699"/>
              <a:gd name="connsiteY310" fmla="*/ 1049201 h 5297286"/>
              <a:gd name="connsiteX311" fmla="*/ 4549422 w 9150699"/>
              <a:gd name="connsiteY311" fmla="*/ 1071452 h 5297286"/>
              <a:gd name="connsiteX312" fmla="*/ 4507098 w 9150699"/>
              <a:gd name="connsiteY312" fmla="*/ 1246604 h 5297286"/>
              <a:gd name="connsiteX313" fmla="*/ 4529222 w 9150699"/>
              <a:gd name="connsiteY313" fmla="*/ 1283403 h 5297286"/>
              <a:gd name="connsiteX314" fmla="*/ 4536436 w 9150699"/>
              <a:gd name="connsiteY314" fmla="*/ 1284259 h 5297286"/>
              <a:gd name="connsiteX315" fmla="*/ 4565774 w 9150699"/>
              <a:gd name="connsiteY315" fmla="*/ 1261723 h 5297286"/>
              <a:gd name="connsiteX316" fmla="*/ 4608579 w 9150699"/>
              <a:gd name="connsiteY316" fmla="*/ 1085430 h 5297286"/>
              <a:gd name="connsiteX317" fmla="*/ 4585974 w 9150699"/>
              <a:gd name="connsiteY317" fmla="*/ 1049201 h 5297286"/>
              <a:gd name="connsiteX318" fmla="*/ 6189892 w 9150699"/>
              <a:gd name="connsiteY318" fmla="*/ 957025 h 5297286"/>
              <a:gd name="connsiteX319" fmla="*/ 6167829 w 9150699"/>
              <a:gd name="connsiteY319" fmla="*/ 963337 h 5297286"/>
              <a:gd name="connsiteX320" fmla="*/ 6025948 w 9150699"/>
              <a:gd name="connsiteY320" fmla="*/ 1075160 h 5297286"/>
              <a:gd name="connsiteX321" fmla="*/ 6021138 w 9150699"/>
              <a:gd name="connsiteY321" fmla="*/ 1117664 h 5297286"/>
              <a:gd name="connsiteX322" fmla="*/ 6044705 w 9150699"/>
              <a:gd name="connsiteY322" fmla="*/ 1129360 h 5297286"/>
              <a:gd name="connsiteX323" fmla="*/ 6063462 w 9150699"/>
              <a:gd name="connsiteY323" fmla="*/ 1122514 h 5297286"/>
              <a:gd name="connsiteX324" fmla="*/ 6205343 w 9150699"/>
              <a:gd name="connsiteY324" fmla="*/ 1010690 h 5297286"/>
              <a:gd name="connsiteX325" fmla="*/ 6210153 w 9150699"/>
              <a:gd name="connsiteY325" fmla="*/ 968471 h 5297286"/>
              <a:gd name="connsiteX326" fmla="*/ 6189892 w 9150699"/>
              <a:gd name="connsiteY326" fmla="*/ 957025 h 5297286"/>
              <a:gd name="connsiteX327" fmla="*/ 6472693 w 9150699"/>
              <a:gd name="connsiteY327" fmla="*/ 733664 h 5297286"/>
              <a:gd name="connsiteX328" fmla="*/ 6450629 w 9150699"/>
              <a:gd name="connsiteY328" fmla="*/ 739975 h 5297286"/>
              <a:gd name="connsiteX329" fmla="*/ 6309229 w 9150699"/>
              <a:gd name="connsiteY329" fmla="*/ 851798 h 5297286"/>
              <a:gd name="connsiteX330" fmla="*/ 6303457 w 9150699"/>
              <a:gd name="connsiteY330" fmla="*/ 894303 h 5297286"/>
              <a:gd name="connsiteX331" fmla="*/ 6327505 w 9150699"/>
              <a:gd name="connsiteY331" fmla="*/ 905998 h 5297286"/>
              <a:gd name="connsiteX332" fmla="*/ 6346262 w 9150699"/>
              <a:gd name="connsiteY332" fmla="*/ 899152 h 5297286"/>
              <a:gd name="connsiteX333" fmla="*/ 6487662 w 9150699"/>
              <a:gd name="connsiteY333" fmla="*/ 787329 h 5297286"/>
              <a:gd name="connsiteX334" fmla="*/ 6492953 w 9150699"/>
              <a:gd name="connsiteY334" fmla="*/ 745110 h 5297286"/>
              <a:gd name="connsiteX335" fmla="*/ 6472693 w 9150699"/>
              <a:gd name="connsiteY335" fmla="*/ 733664 h 5297286"/>
              <a:gd name="connsiteX336" fmla="*/ 4656193 w 9150699"/>
              <a:gd name="connsiteY336" fmla="*/ 694047 h 5297286"/>
              <a:gd name="connsiteX337" fmla="*/ 4621565 w 9150699"/>
              <a:gd name="connsiteY337" fmla="*/ 719151 h 5297286"/>
              <a:gd name="connsiteX338" fmla="*/ 4587898 w 9150699"/>
              <a:gd name="connsiteY338" fmla="*/ 896014 h 5297286"/>
              <a:gd name="connsiteX339" fmla="*/ 4611465 w 9150699"/>
              <a:gd name="connsiteY339" fmla="*/ 931672 h 5297286"/>
              <a:gd name="connsiteX340" fmla="*/ 4617717 w 9150699"/>
              <a:gd name="connsiteY340" fmla="*/ 932243 h 5297286"/>
              <a:gd name="connsiteX341" fmla="*/ 4647055 w 9150699"/>
              <a:gd name="connsiteY341" fmla="*/ 907995 h 5297286"/>
              <a:gd name="connsiteX342" fmla="*/ 4681203 w 9150699"/>
              <a:gd name="connsiteY342" fmla="*/ 728850 h 5297286"/>
              <a:gd name="connsiteX343" fmla="*/ 4656193 w 9150699"/>
              <a:gd name="connsiteY343" fmla="*/ 694047 h 5297286"/>
              <a:gd name="connsiteX344" fmla="*/ 6755974 w 9150699"/>
              <a:gd name="connsiteY344" fmla="*/ 510302 h 5297286"/>
              <a:gd name="connsiteX345" fmla="*/ 6733910 w 9150699"/>
              <a:gd name="connsiteY345" fmla="*/ 516613 h 5297286"/>
              <a:gd name="connsiteX346" fmla="*/ 6592510 w 9150699"/>
              <a:gd name="connsiteY346" fmla="*/ 628437 h 5297286"/>
              <a:gd name="connsiteX347" fmla="*/ 6587220 w 9150699"/>
              <a:gd name="connsiteY347" fmla="*/ 670941 h 5297286"/>
              <a:gd name="connsiteX348" fmla="*/ 6611267 w 9150699"/>
              <a:gd name="connsiteY348" fmla="*/ 682637 h 5297286"/>
              <a:gd name="connsiteX349" fmla="*/ 6630025 w 9150699"/>
              <a:gd name="connsiteY349" fmla="*/ 675791 h 5297286"/>
              <a:gd name="connsiteX350" fmla="*/ 6771425 w 9150699"/>
              <a:gd name="connsiteY350" fmla="*/ 563967 h 5297286"/>
              <a:gd name="connsiteX351" fmla="*/ 6776234 w 9150699"/>
              <a:gd name="connsiteY351" fmla="*/ 521748 h 5297286"/>
              <a:gd name="connsiteX352" fmla="*/ 6755974 w 9150699"/>
              <a:gd name="connsiteY352" fmla="*/ 510302 h 5297286"/>
              <a:gd name="connsiteX353" fmla="*/ 7522673 w 9150699"/>
              <a:gd name="connsiteY353" fmla="*/ 0 h 5297286"/>
              <a:gd name="connsiteX354" fmla="*/ 7406763 w 9150699"/>
              <a:gd name="connsiteY354" fmla="*/ 654111 h 5297286"/>
              <a:gd name="connsiteX355" fmla="*/ 7105206 w 9150699"/>
              <a:gd name="connsiteY355" fmla="*/ 590211 h 5297286"/>
              <a:gd name="connsiteX356" fmla="*/ 5448804 w 9150699"/>
              <a:gd name="connsiteY356" fmla="*/ 2120652 h 5297286"/>
              <a:gd name="connsiteX357" fmla="*/ 7780464 w 9150699"/>
              <a:gd name="connsiteY357" fmla="*/ 1463690 h 5297286"/>
              <a:gd name="connsiteX358" fmla="*/ 7549125 w 9150699"/>
              <a:gd name="connsiteY358" fmla="*/ 1362136 h 5297286"/>
              <a:gd name="connsiteX359" fmla="*/ 9150699 w 9150699"/>
              <a:gd name="connsiteY359" fmla="*/ 1155605 h 5297286"/>
              <a:gd name="connsiteX360" fmla="*/ 8586060 w 9150699"/>
              <a:gd name="connsiteY360" fmla="*/ 1795166 h 5297286"/>
              <a:gd name="connsiteX361" fmla="*/ 8307588 w 9150699"/>
              <a:gd name="connsiteY361" fmla="*/ 1674214 h 5297286"/>
              <a:gd name="connsiteX362" fmla="*/ 2407776 w 9150699"/>
              <a:gd name="connsiteY362" fmla="*/ 5222831 h 5297286"/>
              <a:gd name="connsiteX363" fmla="*/ 2324613 w 9150699"/>
              <a:gd name="connsiteY363" fmla="*/ 5297286 h 5297286"/>
              <a:gd name="connsiteX364" fmla="*/ 776079 w 9150699"/>
              <a:gd name="connsiteY364" fmla="*/ 5297286 h 5297286"/>
              <a:gd name="connsiteX365" fmla="*/ 827807 w 9150699"/>
              <a:gd name="connsiteY365" fmla="*/ 5256274 h 5297286"/>
              <a:gd name="connsiteX366" fmla="*/ 833098 w 9150699"/>
              <a:gd name="connsiteY366" fmla="*/ 5214055 h 5297286"/>
              <a:gd name="connsiteX367" fmla="*/ 790293 w 9150699"/>
              <a:gd name="connsiteY367" fmla="*/ 5208920 h 5297286"/>
              <a:gd name="connsiteX368" fmla="*/ 678554 w 9150699"/>
              <a:gd name="connsiteY368" fmla="*/ 5297286 h 5297286"/>
              <a:gd name="connsiteX369" fmla="*/ 0 w 9150699"/>
              <a:gd name="connsiteY369" fmla="*/ 5297286 h 5297286"/>
              <a:gd name="connsiteX370" fmla="*/ 0 w 9150699"/>
              <a:gd name="connsiteY370" fmla="*/ 4551942 h 5297286"/>
              <a:gd name="connsiteX371" fmla="*/ 61785 w 9150699"/>
              <a:gd name="connsiteY371" fmla="*/ 4509128 h 5297286"/>
              <a:gd name="connsiteX372" fmla="*/ 3789035 w 9150699"/>
              <a:gd name="connsiteY372" fmla="*/ 1943789 h 5297286"/>
              <a:gd name="connsiteX373" fmla="*/ 4489303 w 9150699"/>
              <a:gd name="connsiteY373" fmla="*/ 780768 h 5297286"/>
              <a:gd name="connsiteX374" fmla="*/ 4301250 w 9150699"/>
              <a:gd name="connsiteY374" fmla="*/ 843241 h 5297286"/>
              <a:gd name="connsiteX375" fmla="*/ 4563369 w 9150699"/>
              <a:gd name="connsiteY375" fmla="*/ 384821 h 5297286"/>
              <a:gd name="connsiteX376" fmla="*/ 4951979 w 9150699"/>
              <a:gd name="connsiteY376" fmla="*/ 658675 h 5297286"/>
              <a:gd name="connsiteX377" fmla="*/ 4786051 w 9150699"/>
              <a:gd name="connsiteY377" fmla="*/ 702605 h 5297286"/>
              <a:gd name="connsiteX378" fmla="*/ 4626855 w 9150699"/>
              <a:gd name="connsiteY378" fmla="*/ 1778336 h 5297286"/>
              <a:gd name="connsiteX379" fmla="*/ 6524696 w 9150699"/>
              <a:gd name="connsiteY379" fmla="*/ 411351 h 5297286"/>
              <a:gd name="connsiteX380" fmla="*/ 6285181 w 9150699"/>
              <a:gd name="connsiteY380" fmla="*/ 348593 h 529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</a:cxnLst>
            <a:rect l="l" t="t" r="r" b="b"/>
            <a:pathLst>
              <a:path w="9150699" h="5297286">
                <a:moveTo>
                  <a:pt x="1095397" y="4979247"/>
                </a:moveTo>
                <a:cubicBezTo>
                  <a:pt x="1087642" y="4978356"/>
                  <a:pt x="1079586" y="4980424"/>
                  <a:pt x="1073093" y="4985558"/>
                </a:cubicBezTo>
                <a:lnTo>
                  <a:pt x="931693" y="5097382"/>
                </a:lnTo>
                <a:cubicBezTo>
                  <a:pt x="918707" y="5107652"/>
                  <a:pt x="916784" y="5126764"/>
                  <a:pt x="926402" y="5140172"/>
                </a:cubicBezTo>
                <a:cubicBezTo>
                  <a:pt x="932655" y="5147588"/>
                  <a:pt x="941312" y="5151582"/>
                  <a:pt x="950450" y="5151582"/>
                </a:cubicBezTo>
                <a:cubicBezTo>
                  <a:pt x="957183" y="5151582"/>
                  <a:pt x="963917" y="5149300"/>
                  <a:pt x="969207" y="5145021"/>
                </a:cubicBezTo>
                <a:lnTo>
                  <a:pt x="1110608" y="5032912"/>
                </a:lnTo>
                <a:cubicBezTo>
                  <a:pt x="1124074" y="5022642"/>
                  <a:pt x="1125998" y="5003815"/>
                  <a:pt x="1115898" y="4990693"/>
                </a:cubicBezTo>
                <a:cubicBezTo>
                  <a:pt x="1110608" y="4983989"/>
                  <a:pt x="1103153" y="4980138"/>
                  <a:pt x="1095397" y="4979247"/>
                </a:cubicBezTo>
                <a:close/>
                <a:moveTo>
                  <a:pt x="1378679" y="4755600"/>
                </a:moveTo>
                <a:cubicBezTo>
                  <a:pt x="1370924" y="4754709"/>
                  <a:pt x="1362868" y="4756778"/>
                  <a:pt x="1356375" y="4761911"/>
                </a:cubicBezTo>
                <a:lnTo>
                  <a:pt x="1214974" y="4873736"/>
                </a:lnTo>
                <a:cubicBezTo>
                  <a:pt x="1201508" y="4884291"/>
                  <a:pt x="1199584" y="4903117"/>
                  <a:pt x="1209684" y="4916239"/>
                </a:cubicBezTo>
                <a:cubicBezTo>
                  <a:pt x="1215936" y="4923941"/>
                  <a:pt x="1224594" y="4927935"/>
                  <a:pt x="1233732" y="4927935"/>
                </a:cubicBezTo>
                <a:cubicBezTo>
                  <a:pt x="1240465" y="4927935"/>
                  <a:pt x="1247198" y="4925653"/>
                  <a:pt x="1252489" y="4921089"/>
                </a:cubicBezTo>
                <a:lnTo>
                  <a:pt x="1393889" y="4809265"/>
                </a:lnTo>
                <a:cubicBezTo>
                  <a:pt x="1407356" y="4798996"/>
                  <a:pt x="1409279" y="4780168"/>
                  <a:pt x="1399179" y="4767046"/>
                </a:cubicBezTo>
                <a:cubicBezTo>
                  <a:pt x="1393889" y="4760343"/>
                  <a:pt x="1386434" y="4756491"/>
                  <a:pt x="1378679" y="4755600"/>
                </a:cubicBezTo>
                <a:close/>
                <a:moveTo>
                  <a:pt x="1661479" y="4532239"/>
                </a:moveTo>
                <a:cubicBezTo>
                  <a:pt x="1653724" y="4531347"/>
                  <a:pt x="1645668" y="4533415"/>
                  <a:pt x="1639175" y="4538549"/>
                </a:cubicBezTo>
                <a:lnTo>
                  <a:pt x="1497775" y="4650374"/>
                </a:lnTo>
                <a:cubicBezTo>
                  <a:pt x="1484789" y="4660644"/>
                  <a:pt x="1482384" y="4679757"/>
                  <a:pt x="1492965" y="4692877"/>
                </a:cubicBezTo>
                <a:cubicBezTo>
                  <a:pt x="1498737" y="4700579"/>
                  <a:pt x="1507394" y="4704573"/>
                  <a:pt x="1516532" y="4704573"/>
                </a:cubicBezTo>
                <a:cubicBezTo>
                  <a:pt x="1523265" y="4704573"/>
                  <a:pt x="1529999" y="4702291"/>
                  <a:pt x="1535289" y="4697727"/>
                </a:cubicBezTo>
                <a:lnTo>
                  <a:pt x="1676689" y="4585904"/>
                </a:lnTo>
                <a:cubicBezTo>
                  <a:pt x="1690156" y="4575634"/>
                  <a:pt x="1692080" y="4556806"/>
                  <a:pt x="1681980" y="4543685"/>
                </a:cubicBezTo>
                <a:cubicBezTo>
                  <a:pt x="1676689" y="4536981"/>
                  <a:pt x="1669235" y="4533131"/>
                  <a:pt x="1661479" y="4532239"/>
                </a:cubicBezTo>
                <a:close/>
                <a:moveTo>
                  <a:pt x="1944520" y="4308877"/>
                </a:moveTo>
                <a:cubicBezTo>
                  <a:pt x="1936885" y="4307986"/>
                  <a:pt x="1928949" y="4310054"/>
                  <a:pt x="1922456" y="4315188"/>
                </a:cubicBezTo>
                <a:lnTo>
                  <a:pt x="1781056" y="4427011"/>
                </a:lnTo>
                <a:cubicBezTo>
                  <a:pt x="1768070" y="4437281"/>
                  <a:pt x="1765666" y="4456394"/>
                  <a:pt x="1775766" y="4469517"/>
                </a:cubicBezTo>
                <a:cubicBezTo>
                  <a:pt x="1781537" y="4477219"/>
                  <a:pt x="1790675" y="4481212"/>
                  <a:pt x="1799813" y="4481212"/>
                </a:cubicBezTo>
                <a:cubicBezTo>
                  <a:pt x="1806066" y="4481212"/>
                  <a:pt x="1812799" y="4478929"/>
                  <a:pt x="1818090" y="4474366"/>
                </a:cubicBezTo>
                <a:lnTo>
                  <a:pt x="1959970" y="4362542"/>
                </a:lnTo>
                <a:cubicBezTo>
                  <a:pt x="1972956" y="4352273"/>
                  <a:pt x="1975361" y="4333160"/>
                  <a:pt x="1964780" y="4320323"/>
                </a:cubicBezTo>
                <a:cubicBezTo>
                  <a:pt x="1959490" y="4313620"/>
                  <a:pt x="1952155" y="4309768"/>
                  <a:pt x="1944520" y="4308877"/>
                </a:cubicBezTo>
                <a:close/>
                <a:moveTo>
                  <a:pt x="2227801" y="4085515"/>
                </a:moveTo>
                <a:cubicBezTo>
                  <a:pt x="2220166" y="4084623"/>
                  <a:pt x="2212230" y="4086692"/>
                  <a:pt x="2205738" y="4091826"/>
                </a:cubicBezTo>
                <a:lnTo>
                  <a:pt x="2063856" y="4203651"/>
                </a:lnTo>
                <a:cubicBezTo>
                  <a:pt x="2050871" y="4213920"/>
                  <a:pt x="2048466" y="4233032"/>
                  <a:pt x="2059047" y="4246154"/>
                </a:cubicBezTo>
                <a:cubicBezTo>
                  <a:pt x="2064818" y="4253856"/>
                  <a:pt x="2073957" y="4257850"/>
                  <a:pt x="2082614" y="4257850"/>
                </a:cubicBezTo>
                <a:cubicBezTo>
                  <a:pt x="2089347" y="4257850"/>
                  <a:pt x="2096080" y="4255569"/>
                  <a:pt x="2101371" y="4251003"/>
                </a:cubicBezTo>
                <a:lnTo>
                  <a:pt x="2242771" y="4139181"/>
                </a:lnTo>
                <a:cubicBezTo>
                  <a:pt x="2256238" y="4128911"/>
                  <a:pt x="2258643" y="4109798"/>
                  <a:pt x="2248062" y="4096962"/>
                </a:cubicBezTo>
                <a:cubicBezTo>
                  <a:pt x="2242771" y="4090257"/>
                  <a:pt x="2235437" y="4086407"/>
                  <a:pt x="2227801" y="4085515"/>
                </a:cubicBezTo>
                <a:close/>
                <a:moveTo>
                  <a:pt x="2510602" y="3861869"/>
                </a:moveTo>
                <a:cubicBezTo>
                  <a:pt x="2502967" y="3860976"/>
                  <a:pt x="2495031" y="3863045"/>
                  <a:pt x="2488538" y="3868180"/>
                </a:cubicBezTo>
                <a:lnTo>
                  <a:pt x="2347138" y="3980003"/>
                </a:lnTo>
                <a:cubicBezTo>
                  <a:pt x="2334152" y="3990558"/>
                  <a:pt x="2331747" y="4009386"/>
                  <a:pt x="2341847" y="4022507"/>
                </a:cubicBezTo>
                <a:cubicBezTo>
                  <a:pt x="2348100" y="4030209"/>
                  <a:pt x="2356757" y="4033918"/>
                  <a:pt x="2365895" y="4033918"/>
                </a:cubicBezTo>
                <a:cubicBezTo>
                  <a:pt x="2372147" y="4033918"/>
                  <a:pt x="2378881" y="4031921"/>
                  <a:pt x="2384652" y="4027356"/>
                </a:cubicBezTo>
                <a:lnTo>
                  <a:pt x="2526052" y="3915534"/>
                </a:lnTo>
                <a:cubicBezTo>
                  <a:pt x="2539038" y="3905263"/>
                  <a:pt x="2541443" y="3886151"/>
                  <a:pt x="2530862" y="3873315"/>
                </a:cubicBezTo>
                <a:cubicBezTo>
                  <a:pt x="2525571" y="3866610"/>
                  <a:pt x="2518237" y="3862760"/>
                  <a:pt x="2510602" y="3861869"/>
                </a:cubicBezTo>
                <a:close/>
                <a:moveTo>
                  <a:pt x="2793643" y="3638506"/>
                </a:moveTo>
                <a:cubicBezTo>
                  <a:pt x="2785887" y="3637616"/>
                  <a:pt x="2777831" y="3639684"/>
                  <a:pt x="2771338" y="3644818"/>
                </a:cubicBezTo>
                <a:lnTo>
                  <a:pt x="2629938" y="3756641"/>
                </a:lnTo>
                <a:cubicBezTo>
                  <a:pt x="2616952" y="3766910"/>
                  <a:pt x="2615029" y="3786023"/>
                  <a:pt x="2624648" y="3799146"/>
                </a:cubicBezTo>
                <a:cubicBezTo>
                  <a:pt x="2630900" y="3806849"/>
                  <a:pt x="2639557" y="3810557"/>
                  <a:pt x="2648695" y="3810557"/>
                </a:cubicBezTo>
                <a:cubicBezTo>
                  <a:pt x="2655429" y="3810557"/>
                  <a:pt x="2662162" y="3808559"/>
                  <a:pt x="2667453" y="3803996"/>
                </a:cubicBezTo>
                <a:lnTo>
                  <a:pt x="2808853" y="3692171"/>
                </a:lnTo>
                <a:cubicBezTo>
                  <a:pt x="2822319" y="3681903"/>
                  <a:pt x="2824243" y="3662791"/>
                  <a:pt x="2814143" y="3649952"/>
                </a:cubicBezTo>
                <a:cubicBezTo>
                  <a:pt x="2808853" y="3643250"/>
                  <a:pt x="2801398" y="3639398"/>
                  <a:pt x="2793643" y="3638506"/>
                </a:cubicBezTo>
                <a:close/>
                <a:moveTo>
                  <a:pt x="3076924" y="3415146"/>
                </a:moveTo>
                <a:cubicBezTo>
                  <a:pt x="3069169" y="3414253"/>
                  <a:pt x="3061113" y="3416322"/>
                  <a:pt x="3054620" y="3421458"/>
                </a:cubicBezTo>
                <a:lnTo>
                  <a:pt x="2913220" y="3533280"/>
                </a:lnTo>
                <a:cubicBezTo>
                  <a:pt x="2899753" y="3543550"/>
                  <a:pt x="2897829" y="3562376"/>
                  <a:pt x="2907929" y="3575784"/>
                </a:cubicBezTo>
                <a:cubicBezTo>
                  <a:pt x="2914181" y="3583486"/>
                  <a:pt x="2922839" y="3587194"/>
                  <a:pt x="2931977" y="3587194"/>
                </a:cubicBezTo>
                <a:cubicBezTo>
                  <a:pt x="2938710" y="3587194"/>
                  <a:pt x="2944962" y="3585198"/>
                  <a:pt x="2950734" y="3580633"/>
                </a:cubicBezTo>
                <a:lnTo>
                  <a:pt x="3092134" y="3468811"/>
                </a:lnTo>
                <a:cubicBezTo>
                  <a:pt x="3105601" y="3458541"/>
                  <a:pt x="3107525" y="3439428"/>
                  <a:pt x="3097425" y="3426592"/>
                </a:cubicBezTo>
                <a:cubicBezTo>
                  <a:pt x="3092134" y="3419887"/>
                  <a:pt x="3084679" y="3416037"/>
                  <a:pt x="3076924" y="3415146"/>
                </a:cubicBezTo>
                <a:close/>
                <a:moveTo>
                  <a:pt x="3359724" y="3191783"/>
                </a:moveTo>
                <a:cubicBezTo>
                  <a:pt x="3351969" y="3190892"/>
                  <a:pt x="3343913" y="3192961"/>
                  <a:pt x="3337420" y="3198095"/>
                </a:cubicBezTo>
                <a:lnTo>
                  <a:pt x="3196020" y="3309918"/>
                </a:lnTo>
                <a:cubicBezTo>
                  <a:pt x="3183034" y="3320187"/>
                  <a:pt x="3180630" y="3339015"/>
                  <a:pt x="3190730" y="3352423"/>
                </a:cubicBezTo>
                <a:cubicBezTo>
                  <a:pt x="3196982" y="3360125"/>
                  <a:pt x="3205639" y="3363832"/>
                  <a:pt x="3214777" y="3363832"/>
                </a:cubicBezTo>
                <a:cubicBezTo>
                  <a:pt x="3221511" y="3363832"/>
                  <a:pt x="3228244" y="3361836"/>
                  <a:pt x="3233534" y="3357272"/>
                </a:cubicBezTo>
                <a:lnTo>
                  <a:pt x="3374935" y="3245448"/>
                </a:lnTo>
                <a:cubicBezTo>
                  <a:pt x="3388401" y="3235180"/>
                  <a:pt x="3390325" y="3216067"/>
                  <a:pt x="3380225" y="3203230"/>
                </a:cubicBezTo>
                <a:cubicBezTo>
                  <a:pt x="3374935" y="3196526"/>
                  <a:pt x="3367480" y="3192674"/>
                  <a:pt x="3359724" y="3191783"/>
                </a:cubicBezTo>
                <a:close/>
                <a:moveTo>
                  <a:pt x="3643006" y="2968421"/>
                </a:moveTo>
                <a:cubicBezTo>
                  <a:pt x="3635250" y="2967530"/>
                  <a:pt x="3627194" y="2969598"/>
                  <a:pt x="3620702" y="2974733"/>
                </a:cubicBezTo>
                <a:lnTo>
                  <a:pt x="3479301" y="3086558"/>
                </a:lnTo>
                <a:cubicBezTo>
                  <a:pt x="3474492" y="3089979"/>
                  <a:pt x="3471606" y="3094829"/>
                  <a:pt x="3469682" y="3100249"/>
                </a:cubicBezTo>
                <a:cubicBezTo>
                  <a:pt x="3464392" y="3103386"/>
                  <a:pt x="3458139" y="3106525"/>
                  <a:pt x="3452849" y="3109378"/>
                </a:cubicBezTo>
                <a:cubicBezTo>
                  <a:pt x="3437939" y="3117365"/>
                  <a:pt x="3432649" y="3135622"/>
                  <a:pt x="3440825" y="3150170"/>
                </a:cubicBezTo>
                <a:cubicBezTo>
                  <a:pt x="3446116" y="3160440"/>
                  <a:pt x="3456697" y="3166146"/>
                  <a:pt x="3467278" y="3166146"/>
                </a:cubicBezTo>
                <a:cubicBezTo>
                  <a:pt x="3472087" y="3166146"/>
                  <a:pt x="3477377" y="3165005"/>
                  <a:pt x="3481706" y="3162721"/>
                </a:cubicBezTo>
                <a:cubicBezTo>
                  <a:pt x="3526916" y="3138476"/>
                  <a:pt x="3580782" y="3111660"/>
                  <a:pt x="3641863" y="3083133"/>
                </a:cubicBezTo>
                <a:cubicBezTo>
                  <a:pt x="3656773" y="3076286"/>
                  <a:pt x="3663506" y="3058030"/>
                  <a:pt x="3656292" y="3042911"/>
                </a:cubicBezTo>
                <a:cubicBezTo>
                  <a:pt x="3654368" y="3038061"/>
                  <a:pt x="3650521" y="3034353"/>
                  <a:pt x="3646192" y="3031502"/>
                </a:cubicBezTo>
                <a:lnTo>
                  <a:pt x="3658216" y="3022088"/>
                </a:lnTo>
                <a:cubicBezTo>
                  <a:pt x="3671683" y="3011817"/>
                  <a:pt x="3673606" y="2992704"/>
                  <a:pt x="3663506" y="2979869"/>
                </a:cubicBezTo>
                <a:cubicBezTo>
                  <a:pt x="3658216" y="2973164"/>
                  <a:pt x="3650761" y="2969314"/>
                  <a:pt x="3643006" y="2968421"/>
                </a:cubicBezTo>
                <a:close/>
                <a:moveTo>
                  <a:pt x="3949673" y="2884304"/>
                </a:moveTo>
                <a:cubicBezTo>
                  <a:pt x="3890997" y="2907982"/>
                  <a:pt x="3835207" y="2931372"/>
                  <a:pt x="3782302" y="2953909"/>
                </a:cubicBezTo>
                <a:cubicBezTo>
                  <a:pt x="3766911" y="2960756"/>
                  <a:pt x="3759697" y="2978441"/>
                  <a:pt x="3765949" y="2993276"/>
                </a:cubicBezTo>
                <a:cubicBezTo>
                  <a:pt x="3770759" y="3004971"/>
                  <a:pt x="3782302" y="3011817"/>
                  <a:pt x="3793845" y="3011817"/>
                </a:cubicBezTo>
                <a:cubicBezTo>
                  <a:pt x="3797692" y="3011817"/>
                  <a:pt x="3802021" y="3010961"/>
                  <a:pt x="3805868" y="3009249"/>
                </a:cubicBezTo>
                <a:cubicBezTo>
                  <a:pt x="3858292" y="2986999"/>
                  <a:pt x="3914083" y="2963608"/>
                  <a:pt x="3972278" y="2940216"/>
                </a:cubicBezTo>
                <a:cubicBezTo>
                  <a:pt x="3987669" y="2933941"/>
                  <a:pt x="3995364" y="2916253"/>
                  <a:pt x="3989112" y="2900851"/>
                </a:cubicBezTo>
                <a:cubicBezTo>
                  <a:pt x="3982859" y="2885445"/>
                  <a:pt x="3965064" y="2877743"/>
                  <a:pt x="3949673" y="2884304"/>
                </a:cubicBezTo>
                <a:close/>
                <a:moveTo>
                  <a:pt x="4286821" y="2753083"/>
                </a:moveTo>
                <a:cubicBezTo>
                  <a:pt x="4229107" y="2774762"/>
                  <a:pt x="4172836" y="2796443"/>
                  <a:pt x="4118007" y="2817838"/>
                </a:cubicBezTo>
                <a:cubicBezTo>
                  <a:pt x="4102616" y="2823828"/>
                  <a:pt x="4094921" y="2841230"/>
                  <a:pt x="4101174" y="2856919"/>
                </a:cubicBezTo>
                <a:cubicBezTo>
                  <a:pt x="4105502" y="2869187"/>
                  <a:pt x="4117045" y="2876317"/>
                  <a:pt x="4129069" y="2876317"/>
                </a:cubicBezTo>
                <a:cubicBezTo>
                  <a:pt x="4132917" y="2876317"/>
                  <a:pt x="4136283" y="2875746"/>
                  <a:pt x="4140131" y="2874321"/>
                </a:cubicBezTo>
                <a:cubicBezTo>
                  <a:pt x="4194478" y="2852926"/>
                  <a:pt x="4250750" y="2831245"/>
                  <a:pt x="4308464" y="2809565"/>
                </a:cubicBezTo>
                <a:cubicBezTo>
                  <a:pt x="4323855" y="2803575"/>
                  <a:pt x="4332031" y="2785889"/>
                  <a:pt x="4325779" y="2770485"/>
                </a:cubicBezTo>
                <a:cubicBezTo>
                  <a:pt x="4320007" y="2755080"/>
                  <a:pt x="4302693" y="2747092"/>
                  <a:pt x="4286821" y="2753083"/>
                </a:cubicBezTo>
                <a:close/>
                <a:moveTo>
                  <a:pt x="3906327" y="2713467"/>
                </a:moveTo>
                <a:cubicBezTo>
                  <a:pt x="3898692" y="2714573"/>
                  <a:pt x="3891478" y="2718566"/>
                  <a:pt x="3886669" y="2725126"/>
                </a:cubicBezTo>
                <a:cubicBezTo>
                  <a:pt x="3856369" y="2765349"/>
                  <a:pt x="3825107" y="2803290"/>
                  <a:pt x="3793845" y="2837807"/>
                </a:cubicBezTo>
                <a:lnTo>
                  <a:pt x="3762102" y="2862910"/>
                </a:lnTo>
                <a:cubicBezTo>
                  <a:pt x="3749116" y="2873180"/>
                  <a:pt x="3746711" y="2892007"/>
                  <a:pt x="3756811" y="2905129"/>
                </a:cubicBezTo>
                <a:cubicBezTo>
                  <a:pt x="3762583" y="2912546"/>
                  <a:pt x="3771721" y="2916540"/>
                  <a:pt x="3780859" y="2916540"/>
                </a:cubicBezTo>
                <a:cubicBezTo>
                  <a:pt x="3786630" y="2916540"/>
                  <a:pt x="3792883" y="2914543"/>
                  <a:pt x="3798173" y="2910550"/>
                </a:cubicBezTo>
                <a:cubicBezTo>
                  <a:pt x="3804907" y="2909978"/>
                  <a:pt x="3811640" y="2907126"/>
                  <a:pt x="3816449" y="2901991"/>
                </a:cubicBezTo>
                <a:cubicBezTo>
                  <a:pt x="3822702" y="2895430"/>
                  <a:pt x="3828473" y="2888869"/>
                  <a:pt x="3834726" y="2882023"/>
                </a:cubicBezTo>
                <a:lnTo>
                  <a:pt x="3941016" y="2798441"/>
                </a:lnTo>
                <a:cubicBezTo>
                  <a:pt x="3954002" y="2788170"/>
                  <a:pt x="3956407" y="2769057"/>
                  <a:pt x="3945826" y="2755936"/>
                </a:cubicBezTo>
                <a:cubicBezTo>
                  <a:pt x="3944383" y="2753938"/>
                  <a:pt x="3941978" y="2752513"/>
                  <a:pt x="3940054" y="2750800"/>
                </a:cubicBezTo>
                <a:cubicBezTo>
                  <a:pt x="3942459" y="2739390"/>
                  <a:pt x="3938611" y="2726838"/>
                  <a:pt x="3928511" y="2719136"/>
                </a:cubicBezTo>
                <a:cubicBezTo>
                  <a:pt x="3922018" y="2714145"/>
                  <a:pt x="3913962" y="2712362"/>
                  <a:pt x="3906327" y="2713467"/>
                </a:cubicBezTo>
                <a:close/>
                <a:moveTo>
                  <a:pt x="4626855" y="2627852"/>
                </a:moveTo>
                <a:cubicBezTo>
                  <a:pt x="4569141" y="2648677"/>
                  <a:pt x="4512388" y="2669216"/>
                  <a:pt x="4456598" y="2689755"/>
                </a:cubicBezTo>
                <a:cubicBezTo>
                  <a:pt x="4441207" y="2695745"/>
                  <a:pt x="4433031" y="2712861"/>
                  <a:pt x="4438803" y="2728265"/>
                </a:cubicBezTo>
                <a:cubicBezTo>
                  <a:pt x="4443131" y="2740532"/>
                  <a:pt x="4454674" y="2748235"/>
                  <a:pt x="4467179" y="2748235"/>
                </a:cubicBezTo>
                <a:cubicBezTo>
                  <a:pt x="4470546" y="2748235"/>
                  <a:pt x="4474393" y="2747663"/>
                  <a:pt x="4477760" y="2746522"/>
                </a:cubicBezTo>
                <a:cubicBezTo>
                  <a:pt x="4533069" y="2726269"/>
                  <a:pt x="4589341" y="2705729"/>
                  <a:pt x="4647055" y="2684619"/>
                </a:cubicBezTo>
                <a:cubicBezTo>
                  <a:pt x="4662927" y="2678914"/>
                  <a:pt x="4671103" y="2661799"/>
                  <a:pt x="4665331" y="2646108"/>
                </a:cubicBezTo>
                <a:cubicBezTo>
                  <a:pt x="4659560" y="2630419"/>
                  <a:pt x="4642246" y="2622146"/>
                  <a:pt x="4626855" y="2627852"/>
                </a:cubicBezTo>
                <a:close/>
                <a:moveTo>
                  <a:pt x="4208847" y="2521234"/>
                </a:moveTo>
                <a:cubicBezTo>
                  <a:pt x="4201212" y="2520307"/>
                  <a:pt x="4193276" y="2522304"/>
                  <a:pt x="4186783" y="2527439"/>
                </a:cubicBezTo>
                <a:lnTo>
                  <a:pt x="4044902" y="2639262"/>
                </a:lnTo>
                <a:cubicBezTo>
                  <a:pt x="4031916" y="2649533"/>
                  <a:pt x="4029512" y="2668646"/>
                  <a:pt x="4040093" y="2682053"/>
                </a:cubicBezTo>
                <a:cubicBezTo>
                  <a:pt x="4045864" y="2689469"/>
                  <a:pt x="4055002" y="2693462"/>
                  <a:pt x="4063659" y="2693462"/>
                </a:cubicBezTo>
                <a:cubicBezTo>
                  <a:pt x="4070393" y="2693462"/>
                  <a:pt x="4077126" y="2691466"/>
                  <a:pt x="4082416" y="2686903"/>
                </a:cubicBezTo>
                <a:lnTo>
                  <a:pt x="4224298" y="2575078"/>
                </a:lnTo>
                <a:cubicBezTo>
                  <a:pt x="4237283" y="2564808"/>
                  <a:pt x="4239688" y="2545696"/>
                  <a:pt x="4229107" y="2532574"/>
                </a:cubicBezTo>
                <a:cubicBezTo>
                  <a:pt x="4223817" y="2526012"/>
                  <a:pt x="4216482" y="2522161"/>
                  <a:pt x="4208847" y="2521234"/>
                </a:cubicBezTo>
                <a:close/>
                <a:moveTo>
                  <a:pt x="4967370" y="2507185"/>
                </a:moveTo>
                <a:cubicBezTo>
                  <a:pt x="4910137" y="2527153"/>
                  <a:pt x="4852903" y="2547122"/>
                  <a:pt x="4796632" y="2567091"/>
                </a:cubicBezTo>
                <a:cubicBezTo>
                  <a:pt x="4781241" y="2572511"/>
                  <a:pt x="4773065" y="2589912"/>
                  <a:pt x="4778355" y="2605886"/>
                </a:cubicBezTo>
                <a:cubicBezTo>
                  <a:pt x="4782684" y="2618153"/>
                  <a:pt x="4794227" y="2626140"/>
                  <a:pt x="4806732" y="2626140"/>
                </a:cubicBezTo>
                <a:cubicBezTo>
                  <a:pt x="4810098" y="2626140"/>
                  <a:pt x="4813465" y="2625570"/>
                  <a:pt x="4816832" y="2624143"/>
                </a:cubicBezTo>
                <a:cubicBezTo>
                  <a:pt x="4872622" y="2604460"/>
                  <a:pt x="4929375" y="2584492"/>
                  <a:pt x="4987089" y="2564523"/>
                </a:cubicBezTo>
                <a:cubicBezTo>
                  <a:pt x="5002960" y="2559103"/>
                  <a:pt x="5011137" y="2541702"/>
                  <a:pt x="5005846" y="2526013"/>
                </a:cubicBezTo>
                <a:cubicBezTo>
                  <a:pt x="5000075" y="2510038"/>
                  <a:pt x="4983241" y="2501765"/>
                  <a:pt x="4967370" y="2507185"/>
                </a:cubicBezTo>
                <a:close/>
                <a:moveTo>
                  <a:pt x="4094380" y="2409482"/>
                </a:moveTo>
                <a:cubicBezTo>
                  <a:pt x="4086985" y="2411693"/>
                  <a:pt x="4080493" y="2416756"/>
                  <a:pt x="4076645" y="2424173"/>
                </a:cubicBezTo>
                <a:cubicBezTo>
                  <a:pt x="4047307" y="2478659"/>
                  <a:pt x="4017488" y="2530577"/>
                  <a:pt x="3987188" y="2578501"/>
                </a:cubicBezTo>
                <a:cubicBezTo>
                  <a:pt x="3978531" y="2592764"/>
                  <a:pt x="3982378" y="2611592"/>
                  <a:pt x="3996807" y="2620435"/>
                </a:cubicBezTo>
                <a:cubicBezTo>
                  <a:pt x="4001616" y="2623288"/>
                  <a:pt x="4007388" y="2624999"/>
                  <a:pt x="4012678" y="2624999"/>
                </a:cubicBezTo>
                <a:cubicBezTo>
                  <a:pt x="4022778" y="2624999"/>
                  <a:pt x="4032878" y="2619864"/>
                  <a:pt x="4038650" y="2610736"/>
                </a:cubicBezTo>
                <a:cubicBezTo>
                  <a:pt x="4069431" y="2561385"/>
                  <a:pt x="4099731" y="2508326"/>
                  <a:pt x="4129550" y="2452699"/>
                </a:cubicBezTo>
                <a:cubicBezTo>
                  <a:pt x="4137726" y="2438151"/>
                  <a:pt x="4131955" y="2419609"/>
                  <a:pt x="4117526" y="2411907"/>
                </a:cubicBezTo>
                <a:cubicBezTo>
                  <a:pt x="4110071" y="2407913"/>
                  <a:pt x="4101775" y="2407271"/>
                  <a:pt x="4094380" y="2409482"/>
                </a:cubicBezTo>
                <a:close/>
                <a:moveTo>
                  <a:pt x="5309328" y="2389656"/>
                </a:moveTo>
                <a:cubicBezTo>
                  <a:pt x="5252094" y="2409054"/>
                  <a:pt x="5195342" y="2428738"/>
                  <a:pt x="5138589" y="2448135"/>
                </a:cubicBezTo>
                <a:cubicBezTo>
                  <a:pt x="5122718" y="2453555"/>
                  <a:pt x="5114061" y="2470671"/>
                  <a:pt x="5119351" y="2486361"/>
                </a:cubicBezTo>
                <a:cubicBezTo>
                  <a:pt x="5123680" y="2499197"/>
                  <a:pt x="5135223" y="2506900"/>
                  <a:pt x="5148208" y="2506900"/>
                </a:cubicBezTo>
                <a:cubicBezTo>
                  <a:pt x="5151575" y="2506900"/>
                  <a:pt x="5154942" y="2506615"/>
                  <a:pt x="5157827" y="2505474"/>
                </a:cubicBezTo>
                <a:cubicBezTo>
                  <a:pt x="5214580" y="2486076"/>
                  <a:pt x="5271813" y="2466392"/>
                  <a:pt x="5329047" y="2447280"/>
                </a:cubicBezTo>
                <a:cubicBezTo>
                  <a:pt x="5344918" y="2441574"/>
                  <a:pt x="5353094" y="2424458"/>
                  <a:pt x="5347804" y="2408769"/>
                </a:cubicBezTo>
                <a:cubicBezTo>
                  <a:pt x="5342513" y="2392794"/>
                  <a:pt x="5325199" y="2384236"/>
                  <a:pt x="5309328" y="2389656"/>
                </a:cubicBezTo>
                <a:close/>
                <a:moveTo>
                  <a:pt x="4491647" y="2297873"/>
                </a:moveTo>
                <a:cubicBezTo>
                  <a:pt x="4484012" y="2296946"/>
                  <a:pt x="4476076" y="2298942"/>
                  <a:pt x="4469584" y="2304077"/>
                </a:cubicBezTo>
                <a:lnTo>
                  <a:pt x="4328183" y="2415901"/>
                </a:lnTo>
                <a:cubicBezTo>
                  <a:pt x="4314717" y="2426170"/>
                  <a:pt x="4312793" y="2445283"/>
                  <a:pt x="4322893" y="2458405"/>
                </a:cubicBezTo>
                <a:cubicBezTo>
                  <a:pt x="4329145" y="2465822"/>
                  <a:pt x="4337802" y="2469816"/>
                  <a:pt x="4346941" y="2469816"/>
                </a:cubicBezTo>
                <a:cubicBezTo>
                  <a:pt x="4353193" y="2469816"/>
                  <a:pt x="4359926" y="2467819"/>
                  <a:pt x="4365698" y="2463540"/>
                </a:cubicBezTo>
                <a:lnTo>
                  <a:pt x="4507098" y="2351716"/>
                </a:lnTo>
                <a:cubicBezTo>
                  <a:pt x="4520084" y="2341447"/>
                  <a:pt x="4522488" y="2322334"/>
                  <a:pt x="4511907" y="2309212"/>
                </a:cubicBezTo>
                <a:cubicBezTo>
                  <a:pt x="4506617" y="2302651"/>
                  <a:pt x="4499282" y="2298800"/>
                  <a:pt x="4491647" y="2297873"/>
                </a:cubicBezTo>
                <a:close/>
                <a:moveTo>
                  <a:pt x="5651766" y="2274980"/>
                </a:moveTo>
                <a:cubicBezTo>
                  <a:pt x="5595014" y="2293808"/>
                  <a:pt x="5537780" y="2312920"/>
                  <a:pt x="5480547" y="2332033"/>
                </a:cubicBezTo>
                <a:cubicBezTo>
                  <a:pt x="5464675" y="2337453"/>
                  <a:pt x="5456499" y="2354284"/>
                  <a:pt x="5461309" y="2369973"/>
                </a:cubicBezTo>
                <a:cubicBezTo>
                  <a:pt x="5465637" y="2382810"/>
                  <a:pt x="5477180" y="2390512"/>
                  <a:pt x="5490166" y="2390512"/>
                </a:cubicBezTo>
                <a:cubicBezTo>
                  <a:pt x="5493052" y="2390512"/>
                  <a:pt x="5496418" y="2390227"/>
                  <a:pt x="5499785" y="2389086"/>
                </a:cubicBezTo>
                <a:cubicBezTo>
                  <a:pt x="5556537" y="2369973"/>
                  <a:pt x="5613771" y="2351146"/>
                  <a:pt x="5671004" y="2332033"/>
                </a:cubicBezTo>
                <a:cubicBezTo>
                  <a:pt x="5686876" y="2326898"/>
                  <a:pt x="5695052" y="2309497"/>
                  <a:pt x="5690242" y="2293808"/>
                </a:cubicBezTo>
                <a:cubicBezTo>
                  <a:pt x="5684952" y="2278118"/>
                  <a:pt x="5667638" y="2269275"/>
                  <a:pt x="5651766" y="2274980"/>
                </a:cubicBezTo>
                <a:close/>
                <a:moveTo>
                  <a:pt x="5995167" y="2161730"/>
                </a:moveTo>
                <a:cubicBezTo>
                  <a:pt x="5938414" y="2180273"/>
                  <a:pt x="5881181" y="2199100"/>
                  <a:pt x="5823466" y="2217927"/>
                </a:cubicBezTo>
                <a:cubicBezTo>
                  <a:pt x="5807595" y="2223062"/>
                  <a:pt x="5798938" y="2240463"/>
                  <a:pt x="5804228" y="2256153"/>
                </a:cubicBezTo>
                <a:cubicBezTo>
                  <a:pt x="5808557" y="2268704"/>
                  <a:pt x="5820100" y="2276977"/>
                  <a:pt x="5833085" y="2276977"/>
                </a:cubicBezTo>
                <a:cubicBezTo>
                  <a:pt x="5835971" y="2276977"/>
                  <a:pt x="5839338" y="2276407"/>
                  <a:pt x="5842223" y="2275551"/>
                </a:cubicBezTo>
                <a:cubicBezTo>
                  <a:pt x="5899938" y="2256723"/>
                  <a:pt x="5957171" y="2237896"/>
                  <a:pt x="6013924" y="2219354"/>
                </a:cubicBezTo>
                <a:cubicBezTo>
                  <a:pt x="6029795" y="2214219"/>
                  <a:pt x="6038452" y="2197103"/>
                  <a:pt x="6033643" y="2181128"/>
                </a:cubicBezTo>
                <a:cubicBezTo>
                  <a:pt x="6028352" y="2165439"/>
                  <a:pt x="6011519" y="2156596"/>
                  <a:pt x="5995167" y="2161730"/>
                </a:cubicBezTo>
                <a:close/>
                <a:moveTo>
                  <a:pt x="4245459" y="2084139"/>
                </a:moveTo>
                <a:cubicBezTo>
                  <a:pt x="4238245" y="2087062"/>
                  <a:pt x="4232233" y="2092696"/>
                  <a:pt x="4229107" y="2100399"/>
                </a:cubicBezTo>
                <a:cubicBezTo>
                  <a:pt x="4205540" y="2156881"/>
                  <a:pt x="4181012" y="2212222"/>
                  <a:pt x="4156483" y="2264711"/>
                </a:cubicBezTo>
                <a:cubicBezTo>
                  <a:pt x="4149750" y="2279830"/>
                  <a:pt x="4156002" y="2297801"/>
                  <a:pt x="4171393" y="2304648"/>
                </a:cubicBezTo>
                <a:cubicBezTo>
                  <a:pt x="4175240" y="2306645"/>
                  <a:pt x="4179568" y="2307500"/>
                  <a:pt x="4183898" y="2307500"/>
                </a:cubicBezTo>
                <a:cubicBezTo>
                  <a:pt x="4195440" y="2307500"/>
                  <a:pt x="4206021" y="2300939"/>
                  <a:pt x="4211312" y="2290099"/>
                </a:cubicBezTo>
                <a:cubicBezTo>
                  <a:pt x="4236321" y="2236755"/>
                  <a:pt x="4260850" y="2180558"/>
                  <a:pt x="4284898" y="2123505"/>
                </a:cubicBezTo>
                <a:cubicBezTo>
                  <a:pt x="4291631" y="2108101"/>
                  <a:pt x="4284417" y="2090414"/>
                  <a:pt x="4269026" y="2084139"/>
                </a:cubicBezTo>
                <a:cubicBezTo>
                  <a:pt x="4261090" y="2081001"/>
                  <a:pt x="4252674" y="2081215"/>
                  <a:pt x="4245459" y="2084139"/>
                </a:cubicBezTo>
                <a:close/>
                <a:moveTo>
                  <a:pt x="4774928" y="2074796"/>
                </a:moveTo>
                <a:cubicBezTo>
                  <a:pt x="4767293" y="2073869"/>
                  <a:pt x="4759358" y="2075866"/>
                  <a:pt x="4752865" y="2081001"/>
                </a:cubicBezTo>
                <a:lnTo>
                  <a:pt x="4611465" y="2192824"/>
                </a:lnTo>
                <a:cubicBezTo>
                  <a:pt x="4597998" y="2203094"/>
                  <a:pt x="4596074" y="2222206"/>
                  <a:pt x="4606174" y="2235329"/>
                </a:cubicBezTo>
                <a:cubicBezTo>
                  <a:pt x="4611946" y="2242745"/>
                  <a:pt x="4621084" y="2246739"/>
                  <a:pt x="4630222" y="2246739"/>
                </a:cubicBezTo>
                <a:cubicBezTo>
                  <a:pt x="4636474" y="2246739"/>
                  <a:pt x="4643208" y="2244742"/>
                  <a:pt x="4648979" y="2240178"/>
                </a:cubicBezTo>
                <a:lnTo>
                  <a:pt x="4790379" y="2128355"/>
                </a:lnTo>
                <a:cubicBezTo>
                  <a:pt x="4803365" y="2118085"/>
                  <a:pt x="4805289" y="2098972"/>
                  <a:pt x="4795189" y="2086135"/>
                </a:cubicBezTo>
                <a:cubicBezTo>
                  <a:pt x="4789898" y="2079574"/>
                  <a:pt x="4782564" y="2075723"/>
                  <a:pt x="4774928" y="2074796"/>
                </a:cubicBezTo>
                <a:close/>
                <a:moveTo>
                  <a:pt x="6339529" y="2050477"/>
                </a:moveTo>
                <a:cubicBezTo>
                  <a:pt x="6282296" y="2068734"/>
                  <a:pt x="6225062" y="2087277"/>
                  <a:pt x="6167348" y="2105819"/>
                </a:cubicBezTo>
                <a:cubicBezTo>
                  <a:pt x="6151476" y="2110953"/>
                  <a:pt x="6142338" y="2128069"/>
                  <a:pt x="6147629" y="2144329"/>
                </a:cubicBezTo>
                <a:cubicBezTo>
                  <a:pt x="6151957" y="2156881"/>
                  <a:pt x="6163500" y="2165154"/>
                  <a:pt x="6176486" y="2165154"/>
                </a:cubicBezTo>
                <a:cubicBezTo>
                  <a:pt x="6179372" y="2165154"/>
                  <a:pt x="6182738" y="2164583"/>
                  <a:pt x="6185624" y="2163727"/>
                </a:cubicBezTo>
                <a:cubicBezTo>
                  <a:pt x="6243819" y="2145185"/>
                  <a:pt x="6301053" y="2126358"/>
                  <a:pt x="6357805" y="2108386"/>
                </a:cubicBezTo>
                <a:cubicBezTo>
                  <a:pt x="6373677" y="2103251"/>
                  <a:pt x="6382334" y="2086135"/>
                  <a:pt x="6377524" y="2070161"/>
                </a:cubicBezTo>
                <a:cubicBezTo>
                  <a:pt x="6372234" y="2054186"/>
                  <a:pt x="6355400" y="2045343"/>
                  <a:pt x="6339529" y="2050477"/>
                </a:cubicBezTo>
                <a:close/>
                <a:moveTo>
                  <a:pt x="6683410" y="1940651"/>
                </a:moveTo>
                <a:cubicBezTo>
                  <a:pt x="6627139" y="1958337"/>
                  <a:pt x="6569424" y="1976879"/>
                  <a:pt x="6511229" y="1995136"/>
                </a:cubicBezTo>
                <a:cubicBezTo>
                  <a:pt x="6495358" y="2000271"/>
                  <a:pt x="6486701" y="2017387"/>
                  <a:pt x="6491991" y="2033362"/>
                </a:cubicBezTo>
                <a:cubicBezTo>
                  <a:pt x="6495839" y="2046484"/>
                  <a:pt x="6507862" y="2054471"/>
                  <a:pt x="6520848" y="2054471"/>
                </a:cubicBezTo>
                <a:cubicBezTo>
                  <a:pt x="6523734" y="2054471"/>
                  <a:pt x="6526620" y="2053901"/>
                  <a:pt x="6529986" y="2053045"/>
                </a:cubicBezTo>
                <a:cubicBezTo>
                  <a:pt x="6587701" y="2034503"/>
                  <a:pt x="6645415" y="2016246"/>
                  <a:pt x="6701687" y="1998274"/>
                </a:cubicBezTo>
                <a:cubicBezTo>
                  <a:pt x="6717558" y="1993139"/>
                  <a:pt x="6726696" y="1976309"/>
                  <a:pt x="6721406" y="1960334"/>
                </a:cubicBezTo>
                <a:cubicBezTo>
                  <a:pt x="6716596" y="1944359"/>
                  <a:pt x="6699763" y="1935516"/>
                  <a:pt x="6683410" y="1940651"/>
                </a:cubicBezTo>
                <a:close/>
                <a:moveTo>
                  <a:pt x="5057969" y="1851149"/>
                </a:moveTo>
                <a:cubicBezTo>
                  <a:pt x="5050214" y="1850222"/>
                  <a:pt x="5042158" y="1852219"/>
                  <a:pt x="5035665" y="1857354"/>
                </a:cubicBezTo>
                <a:lnTo>
                  <a:pt x="4894265" y="1969177"/>
                </a:lnTo>
                <a:cubicBezTo>
                  <a:pt x="4880798" y="1979447"/>
                  <a:pt x="4878875" y="1998559"/>
                  <a:pt x="4888975" y="2011682"/>
                </a:cubicBezTo>
                <a:cubicBezTo>
                  <a:pt x="4895227" y="2019098"/>
                  <a:pt x="4903884" y="2023092"/>
                  <a:pt x="4913022" y="2023092"/>
                </a:cubicBezTo>
                <a:cubicBezTo>
                  <a:pt x="4919756" y="2023092"/>
                  <a:pt x="4926008" y="2021095"/>
                  <a:pt x="4931779" y="2016531"/>
                </a:cubicBezTo>
                <a:lnTo>
                  <a:pt x="5073180" y="1904707"/>
                </a:lnTo>
                <a:cubicBezTo>
                  <a:pt x="5086165" y="1894438"/>
                  <a:pt x="5088570" y="1875325"/>
                  <a:pt x="5078470" y="1862488"/>
                </a:cubicBezTo>
                <a:cubicBezTo>
                  <a:pt x="5073180" y="1855927"/>
                  <a:pt x="5065725" y="1852076"/>
                  <a:pt x="5057969" y="1851149"/>
                </a:cubicBezTo>
                <a:close/>
                <a:moveTo>
                  <a:pt x="7028254" y="1831965"/>
                </a:moveTo>
                <a:cubicBezTo>
                  <a:pt x="6972463" y="1849652"/>
                  <a:pt x="6914749" y="1867623"/>
                  <a:pt x="6856072" y="1886165"/>
                </a:cubicBezTo>
                <a:cubicBezTo>
                  <a:pt x="6839720" y="1891015"/>
                  <a:pt x="6831063" y="1907846"/>
                  <a:pt x="6836353" y="1924106"/>
                </a:cubicBezTo>
                <a:cubicBezTo>
                  <a:pt x="6840201" y="1937228"/>
                  <a:pt x="6851744" y="1945500"/>
                  <a:pt x="6864730" y="1945500"/>
                </a:cubicBezTo>
                <a:cubicBezTo>
                  <a:pt x="6868096" y="1945500"/>
                  <a:pt x="6870982" y="1944645"/>
                  <a:pt x="6873868" y="1943789"/>
                </a:cubicBezTo>
                <a:cubicBezTo>
                  <a:pt x="6932544" y="1925532"/>
                  <a:pt x="6990258" y="1907275"/>
                  <a:pt x="7046530" y="1889874"/>
                </a:cubicBezTo>
                <a:cubicBezTo>
                  <a:pt x="7062401" y="1885024"/>
                  <a:pt x="7071539" y="1867909"/>
                  <a:pt x="7066249" y="1851934"/>
                </a:cubicBezTo>
                <a:cubicBezTo>
                  <a:pt x="7061439" y="1835959"/>
                  <a:pt x="7044606" y="1827116"/>
                  <a:pt x="7028254" y="1831965"/>
                </a:cubicBezTo>
                <a:close/>
                <a:moveTo>
                  <a:pt x="4393112" y="1745245"/>
                </a:moveTo>
                <a:cubicBezTo>
                  <a:pt x="4377241" y="1740110"/>
                  <a:pt x="4360407" y="1748668"/>
                  <a:pt x="4355117" y="1764358"/>
                </a:cubicBezTo>
                <a:cubicBezTo>
                  <a:pt x="4335398" y="1821981"/>
                  <a:pt x="4315198" y="1879319"/>
                  <a:pt x="4294998" y="1933519"/>
                </a:cubicBezTo>
                <a:cubicBezTo>
                  <a:pt x="4289226" y="1949209"/>
                  <a:pt x="4296921" y="1966895"/>
                  <a:pt x="4312793" y="1972600"/>
                </a:cubicBezTo>
                <a:cubicBezTo>
                  <a:pt x="4316160" y="1973741"/>
                  <a:pt x="4319526" y="1974312"/>
                  <a:pt x="4323374" y="1974312"/>
                </a:cubicBezTo>
                <a:cubicBezTo>
                  <a:pt x="4335398" y="1974312"/>
                  <a:pt x="4346941" y="1966895"/>
                  <a:pt x="4351750" y="1954629"/>
                </a:cubicBezTo>
                <a:cubicBezTo>
                  <a:pt x="4371950" y="1899858"/>
                  <a:pt x="4392631" y="1841950"/>
                  <a:pt x="4412350" y="1783756"/>
                </a:cubicBezTo>
                <a:cubicBezTo>
                  <a:pt x="4417641" y="1767781"/>
                  <a:pt x="4409464" y="1750665"/>
                  <a:pt x="4393112" y="1745245"/>
                </a:cubicBezTo>
                <a:close/>
                <a:moveTo>
                  <a:pt x="7373578" y="1724706"/>
                </a:moveTo>
                <a:cubicBezTo>
                  <a:pt x="7318749" y="1741537"/>
                  <a:pt x="7261035" y="1759508"/>
                  <a:pt x="7200916" y="1778336"/>
                </a:cubicBezTo>
                <a:cubicBezTo>
                  <a:pt x="7185044" y="1783185"/>
                  <a:pt x="7175906" y="1800016"/>
                  <a:pt x="7180715" y="1816276"/>
                </a:cubicBezTo>
                <a:cubicBezTo>
                  <a:pt x="7185044" y="1829398"/>
                  <a:pt x="7197068" y="1837385"/>
                  <a:pt x="7210054" y="1837385"/>
                </a:cubicBezTo>
                <a:cubicBezTo>
                  <a:pt x="7212939" y="1837385"/>
                  <a:pt x="7215825" y="1836815"/>
                  <a:pt x="7218711" y="1835959"/>
                </a:cubicBezTo>
                <a:cubicBezTo>
                  <a:pt x="7278830" y="1817132"/>
                  <a:pt x="7336544" y="1799445"/>
                  <a:pt x="7391373" y="1782329"/>
                </a:cubicBezTo>
                <a:cubicBezTo>
                  <a:pt x="7407725" y="1777765"/>
                  <a:pt x="7416382" y="1760649"/>
                  <a:pt x="7411573" y="1744675"/>
                </a:cubicBezTo>
                <a:cubicBezTo>
                  <a:pt x="7406763" y="1728700"/>
                  <a:pt x="7389930" y="1719857"/>
                  <a:pt x="7373578" y="1724706"/>
                </a:cubicBezTo>
                <a:close/>
                <a:moveTo>
                  <a:pt x="5340770" y="1627788"/>
                </a:moveTo>
                <a:cubicBezTo>
                  <a:pt x="5333014" y="1626861"/>
                  <a:pt x="5324958" y="1628858"/>
                  <a:pt x="5318466" y="1633992"/>
                </a:cubicBezTo>
                <a:lnTo>
                  <a:pt x="5177065" y="1745816"/>
                </a:lnTo>
                <a:cubicBezTo>
                  <a:pt x="5163599" y="1756085"/>
                  <a:pt x="5161675" y="1775198"/>
                  <a:pt x="5171775" y="1788320"/>
                </a:cubicBezTo>
                <a:cubicBezTo>
                  <a:pt x="5178027" y="1795737"/>
                  <a:pt x="5186685" y="1799730"/>
                  <a:pt x="5195823" y="1799730"/>
                </a:cubicBezTo>
                <a:cubicBezTo>
                  <a:pt x="5202556" y="1799730"/>
                  <a:pt x="5209289" y="1797448"/>
                  <a:pt x="5214580" y="1793169"/>
                </a:cubicBezTo>
                <a:lnTo>
                  <a:pt x="5355980" y="1681346"/>
                </a:lnTo>
                <a:cubicBezTo>
                  <a:pt x="5368966" y="1670791"/>
                  <a:pt x="5371371" y="1651964"/>
                  <a:pt x="5361270" y="1639127"/>
                </a:cubicBezTo>
                <a:cubicBezTo>
                  <a:pt x="5355980" y="1632566"/>
                  <a:pt x="5348525" y="1628715"/>
                  <a:pt x="5340770" y="1627788"/>
                </a:cubicBezTo>
                <a:close/>
                <a:moveTo>
                  <a:pt x="7719864" y="1618303"/>
                </a:moveTo>
                <a:cubicBezTo>
                  <a:pt x="7666959" y="1634277"/>
                  <a:pt x="7609245" y="1652249"/>
                  <a:pt x="7546721" y="1671362"/>
                </a:cubicBezTo>
                <a:cubicBezTo>
                  <a:pt x="7530368" y="1676211"/>
                  <a:pt x="7521711" y="1693042"/>
                  <a:pt x="7527002" y="1709017"/>
                </a:cubicBezTo>
                <a:cubicBezTo>
                  <a:pt x="7531330" y="1722139"/>
                  <a:pt x="7542873" y="1730411"/>
                  <a:pt x="7555859" y="1730411"/>
                </a:cubicBezTo>
                <a:cubicBezTo>
                  <a:pt x="7558745" y="1730411"/>
                  <a:pt x="7561630" y="1730126"/>
                  <a:pt x="7564516" y="1729270"/>
                </a:cubicBezTo>
                <a:cubicBezTo>
                  <a:pt x="7627040" y="1710158"/>
                  <a:pt x="7684754" y="1692471"/>
                  <a:pt x="7737659" y="1676496"/>
                </a:cubicBezTo>
                <a:cubicBezTo>
                  <a:pt x="7753531" y="1671647"/>
                  <a:pt x="7762188" y="1654531"/>
                  <a:pt x="7757378" y="1638556"/>
                </a:cubicBezTo>
                <a:cubicBezTo>
                  <a:pt x="7752569" y="1622582"/>
                  <a:pt x="7735735" y="1613453"/>
                  <a:pt x="7719864" y="1618303"/>
                </a:cubicBezTo>
                <a:close/>
                <a:moveTo>
                  <a:pt x="8067593" y="1512755"/>
                </a:moveTo>
                <a:cubicBezTo>
                  <a:pt x="8067593" y="1512755"/>
                  <a:pt x="8004588" y="1531582"/>
                  <a:pt x="7893007" y="1565529"/>
                </a:cubicBezTo>
                <a:cubicBezTo>
                  <a:pt x="7877135" y="1570378"/>
                  <a:pt x="7867997" y="1587209"/>
                  <a:pt x="7872807" y="1602898"/>
                </a:cubicBezTo>
                <a:cubicBezTo>
                  <a:pt x="7876654" y="1616021"/>
                  <a:pt x="7888678" y="1624293"/>
                  <a:pt x="7901664" y="1624293"/>
                </a:cubicBezTo>
                <a:cubicBezTo>
                  <a:pt x="7904550" y="1624293"/>
                  <a:pt x="7907435" y="1624008"/>
                  <a:pt x="7910321" y="1623152"/>
                </a:cubicBezTo>
                <a:cubicBezTo>
                  <a:pt x="8021902" y="1589206"/>
                  <a:pt x="8084426" y="1570664"/>
                  <a:pt x="8084426" y="1570664"/>
                </a:cubicBezTo>
                <a:cubicBezTo>
                  <a:pt x="8100779" y="1566099"/>
                  <a:pt x="8109917" y="1548983"/>
                  <a:pt x="8104626" y="1533009"/>
                </a:cubicBezTo>
                <a:cubicBezTo>
                  <a:pt x="8100298" y="1517034"/>
                  <a:pt x="8083464" y="1507905"/>
                  <a:pt x="8067593" y="1512755"/>
                </a:cubicBezTo>
                <a:close/>
                <a:moveTo>
                  <a:pt x="5623570" y="1404034"/>
                </a:moveTo>
                <a:cubicBezTo>
                  <a:pt x="5615815" y="1403142"/>
                  <a:pt x="5607759" y="1405211"/>
                  <a:pt x="5601266" y="1410345"/>
                </a:cubicBezTo>
                <a:lnTo>
                  <a:pt x="5459866" y="1522169"/>
                </a:lnTo>
                <a:cubicBezTo>
                  <a:pt x="5446880" y="1532438"/>
                  <a:pt x="5444956" y="1551551"/>
                  <a:pt x="5455056" y="1564958"/>
                </a:cubicBezTo>
                <a:cubicBezTo>
                  <a:pt x="5460828" y="1572375"/>
                  <a:pt x="5469485" y="1576369"/>
                  <a:pt x="5478623" y="1576369"/>
                </a:cubicBezTo>
                <a:cubicBezTo>
                  <a:pt x="5485356" y="1576369"/>
                  <a:pt x="5492090" y="1574087"/>
                  <a:pt x="5497380" y="1569808"/>
                </a:cubicBezTo>
                <a:lnTo>
                  <a:pt x="5638780" y="1457699"/>
                </a:lnTo>
                <a:cubicBezTo>
                  <a:pt x="5652247" y="1447430"/>
                  <a:pt x="5654171" y="1428602"/>
                  <a:pt x="5644071" y="1415480"/>
                </a:cubicBezTo>
                <a:cubicBezTo>
                  <a:pt x="5638780" y="1408776"/>
                  <a:pt x="5631325" y="1404925"/>
                  <a:pt x="5623570" y="1404034"/>
                </a:cubicBezTo>
                <a:close/>
                <a:moveTo>
                  <a:pt x="4498441" y="1399505"/>
                </a:moveTo>
                <a:cubicBezTo>
                  <a:pt x="4482088" y="1395226"/>
                  <a:pt x="4465255" y="1404355"/>
                  <a:pt x="4460926" y="1420615"/>
                </a:cubicBezTo>
                <a:cubicBezTo>
                  <a:pt x="4444574" y="1479094"/>
                  <a:pt x="4427260" y="1537002"/>
                  <a:pt x="4410426" y="1593199"/>
                </a:cubicBezTo>
                <a:cubicBezTo>
                  <a:pt x="4405136" y="1609174"/>
                  <a:pt x="4414274" y="1626290"/>
                  <a:pt x="4430145" y="1631139"/>
                </a:cubicBezTo>
                <a:cubicBezTo>
                  <a:pt x="4433031" y="1631995"/>
                  <a:pt x="4435917" y="1632281"/>
                  <a:pt x="4438803" y="1632281"/>
                </a:cubicBezTo>
                <a:cubicBezTo>
                  <a:pt x="4451788" y="1632281"/>
                  <a:pt x="4464293" y="1623723"/>
                  <a:pt x="4468141" y="1610886"/>
                </a:cubicBezTo>
                <a:cubicBezTo>
                  <a:pt x="4485455" y="1554118"/>
                  <a:pt x="4502769" y="1495639"/>
                  <a:pt x="4519122" y="1436589"/>
                </a:cubicBezTo>
                <a:cubicBezTo>
                  <a:pt x="4523450" y="1420615"/>
                  <a:pt x="4514312" y="1404069"/>
                  <a:pt x="4498441" y="1399505"/>
                </a:cubicBezTo>
                <a:close/>
                <a:moveTo>
                  <a:pt x="5906851" y="1180387"/>
                </a:moveTo>
                <a:cubicBezTo>
                  <a:pt x="5899096" y="1179495"/>
                  <a:pt x="5891040" y="1181564"/>
                  <a:pt x="5884547" y="1186698"/>
                </a:cubicBezTo>
                <a:lnTo>
                  <a:pt x="5743147" y="1298522"/>
                </a:lnTo>
                <a:cubicBezTo>
                  <a:pt x="5730161" y="1309077"/>
                  <a:pt x="5727757" y="1327904"/>
                  <a:pt x="5738338" y="1341026"/>
                </a:cubicBezTo>
                <a:cubicBezTo>
                  <a:pt x="5744109" y="1348728"/>
                  <a:pt x="5752766" y="1352722"/>
                  <a:pt x="5761904" y="1352722"/>
                </a:cubicBezTo>
                <a:cubicBezTo>
                  <a:pt x="5768638" y="1352722"/>
                  <a:pt x="5775371" y="1350440"/>
                  <a:pt x="5780662" y="1345876"/>
                </a:cubicBezTo>
                <a:lnTo>
                  <a:pt x="5922062" y="1234052"/>
                </a:lnTo>
                <a:cubicBezTo>
                  <a:pt x="5935528" y="1223783"/>
                  <a:pt x="5937452" y="1204955"/>
                  <a:pt x="5927352" y="1191833"/>
                </a:cubicBezTo>
                <a:cubicBezTo>
                  <a:pt x="5922062" y="1185129"/>
                  <a:pt x="5914607" y="1181278"/>
                  <a:pt x="5906851" y="1180387"/>
                </a:cubicBezTo>
                <a:close/>
                <a:moveTo>
                  <a:pt x="4585974" y="1049201"/>
                </a:moveTo>
                <a:cubicBezTo>
                  <a:pt x="4569622" y="1045492"/>
                  <a:pt x="4553269" y="1055477"/>
                  <a:pt x="4549422" y="1071452"/>
                </a:cubicBezTo>
                <a:cubicBezTo>
                  <a:pt x="4536436" y="1130216"/>
                  <a:pt x="4522007" y="1188980"/>
                  <a:pt x="4507098" y="1246604"/>
                </a:cubicBezTo>
                <a:cubicBezTo>
                  <a:pt x="4503250" y="1262864"/>
                  <a:pt x="4512869" y="1279124"/>
                  <a:pt x="4529222" y="1283403"/>
                </a:cubicBezTo>
                <a:cubicBezTo>
                  <a:pt x="4531627" y="1283973"/>
                  <a:pt x="4534031" y="1284259"/>
                  <a:pt x="4536436" y="1284259"/>
                </a:cubicBezTo>
                <a:cubicBezTo>
                  <a:pt x="4550384" y="1284259"/>
                  <a:pt x="4562408" y="1275130"/>
                  <a:pt x="4565774" y="1261723"/>
                </a:cubicBezTo>
                <a:cubicBezTo>
                  <a:pt x="4580684" y="1203814"/>
                  <a:pt x="4595112" y="1144479"/>
                  <a:pt x="4608579" y="1085430"/>
                </a:cubicBezTo>
                <a:cubicBezTo>
                  <a:pt x="4612427" y="1069170"/>
                  <a:pt x="4602327" y="1052909"/>
                  <a:pt x="4585974" y="1049201"/>
                </a:cubicBezTo>
                <a:close/>
                <a:moveTo>
                  <a:pt x="6189892" y="957025"/>
                </a:moveTo>
                <a:cubicBezTo>
                  <a:pt x="6182257" y="956134"/>
                  <a:pt x="6174322" y="958202"/>
                  <a:pt x="6167829" y="963337"/>
                </a:cubicBezTo>
                <a:lnTo>
                  <a:pt x="6025948" y="1075160"/>
                </a:lnTo>
                <a:cubicBezTo>
                  <a:pt x="6012962" y="1085430"/>
                  <a:pt x="6010557" y="1104542"/>
                  <a:pt x="6021138" y="1117664"/>
                </a:cubicBezTo>
                <a:cubicBezTo>
                  <a:pt x="6026909" y="1125367"/>
                  <a:pt x="6036048" y="1129360"/>
                  <a:pt x="6044705" y="1129360"/>
                </a:cubicBezTo>
                <a:cubicBezTo>
                  <a:pt x="6051438" y="1129360"/>
                  <a:pt x="6058171" y="1127078"/>
                  <a:pt x="6063462" y="1122514"/>
                </a:cubicBezTo>
                <a:lnTo>
                  <a:pt x="6205343" y="1010690"/>
                </a:lnTo>
                <a:cubicBezTo>
                  <a:pt x="6218329" y="1000421"/>
                  <a:pt x="6220734" y="981594"/>
                  <a:pt x="6210153" y="968471"/>
                </a:cubicBezTo>
                <a:cubicBezTo>
                  <a:pt x="6204862" y="961768"/>
                  <a:pt x="6197528" y="957917"/>
                  <a:pt x="6189892" y="957025"/>
                </a:cubicBezTo>
                <a:close/>
                <a:moveTo>
                  <a:pt x="6472693" y="733664"/>
                </a:moveTo>
                <a:cubicBezTo>
                  <a:pt x="6465058" y="732772"/>
                  <a:pt x="6457122" y="734840"/>
                  <a:pt x="6450629" y="739975"/>
                </a:cubicBezTo>
                <a:lnTo>
                  <a:pt x="6309229" y="851798"/>
                </a:lnTo>
                <a:cubicBezTo>
                  <a:pt x="6296243" y="862068"/>
                  <a:pt x="6293838" y="881181"/>
                  <a:pt x="6303457" y="894303"/>
                </a:cubicBezTo>
                <a:cubicBezTo>
                  <a:pt x="6309710" y="902005"/>
                  <a:pt x="6318367" y="905998"/>
                  <a:pt x="6327505" y="905998"/>
                </a:cubicBezTo>
                <a:cubicBezTo>
                  <a:pt x="6334238" y="905998"/>
                  <a:pt x="6340972" y="903716"/>
                  <a:pt x="6346262" y="899152"/>
                </a:cubicBezTo>
                <a:lnTo>
                  <a:pt x="6487662" y="787329"/>
                </a:lnTo>
                <a:cubicBezTo>
                  <a:pt x="6501129" y="777059"/>
                  <a:pt x="6503053" y="757947"/>
                  <a:pt x="6492953" y="745110"/>
                </a:cubicBezTo>
                <a:cubicBezTo>
                  <a:pt x="6487662" y="738406"/>
                  <a:pt x="6480328" y="734555"/>
                  <a:pt x="6472693" y="733664"/>
                </a:cubicBezTo>
                <a:close/>
                <a:moveTo>
                  <a:pt x="4656193" y="694047"/>
                </a:moveTo>
                <a:cubicBezTo>
                  <a:pt x="4639841" y="691480"/>
                  <a:pt x="4624450" y="702891"/>
                  <a:pt x="4621565" y="719151"/>
                </a:cubicBezTo>
                <a:cubicBezTo>
                  <a:pt x="4621565" y="719721"/>
                  <a:pt x="4610503" y="786473"/>
                  <a:pt x="4587898" y="896014"/>
                </a:cubicBezTo>
                <a:cubicBezTo>
                  <a:pt x="4584531" y="912274"/>
                  <a:pt x="4595112" y="928249"/>
                  <a:pt x="4611465" y="931672"/>
                </a:cubicBezTo>
                <a:cubicBezTo>
                  <a:pt x="4613870" y="931958"/>
                  <a:pt x="4615312" y="932243"/>
                  <a:pt x="4617717" y="932243"/>
                </a:cubicBezTo>
                <a:cubicBezTo>
                  <a:pt x="4631665" y="932243"/>
                  <a:pt x="4644170" y="922259"/>
                  <a:pt x="4647055" y="907995"/>
                </a:cubicBezTo>
                <a:cubicBezTo>
                  <a:pt x="4670141" y="797313"/>
                  <a:pt x="4681203" y="729420"/>
                  <a:pt x="4681203" y="728850"/>
                </a:cubicBezTo>
                <a:cubicBezTo>
                  <a:pt x="4684089" y="712019"/>
                  <a:pt x="4672546" y="696615"/>
                  <a:pt x="4656193" y="694047"/>
                </a:cubicBezTo>
                <a:close/>
                <a:moveTo>
                  <a:pt x="6755974" y="510302"/>
                </a:moveTo>
                <a:cubicBezTo>
                  <a:pt x="6748339" y="509410"/>
                  <a:pt x="6740403" y="511479"/>
                  <a:pt x="6733910" y="516613"/>
                </a:cubicBezTo>
                <a:lnTo>
                  <a:pt x="6592510" y="628437"/>
                </a:lnTo>
                <a:cubicBezTo>
                  <a:pt x="6579044" y="638706"/>
                  <a:pt x="6577120" y="657819"/>
                  <a:pt x="6587220" y="670941"/>
                </a:cubicBezTo>
                <a:cubicBezTo>
                  <a:pt x="6592991" y="678643"/>
                  <a:pt x="6602129" y="682637"/>
                  <a:pt x="6611267" y="682637"/>
                </a:cubicBezTo>
                <a:cubicBezTo>
                  <a:pt x="6617520" y="682637"/>
                  <a:pt x="6624253" y="680355"/>
                  <a:pt x="6630025" y="675791"/>
                </a:cubicBezTo>
                <a:lnTo>
                  <a:pt x="6771425" y="563967"/>
                </a:lnTo>
                <a:cubicBezTo>
                  <a:pt x="6784410" y="553698"/>
                  <a:pt x="6786815" y="534585"/>
                  <a:pt x="6776234" y="521748"/>
                </a:cubicBezTo>
                <a:cubicBezTo>
                  <a:pt x="6770944" y="515044"/>
                  <a:pt x="6763609" y="511193"/>
                  <a:pt x="6755974" y="510302"/>
                </a:cubicBezTo>
                <a:close/>
                <a:moveTo>
                  <a:pt x="7522673" y="0"/>
                </a:moveTo>
                <a:lnTo>
                  <a:pt x="7406763" y="654111"/>
                </a:lnTo>
                <a:lnTo>
                  <a:pt x="7105206" y="590211"/>
                </a:lnTo>
                <a:lnTo>
                  <a:pt x="5448804" y="2120652"/>
                </a:lnTo>
                <a:lnTo>
                  <a:pt x="7780464" y="1463690"/>
                </a:lnTo>
                <a:lnTo>
                  <a:pt x="7549125" y="1362136"/>
                </a:lnTo>
                <a:lnTo>
                  <a:pt x="9150699" y="1155605"/>
                </a:lnTo>
                <a:lnTo>
                  <a:pt x="8586060" y="1795166"/>
                </a:lnTo>
                <a:lnTo>
                  <a:pt x="8307588" y="1674214"/>
                </a:lnTo>
                <a:cubicBezTo>
                  <a:pt x="6269760" y="2022129"/>
                  <a:pt x="3770689" y="4012701"/>
                  <a:pt x="2407776" y="5222831"/>
                </a:cubicBezTo>
                <a:lnTo>
                  <a:pt x="2324613" y="5297286"/>
                </a:lnTo>
                <a:lnTo>
                  <a:pt x="776079" y="5297286"/>
                </a:lnTo>
                <a:lnTo>
                  <a:pt x="827807" y="5256274"/>
                </a:lnTo>
                <a:cubicBezTo>
                  <a:pt x="841274" y="5246004"/>
                  <a:pt x="843198" y="5227177"/>
                  <a:pt x="833098" y="5214055"/>
                </a:cubicBezTo>
                <a:cubicBezTo>
                  <a:pt x="822517" y="5200932"/>
                  <a:pt x="803279" y="5198650"/>
                  <a:pt x="790293" y="5208920"/>
                </a:cubicBezTo>
                <a:lnTo>
                  <a:pt x="678554" y="5297286"/>
                </a:lnTo>
                <a:lnTo>
                  <a:pt x="0" y="5297286"/>
                </a:lnTo>
                <a:lnTo>
                  <a:pt x="0" y="4551942"/>
                </a:lnTo>
                <a:lnTo>
                  <a:pt x="61785" y="4509128"/>
                </a:lnTo>
                <a:cubicBezTo>
                  <a:pt x="1480689" y="3526018"/>
                  <a:pt x="3580407" y="2073709"/>
                  <a:pt x="3789035" y="1943789"/>
                </a:cubicBezTo>
                <a:cubicBezTo>
                  <a:pt x="4201693" y="1687051"/>
                  <a:pt x="4489303" y="780768"/>
                  <a:pt x="4489303" y="780768"/>
                </a:cubicBezTo>
                <a:lnTo>
                  <a:pt x="4301250" y="843241"/>
                </a:lnTo>
                <a:lnTo>
                  <a:pt x="4563369" y="384821"/>
                </a:lnTo>
                <a:lnTo>
                  <a:pt x="4951979" y="658675"/>
                </a:lnTo>
                <a:lnTo>
                  <a:pt x="4786051" y="702605"/>
                </a:lnTo>
                <a:cubicBezTo>
                  <a:pt x="4854827" y="1039217"/>
                  <a:pt x="4626855" y="1778336"/>
                  <a:pt x="4626855" y="1778336"/>
                </a:cubicBezTo>
                <a:lnTo>
                  <a:pt x="6524696" y="411351"/>
                </a:lnTo>
                <a:lnTo>
                  <a:pt x="6285181" y="348593"/>
                </a:ln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528356" y="6158878"/>
            <a:ext cx="6270169" cy="47705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sr-Cyrl-RS" sz="2400" dirty="0">
                <a:latin typeface="Cambria" pitchFamily="18" charset="0"/>
                <a:ea typeface="Cambria" pitchFamily="18" charset="0"/>
              </a:rPr>
              <a:t>У </a:t>
            </a:r>
            <a:r>
              <a:rPr lang="en-US" sz="2400" dirty="0" err="1">
                <a:latin typeface="Cambria" pitchFamily="18" charset="0"/>
                <a:ea typeface="Cambria" pitchFamily="18" charset="0"/>
              </a:rPr>
              <a:t>документима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регионалног</a:t>
            </a:r>
            <a:r>
              <a:rPr lang="en-US" sz="2400" b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карактера</a:t>
            </a:r>
            <a:endParaRPr lang="en-US" sz="24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0446" y="642145"/>
            <a:ext cx="5016137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dirty="0" err="1">
                <a:latin typeface="Cambria" pitchFamily="18" charset="0"/>
                <a:ea typeface="Cambria" pitchFamily="18" charset="0"/>
              </a:rPr>
              <a:t>Стратегија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Европске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Уније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о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правима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особа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из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2021.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године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(</a:t>
            </a:r>
            <a:r>
              <a:rPr lang="en-US" sz="2000" i="1" dirty="0">
                <a:latin typeface="Cambria" pitchFamily="18" charset="0"/>
                <a:ea typeface="Cambria" pitchFamily="18" charset="0"/>
              </a:rPr>
              <a:t>Union of equality: Strategy for the rights of </a:t>
            </a:r>
            <a:r>
              <a:rPr lang="en-US" sz="2000" b="1" i="1" dirty="0">
                <a:latin typeface="Cambria" pitchFamily="18" charset="0"/>
                <a:ea typeface="Cambria" pitchFamily="18" charset="0"/>
              </a:rPr>
              <a:t>persons with disabilities</a:t>
            </a:r>
            <a:r>
              <a:rPr lang="en-US" sz="2000" i="1" dirty="0">
                <a:latin typeface="Cambria" pitchFamily="18" charset="0"/>
                <a:ea typeface="Cambria" pitchFamily="18" charset="0"/>
              </a:rPr>
              <a:t> 2021-2030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5199017" y="2136505"/>
            <a:ext cx="6688184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dirty="0" err="1">
                <a:latin typeface="Cambria" pitchFamily="18" charset="0"/>
                <a:ea typeface="Cambria" pitchFamily="18" charset="0"/>
              </a:rPr>
              <a:t>Међуамеричка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конвенција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о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елиминацији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свих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облика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дискриминације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особа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из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1999.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године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(</a:t>
            </a:r>
            <a:r>
              <a:rPr lang="en-US" sz="2000" i="1" dirty="0">
                <a:latin typeface="Cambria" pitchFamily="18" charset="0"/>
                <a:ea typeface="Cambria" pitchFamily="18" charset="0"/>
              </a:rPr>
              <a:t>Inter-American Convention on the Elimination of All Forms of Discrimination Against </a:t>
            </a:r>
            <a:r>
              <a:rPr lang="en-US" sz="2000" b="1" i="1" dirty="0">
                <a:latin typeface="Cambria" pitchFamily="18" charset="0"/>
                <a:ea typeface="Cambria" pitchFamily="18" charset="0"/>
              </a:rPr>
              <a:t>Persons with Disabilities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5046618" y="4252688"/>
            <a:ext cx="6879771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dirty="0" err="1">
                <a:latin typeface="Cambria" pitchFamily="18" charset="0"/>
                <a:ea typeface="Cambria" pitchFamily="18" charset="0"/>
              </a:rPr>
              <a:t>Протокол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Афричке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повеље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о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људским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правима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и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правима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особа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из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2018.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године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(</a:t>
            </a:r>
            <a:r>
              <a:rPr lang="en-US" sz="2000" i="1" dirty="0">
                <a:latin typeface="Cambria" pitchFamily="18" charset="0"/>
                <a:ea typeface="Cambria" pitchFamily="18" charset="0"/>
              </a:rPr>
              <a:t>Protocol to the African Charter on Human and Peoples' Rights on the Rights of </a:t>
            </a:r>
            <a:r>
              <a:rPr lang="en-US" sz="2000" b="1" i="1" dirty="0">
                <a:latin typeface="Cambria" pitchFamily="18" charset="0"/>
                <a:ea typeface="Cambria" pitchFamily="18" charset="0"/>
              </a:rPr>
              <a:t>Persons with Disabilities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)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6</a:t>
            </a:fld>
            <a:endParaRPr lang="sr-Latn-RS" dirty="0"/>
          </a:p>
        </p:txBody>
      </p:sp>
      <p:sp>
        <p:nvSpPr>
          <p:cNvPr id="5" name="Rectangle 4"/>
          <p:cNvSpPr/>
          <p:nvPr/>
        </p:nvSpPr>
        <p:spPr>
          <a:xfrm>
            <a:off x="291737" y="5043717"/>
            <a:ext cx="1161288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300"/>
              </a:spcAft>
            </a:pP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Поред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тога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национална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организација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која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окупља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сва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удружења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у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Србији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такође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садржи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поменути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термин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Национална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организација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b="1" i="1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lang="en-US" sz="2300" b="1" i="1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b="1" i="1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lang="en-US" sz="2300" b="1" i="1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b="1" i="1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Cambria" pitchFamily="18" charset="0"/>
                <a:ea typeface="Calibri" pitchFamily="34" charset="0"/>
                <a:cs typeface="Times New Roman" pitchFamily="18" charset="0"/>
              </a:rPr>
              <a:t>Србије</a:t>
            </a:r>
            <a:r>
              <a:rPr lang="en-US" sz="23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en-US" sz="23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Google Shape;571;p53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-222069" y="-287381"/>
            <a:ext cx="12697097" cy="50553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927462" y="2166335"/>
            <a:ext cx="1078992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lvl="0" algn="just" fontAlgn="base">
              <a:spcBef>
                <a:spcPts val="6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sr-Cyrl-R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Стратегије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унапређења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положаја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lang="en-US" sz="2400" b="1" i="1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lang="en-US" sz="2400" b="1" i="1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у </a:t>
            </a:r>
            <a:r>
              <a:rPr lang="sr-Cyrl-R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Републици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Србији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период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од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2020.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до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2024.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године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sr-Cyrl-RS" sz="2400" dirty="0"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180000" lvl="0" algn="just" fontAlgn="base">
              <a:spcBef>
                <a:spcPts val="6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sr-Cyrl-R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Закона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о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спречавању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дискриминације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lang="en-US" sz="2400" b="1" i="1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lang="en-US" sz="2400" b="1" i="1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endParaRPr lang="sr-Cyrl-RS" sz="2400" dirty="0"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180000" lvl="0" algn="just" fontAlgn="base">
              <a:spcBef>
                <a:spcPts val="600"/>
              </a:spcBef>
              <a:spcAft>
                <a:spcPts val="1200"/>
              </a:spcAft>
              <a:buBlip>
                <a:blip r:embed="rId3"/>
              </a:buBlip>
            </a:pPr>
            <a:r>
              <a:rPr lang="sr-Cyrl-R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Закон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о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професионалној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рехабилитацији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lang="en-US" sz="2400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запошљавању</a:t>
            </a:r>
            <a:r>
              <a:rPr lang="en-U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lang="en-US" sz="2400" b="1" i="1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lang="en-US" sz="2400" b="1" i="1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i="1" dirty="0" err="1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lang="sr-Cyrl-RS" sz="20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5579" y="1306308"/>
            <a:ext cx="10946674" cy="1254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Термин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примерен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препознаје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српско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законодавство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што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огледа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доношењу</a:t>
            </a:r>
            <a:r>
              <a:rPr lang="sr-Cyrl-RS" sz="2400" dirty="0"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Tx/>
              <a:buSzTx/>
              <a:tabLst/>
            </a:pPr>
            <a:endParaRPr lang="sr-Cyrl-RS" sz="2500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10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84616" y="1028458"/>
            <a:ext cx="787114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sr-Cyrl-RS" sz="2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Термин који је у мањој мери заступљен у јавном животу је </a:t>
            </a:r>
            <a:r>
              <a:rPr lang="sr-Cyrl-RS" sz="2400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особе са хендикепом</a:t>
            </a:r>
            <a:r>
              <a:rPr lang="sr-Cyrl-RS" sz="24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. </a:t>
            </a:r>
            <a:endParaRPr lang="en-US" sz="2400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7</a:t>
            </a:fld>
            <a:endParaRPr lang="sr-Latn-RS" dirty="0"/>
          </a:p>
        </p:txBody>
      </p:sp>
      <p:grpSp>
        <p:nvGrpSpPr>
          <p:cNvPr id="3" name="Google Shape;573;p53"/>
          <p:cNvGrpSpPr/>
          <p:nvPr/>
        </p:nvGrpSpPr>
        <p:grpSpPr>
          <a:xfrm>
            <a:off x="-195943" y="-182880"/>
            <a:ext cx="2327281" cy="2600311"/>
            <a:chOff x="-331425" y="1579700"/>
            <a:chExt cx="1880250" cy="1905825"/>
          </a:xfrm>
        </p:grpSpPr>
        <p:sp>
          <p:nvSpPr>
            <p:cNvPr id="4" name="Google Shape;574;p53"/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575;p53"/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76;p53"/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chemeClr val="dk1">
                <a:alpha val="2678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Rectangle 6"/>
          <p:cNvSpPr/>
          <p:nvPr/>
        </p:nvSpPr>
        <p:spPr>
          <a:xfrm>
            <a:off x="48716" y="825026"/>
            <a:ext cx="21471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2000" b="1" i="1" dirty="0">
                <a:solidFill>
                  <a:srgbClr val="002850"/>
                </a:solidFill>
                <a:latin typeface="Cambria" pitchFamily="18" charset="0"/>
                <a:ea typeface="Cambria" pitchFamily="18" charset="0"/>
              </a:rPr>
              <a:t>Особе са хендикепом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8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87383" y="2063708"/>
            <a:ext cx="11904617" cy="460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међународној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пракси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термин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„</a:t>
            </a:r>
            <a:r>
              <a:rPr kumimoji="0" lang="en-US" sz="2400" b="0" i="1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хендикеп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“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избачен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употребе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сматра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као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непримерен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јер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себи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садржи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историјски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негативну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конотацију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односи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ослањање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помоћ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других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(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нпр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просјачење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). </a:t>
            </a:r>
            <a:endParaRPr kumimoji="0" lang="sr-Cyrl-RS" sz="2400" b="0" i="0" u="none" strike="noStrike" cap="none" normalizeH="0" baseline="0" dirty="0">
              <a:ln>
                <a:noFill/>
              </a:ln>
              <a:solidFill>
                <a:srgbClr val="002850"/>
              </a:solidFill>
              <a:effectLst/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endParaRPr kumimoji="0" lang="sr-Cyrl-RS" sz="2400" b="0" i="0" u="none" strike="noStrike" cap="none" normalizeH="0" baseline="0" dirty="0">
              <a:ln>
                <a:noFill/>
              </a:ln>
              <a:solidFill>
                <a:srgbClr val="002850"/>
              </a:solidFill>
              <a:effectLst/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285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Ипак, поједина удружења у Србији свесно користе термин </a:t>
            </a:r>
            <a:r>
              <a:rPr lang="ru-RU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 са хендикепом</a:t>
            </a:r>
            <a:r>
              <a:rPr lang="ru-RU" sz="2400" dirty="0">
                <a:solidFill>
                  <a:srgbClr val="00285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, сматрајући га прихватљивијим. Због тога је у формалној и стручној комуникацији препоручљиво користити термин </a:t>
            </a:r>
            <a:r>
              <a:rPr lang="ru-RU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 са инвалидитетом</a:t>
            </a:r>
            <a:r>
              <a:rPr lang="ru-RU" sz="2400" dirty="0">
                <a:solidFill>
                  <a:srgbClr val="002850"/>
                </a:solidFill>
                <a:latin typeface="Cambria" pitchFamily="18" charset="0"/>
                <a:ea typeface="Cambria" pitchFamily="18" charset="0"/>
                <a:cs typeface="Times New Roman" pitchFamily="18" charset="0"/>
              </a:rPr>
              <a:t>, док у непосредној комуникацији треба уважавати начин на који особа или организација сама себе именује.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RS" sz="2400" b="0" i="0" u="none" strike="noStrike" cap="none" normalizeH="0" baseline="0" dirty="0">
              <a:ln>
                <a:noFill/>
              </a:ln>
              <a:solidFill>
                <a:srgbClr val="002850"/>
              </a:solidFill>
              <a:effectLst/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Као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главни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разлог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овакав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став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узима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сам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корен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речи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латинског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порекла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(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invalid/us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), и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значи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нејак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неспособан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85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rgbClr val="002850"/>
              </a:solidFill>
              <a:effectLst/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05257" y="768804"/>
            <a:ext cx="2447517" cy="1308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276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72139" y="1553387"/>
            <a:ext cx="1720776" cy="77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2016032" y="694397"/>
            <a:ext cx="9557659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Као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неприхватљив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термин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у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комуникацији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особама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инвалидитетом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одбачен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је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и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термин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особе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посебним</a:t>
            </a:r>
            <a:r>
              <a:rPr lang="en-US" sz="2400" i="1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lang="en-US" sz="2400" i="1" dirty="0" err="1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потребама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  <a:ea typeface="Calibri" charset="-18"/>
                <a:cs typeface="Times New Roman" pitchFamily="18" charset="0"/>
              </a:rPr>
              <a:t>. 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8</a:t>
            </a:fld>
            <a:endParaRPr lang="sr-Latn-RS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65761" y="2244349"/>
            <a:ext cx="1166513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Разлог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овоме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представља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чињеница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да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особе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инвалидитетом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немају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посебне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потребе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у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односу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на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особе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без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инвалидитета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већ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само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у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мањој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или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већој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мери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имају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ограничења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приликом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остваривања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животних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потреба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. </a:t>
            </a:r>
            <a:endParaRPr kumimoji="0" lang="sr-Cyrl-R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charset="-18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Cyrl-R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charset="-18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Важно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је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нагласити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да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у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свакодневном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говору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када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говори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о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особама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инвалидитетом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не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треба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користити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термине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као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што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су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инвалид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хендикепиран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ментално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ретардиран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богаљ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сакат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слеп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глув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итд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. </a:t>
            </a:r>
            <a:endParaRPr kumimoji="0" lang="sr-Cyrl-R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charset="-18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RS" sz="2400" dirty="0">
              <a:latin typeface="Cambria" pitchFamily="18" charset="0"/>
              <a:ea typeface="Calibri" charset="-18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Поред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тога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у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комуникацији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особама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инвалидитетом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треба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избегавати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термин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нормална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особа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или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телесно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способна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а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уместо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њега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користити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термин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особа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без</a:t>
            </a: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400" b="1" i="1" u="none" strike="noStrike" cap="none" normalizeH="0" baseline="0" dirty="0" err="1">
                <a:ln>
                  <a:noFill/>
                </a:ln>
                <a:solidFill>
                  <a:srgbClr val="283F19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инвалидитета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oogle Shape;573;p53"/>
          <p:cNvGrpSpPr/>
          <p:nvPr/>
        </p:nvGrpSpPr>
        <p:grpSpPr>
          <a:xfrm>
            <a:off x="-156754" y="-209006"/>
            <a:ext cx="2325189" cy="2338251"/>
            <a:chOff x="-331425" y="1579700"/>
            <a:chExt cx="1880250" cy="1905825"/>
          </a:xfrm>
        </p:grpSpPr>
        <p:sp>
          <p:nvSpPr>
            <p:cNvPr id="9" name="Google Shape;574;p53"/>
            <p:cNvSpPr/>
            <p:nvPr/>
          </p:nvSpPr>
          <p:spPr>
            <a:xfrm>
              <a:off x="-72650" y="1864050"/>
              <a:ext cx="1621475" cy="1621475"/>
            </a:xfrm>
            <a:custGeom>
              <a:avLst/>
              <a:gdLst/>
              <a:ahLst/>
              <a:cxnLst/>
              <a:rect l="l" t="t" r="r" b="b"/>
              <a:pathLst>
                <a:path w="64859" h="64859" extrusionOk="0">
                  <a:moveTo>
                    <a:pt x="7060" y="1"/>
                  </a:moveTo>
                  <a:lnTo>
                    <a:pt x="1" y="57794"/>
                  </a:lnTo>
                  <a:lnTo>
                    <a:pt x="57800" y="64858"/>
                  </a:lnTo>
                  <a:lnTo>
                    <a:pt x="64858" y="7060"/>
                  </a:lnTo>
                  <a:lnTo>
                    <a:pt x="58170" y="6238"/>
                  </a:lnTo>
                  <a:lnTo>
                    <a:pt x="58170" y="6238"/>
                  </a:lnTo>
                  <a:cubicBezTo>
                    <a:pt x="59249" y="7937"/>
                    <a:pt x="58324" y="10802"/>
                    <a:pt x="55874" y="10802"/>
                  </a:cubicBezTo>
                  <a:cubicBezTo>
                    <a:pt x="55742" y="10802"/>
                    <a:pt x="55605" y="10794"/>
                    <a:pt x="55465" y="10777"/>
                  </a:cubicBezTo>
                  <a:cubicBezTo>
                    <a:pt x="52716" y="10439"/>
                    <a:pt x="52395" y="7185"/>
                    <a:pt x="53935" y="5721"/>
                  </a:cubicBezTo>
                  <a:lnTo>
                    <a:pt x="48068" y="5008"/>
                  </a:lnTo>
                  <a:lnTo>
                    <a:pt x="48068" y="5008"/>
                  </a:lnTo>
                  <a:cubicBezTo>
                    <a:pt x="48897" y="6661"/>
                    <a:pt x="47978" y="9180"/>
                    <a:pt x="45724" y="9180"/>
                  </a:cubicBezTo>
                  <a:cubicBezTo>
                    <a:pt x="45596" y="9180"/>
                    <a:pt x="45463" y="9172"/>
                    <a:pt x="45325" y="9155"/>
                  </a:cubicBezTo>
                  <a:cubicBezTo>
                    <a:pt x="42784" y="8845"/>
                    <a:pt x="42397" y="5955"/>
                    <a:pt x="43671" y="4464"/>
                  </a:cubicBezTo>
                  <a:lnTo>
                    <a:pt x="37369" y="3702"/>
                  </a:lnTo>
                  <a:lnTo>
                    <a:pt x="37369" y="3702"/>
                  </a:lnTo>
                  <a:cubicBezTo>
                    <a:pt x="37603" y="3974"/>
                    <a:pt x="37782" y="4284"/>
                    <a:pt x="37907" y="4621"/>
                  </a:cubicBezTo>
                  <a:cubicBezTo>
                    <a:pt x="38098" y="5062"/>
                    <a:pt x="38169" y="5547"/>
                    <a:pt x="38109" y="6026"/>
                  </a:cubicBezTo>
                  <a:lnTo>
                    <a:pt x="37929" y="6728"/>
                  </a:lnTo>
                  <a:cubicBezTo>
                    <a:pt x="37487" y="7799"/>
                    <a:pt x="36466" y="8409"/>
                    <a:pt x="35415" y="8409"/>
                  </a:cubicBezTo>
                  <a:cubicBezTo>
                    <a:pt x="34849" y="8409"/>
                    <a:pt x="34274" y="8232"/>
                    <a:pt x="33777" y="7854"/>
                  </a:cubicBezTo>
                  <a:cubicBezTo>
                    <a:pt x="33472" y="7647"/>
                    <a:pt x="33211" y="7392"/>
                    <a:pt x="32998" y="7092"/>
                  </a:cubicBezTo>
                  <a:cubicBezTo>
                    <a:pt x="32558" y="6494"/>
                    <a:pt x="32340" y="5802"/>
                    <a:pt x="32432" y="5051"/>
                  </a:cubicBezTo>
                  <a:cubicBezTo>
                    <a:pt x="32519" y="4333"/>
                    <a:pt x="32884" y="3674"/>
                    <a:pt x="33450" y="3223"/>
                  </a:cubicBezTo>
                  <a:lnTo>
                    <a:pt x="26761" y="2406"/>
                  </a:lnTo>
                  <a:lnTo>
                    <a:pt x="26761" y="2406"/>
                  </a:lnTo>
                  <a:cubicBezTo>
                    <a:pt x="27618" y="4006"/>
                    <a:pt x="26733" y="6506"/>
                    <a:pt x="24519" y="6506"/>
                  </a:cubicBezTo>
                  <a:cubicBezTo>
                    <a:pt x="24398" y="6506"/>
                    <a:pt x="24273" y="6498"/>
                    <a:pt x="24144" y="6483"/>
                  </a:cubicBezTo>
                  <a:cubicBezTo>
                    <a:pt x="21662" y="6178"/>
                    <a:pt x="21303" y="3315"/>
                    <a:pt x="22587" y="1895"/>
                  </a:cubicBezTo>
                  <a:lnTo>
                    <a:pt x="17493" y="1274"/>
                  </a:lnTo>
                  <a:lnTo>
                    <a:pt x="17493" y="1274"/>
                  </a:lnTo>
                  <a:cubicBezTo>
                    <a:pt x="17536" y="1405"/>
                    <a:pt x="17564" y="1541"/>
                    <a:pt x="17585" y="1677"/>
                  </a:cubicBezTo>
                  <a:cubicBezTo>
                    <a:pt x="17607" y="2194"/>
                    <a:pt x="17651" y="2787"/>
                    <a:pt x="17389" y="3266"/>
                  </a:cubicBezTo>
                  <a:cubicBezTo>
                    <a:pt x="17134" y="3729"/>
                    <a:pt x="16927" y="4164"/>
                    <a:pt x="16464" y="4469"/>
                  </a:cubicBezTo>
                  <a:cubicBezTo>
                    <a:pt x="16002" y="4779"/>
                    <a:pt x="15577" y="5030"/>
                    <a:pt x="15011" y="5089"/>
                  </a:cubicBezTo>
                  <a:cubicBezTo>
                    <a:pt x="14876" y="5109"/>
                    <a:pt x="14739" y="5118"/>
                    <a:pt x="14603" y="5118"/>
                  </a:cubicBezTo>
                  <a:cubicBezTo>
                    <a:pt x="14237" y="5118"/>
                    <a:pt x="13872" y="5049"/>
                    <a:pt x="13531" y="4910"/>
                  </a:cubicBezTo>
                  <a:cubicBezTo>
                    <a:pt x="11838" y="4213"/>
                    <a:pt x="11256" y="2112"/>
                    <a:pt x="12355" y="648"/>
                  </a:cubicBezTo>
                  <a:lnTo>
                    <a:pt x="7060" y="1"/>
                  </a:lnTo>
                  <a:close/>
                </a:path>
              </a:pathLst>
            </a:custGeom>
            <a:solidFill>
              <a:srgbClr val="595959">
                <a:alpha val="267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Google Shape;575;p53"/>
            <p:cNvSpPr/>
            <p:nvPr/>
          </p:nvSpPr>
          <p:spPr>
            <a:xfrm>
              <a:off x="-82425" y="1854000"/>
              <a:ext cx="1621450" cy="1621725"/>
            </a:xfrm>
            <a:custGeom>
              <a:avLst/>
              <a:gdLst/>
              <a:ahLst/>
              <a:cxnLst/>
              <a:rect l="l" t="t" r="r" b="b"/>
              <a:pathLst>
                <a:path w="64858" h="64869" extrusionOk="0">
                  <a:moveTo>
                    <a:pt x="7064" y="0"/>
                  </a:moveTo>
                  <a:lnTo>
                    <a:pt x="0" y="57810"/>
                  </a:lnTo>
                  <a:lnTo>
                    <a:pt x="57799" y="64868"/>
                  </a:lnTo>
                  <a:lnTo>
                    <a:pt x="64857" y="7064"/>
                  </a:lnTo>
                  <a:lnTo>
                    <a:pt x="58169" y="6248"/>
                  </a:lnTo>
                  <a:lnTo>
                    <a:pt x="58169" y="6248"/>
                  </a:lnTo>
                  <a:cubicBezTo>
                    <a:pt x="59248" y="7947"/>
                    <a:pt x="58323" y="10812"/>
                    <a:pt x="55873" y="10812"/>
                  </a:cubicBezTo>
                  <a:cubicBezTo>
                    <a:pt x="55741" y="10812"/>
                    <a:pt x="55605" y="10804"/>
                    <a:pt x="55464" y="10787"/>
                  </a:cubicBezTo>
                  <a:cubicBezTo>
                    <a:pt x="52715" y="10449"/>
                    <a:pt x="52394" y="7195"/>
                    <a:pt x="53935" y="5731"/>
                  </a:cubicBezTo>
                  <a:lnTo>
                    <a:pt x="48068" y="5018"/>
                  </a:lnTo>
                  <a:lnTo>
                    <a:pt x="48068" y="5018"/>
                  </a:lnTo>
                  <a:cubicBezTo>
                    <a:pt x="48897" y="6671"/>
                    <a:pt x="47982" y="9190"/>
                    <a:pt x="45724" y="9190"/>
                  </a:cubicBezTo>
                  <a:cubicBezTo>
                    <a:pt x="45595" y="9190"/>
                    <a:pt x="45462" y="9182"/>
                    <a:pt x="45325" y="9165"/>
                  </a:cubicBezTo>
                  <a:cubicBezTo>
                    <a:pt x="42783" y="8849"/>
                    <a:pt x="42397" y="5965"/>
                    <a:pt x="43670" y="4474"/>
                  </a:cubicBezTo>
                  <a:lnTo>
                    <a:pt x="37368" y="3701"/>
                  </a:lnTo>
                  <a:lnTo>
                    <a:pt x="37368" y="3701"/>
                  </a:lnTo>
                  <a:cubicBezTo>
                    <a:pt x="37602" y="3973"/>
                    <a:pt x="37781" y="4289"/>
                    <a:pt x="37907" y="4621"/>
                  </a:cubicBezTo>
                  <a:cubicBezTo>
                    <a:pt x="38097" y="5061"/>
                    <a:pt x="38168" y="5551"/>
                    <a:pt x="38108" y="6025"/>
                  </a:cubicBezTo>
                  <a:cubicBezTo>
                    <a:pt x="38048" y="6264"/>
                    <a:pt x="37988" y="6498"/>
                    <a:pt x="37928" y="6732"/>
                  </a:cubicBezTo>
                  <a:cubicBezTo>
                    <a:pt x="37486" y="7801"/>
                    <a:pt x="36463" y="8410"/>
                    <a:pt x="35412" y="8410"/>
                  </a:cubicBezTo>
                  <a:cubicBezTo>
                    <a:pt x="34846" y="8410"/>
                    <a:pt x="34272" y="8234"/>
                    <a:pt x="33776" y="7859"/>
                  </a:cubicBezTo>
                  <a:cubicBezTo>
                    <a:pt x="33471" y="7652"/>
                    <a:pt x="33210" y="7396"/>
                    <a:pt x="32998" y="7097"/>
                  </a:cubicBezTo>
                  <a:cubicBezTo>
                    <a:pt x="32557" y="6498"/>
                    <a:pt x="32339" y="5802"/>
                    <a:pt x="32432" y="5056"/>
                  </a:cubicBezTo>
                  <a:cubicBezTo>
                    <a:pt x="32519" y="4332"/>
                    <a:pt x="32889" y="3679"/>
                    <a:pt x="33455" y="3222"/>
                  </a:cubicBezTo>
                  <a:lnTo>
                    <a:pt x="26766" y="2406"/>
                  </a:lnTo>
                  <a:lnTo>
                    <a:pt x="26766" y="2406"/>
                  </a:lnTo>
                  <a:cubicBezTo>
                    <a:pt x="27623" y="4005"/>
                    <a:pt x="26737" y="6505"/>
                    <a:pt x="24523" y="6505"/>
                  </a:cubicBezTo>
                  <a:cubicBezTo>
                    <a:pt x="24402" y="6505"/>
                    <a:pt x="24277" y="6497"/>
                    <a:pt x="24148" y="6482"/>
                  </a:cubicBezTo>
                  <a:cubicBezTo>
                    <a:pt x="21666" y="6177"/>
                    <a:pt x="21307" y="3320"/>
                    <a:pt x="22592" y="1899"/>
                  </a:cubicBezTo>
                  <a:lnTo>
                    <a:pt x="17497" y="1274"/>
                  </a:lnTo>
                  <a:lnTo>
                    <a:pt x="17497" y="1274"/>
                  </a:lnTo>
                  <a:cubicBezTo>
                    <a:pt x="17541" y="1410"/>
                    <a:pt x="17568" y="1540"/>
                    <a:pt x="17590" y="1676"/>
                  </a:cubicBezTo>
                  <a:cubicBezTo>
                    <a:pt x="17612" y="2193"/>
                    <a:pt x="17655" y="2787"/>
                    <a:pt x="17394" y="3265"/>
                  </a:cubicBezTo>
                  <a:cubicBezTo>
                    <a:pt x="17138" y="3728"/>
                    <a:pt x="16931" y="4163"/>
                    <a:pt x="16469" y="4474"/>
                  </a:cubicBezTo>
                  <a:cubicBezTo>
                    <a:pt x="16006" y="4778"/>
                    <a:pt x="15582" y="5029"/>
                    <a:pt x="15016" y="5089"/>
                  </a:cubicBezTo>
                  <a:cubicBezTo>
                    <a:pt x="14879" y="5110"/>
                    <a:pt x="14741" y="5120"/>
                    <a:pt x="14604" y="5120"/>
                  </a:cubicBezTo>
                  <a:cubicBezTo>
                    <a:pt x="14238" y="5120"/>
                    <a:pt x="13875" y="5047"/>
                    <a:pt x="13535" y="4909"/>
                  </a:cubicBezTo>
                  <a:cubicBezTo>
                    <a:pt x="11843" y="4218"/>
                    <a:pt x="11260" y="2112"/>
                    <a:pt x="12360" y="648"/>
                  </a:cubicBezTo>
                  <a:lnTo>
                    <a:pt x="7064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Google Shape;576;p53"/>
            <p:cNvSpPr/>
            <p:nvPr/>
          </p:nvSpPr>
          <p:spPr>
            <a:xfrm>
              <a:off x="-331425" y="1579700"/>
              <a:ext cx="1101300" cy="649025"/>
            </a:xfrm>
            <a:custGeom>
              <a:avLst/>
              <a:gdLst/>
              <a:ahLst/>
              <a:cxnLst/>
              <a:rect l="l" t="t" r="r" b="b"/>
              <a:pathLst>
                <a:path w="44052" h="25961" extrusionOk="0">
                  <a:moveTo>
                    <a:pt x="40035" y="0"/>
                  </a:moveTo>
                  <a:lnTo>
                    <a:pt x="0" y="15402"/>
                  </a:lnTo>
                  <a:cubicBezTo>
                    <a:pt x="0" y="15402"/>
                    <a:pt x="1513" y="15761"/>
                    <a:pt x="1873" y="16638"/>
                  </a:cubicBezTo>
                  <a:cubicBezTo>
                    <a:pt x="2237" y="17514"/>
                    <a:pt x="1524" y="18526"/>
                    <a:pt x="1524" y="18526"/>
                  </a:cubicBezTo>
                  <a:cubicBezTo>
                    <a:pt x="1524" y="18526"/>
                    <a:pt x="2999" y="18885"/>
                    <a:pt x="3380" y="19816"/>
                  </a:cubicBezTo>
                  <a:cubicBezTo>
                    <a:pt x="3767" y="20752"/>
                    <a:pt x="2885" y="22439"/>
                    <a:pt x="2885" y="22439"/>
                  </a:cubicBezTo>
                  <a:cubicBezTo>
                    <a:pt x="2885" y="22439"/>
                    <a:pt x="4447" y="23011"/>
                    <a:pt x="4703" y="23631"/>
                  </a:cubicBezTo>
                  <a:cubicBezTo>
                    <a:pt x="4958" y="24252"/>
                    <a:pt x="4327" y="25960"/>
                    <a:pt x="4327" y="25960"/>
                  </a:cubicBezTo>
                  <a:lnTo>
                    <a:pt x="44051" y="10684"/>
                  </a:lnTo>
                  <a:cubicBezTo>
                    <a:pt x="41510" y="9791"/>
                    <a:pt x="42609" y="7168"/>
                    <a:pt x="42609" y="7168"/>
                  </a:cubicBezTo>
                  <a:cubicBezTo>
                    <a:pt x="42609" y="7168"/>
                    <a:pt x="41521" y="6466"/>
                    <a:pt x="41047" y="5753"/>
                  </a:cubicBezTo>
                  <a:cubicBezTo>
                    <a:pt x="40574" y="5040"/>
                    <a:pt x="41434" y="3418"/>
                    <a:pt x="41434" y="3418"/>
                  </a:cubicBezTo>
                  <a:cubicBezTo>
                    <a:pt x="41434" y="3418"/>
                    <a:pt x="39806" y="2993"/>
                    <a:pt x="39491" y="2221"/>
                  </a:cubicBezTo>
                  <a:cubicBezTo>
                    <a:pt x="39175" y="1442"/>
                    <a:pt x="40035" y="0"/>
                    <a:pt x="40035" y="0"/>
                  </a:cubicBezTo>
                  <a:close/>
                </a:path>
              </a:pathLst>
            </a:custGeom>
            <a:solidFill>
              <a:srgbClr val="595959">
                <a:alpha val="267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 rot="178942">
            <a:off x="24968" y="592761"/>
            <a:ext cx="214710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2000" b="1" i="1" dirty="0">
                <a:solidFill>
                  <a:srgbClr val="283F19"/>
                </a:solidFill>
                <a:latin typeface="Cambria" pitchFamily="18" charset="0"/>
                <a:ea typeface="Cambria" pitchFamily="18" charset="0"/>
              </a:rPr>
              <a:t>Особе са посебним потребама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283F1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8673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9</a:t>
            </a:fld>
            <a:endParaRPr lang="sr-Latn-R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496" y="0"/>
            <a:ext cx="11545389" cy="1325563"/>
          </a:xfrm>
        </p:spPr>
        <p:txBody>
          <a:bodyPr>
            <a:normAutofit/>
          </a:bodyPr>
          <a:lstStyle/>
          <a:p>
            <a:r>
              <a:rPr lang="sr-Cyrl-R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Табела.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Приказ</a:t>
            </a:r>
            <a:r>
              <a:rPr lang="en-U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друштвено</a:t>
            </a:r>
            <a:r>
              <a:rPr lang="en-U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прихватљиве</a:t>
            </a:r>
            <a:r>
              <a:rPr lang="en-U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терминологије</a:t>
            </a:r>
            <a:r>
              <a:rPr lang="en-U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везано</a:t>
            </a:r>
            <a:r>
              <a:rPr lang="en-U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за</a:t>
            </a:r>
            <a:r>
              <a:rPr lang="en-U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особе</a:t>
            </a:r>
            <a:r>
              <a:rPr lang="en-U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sz="1800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1800" i="1" dirty="0" err="1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инвалидитетом</a:t>
            </a:r>
            <a:endParaRPr lang="sr-Latn-RS" sz="1800" i="1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18447"/>
              </p:ext>
            </p:extLst>
          </p:nvPr>
        </p:nvGraphicFramePr>
        <p:xfrm>
          <a:off x="562791" y="957480"/>
          <a:ext cx="5486400" cy="4572074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9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400" b="1" kern="100" dirty="0">
                          <a:latin typeface="Cambria"/>
                          <a:ea typeface="Calibri"/>
                          <a:cs typeface="Times New Roman"/>
                        </a:rPr>
                        <a:t>Неприхватљива терминологија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7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Особа са посебним потребама, инвалид, хендикепиран, богаљ.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Сакат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Параплегичар и сл.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7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Слеп</a:t>
                      </a:r>
                      <a:r>
                        <a:rPr lang="en-GB" sz="2000" kern="100" dirty="0"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ц, ћорав</a:t>
                      </a:r>
                      <a:endParaRPr lang="en-GB" sz="20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 err="1">
                          <a:latin typeface="Cambria"/>
                          <a:ea typeface="Calibri"/>
                          <a:cs typeface="Times New Roman"/>
                        </a:rPr>
                        <a:t>Глувак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36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Ментално заостао, ментално хендикепиран,  ментално ретардиран, ментално недовољно развијен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Нормалне особе, телесно способан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6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Times New Roman"/>
                        </a:rPr>
                        <a:t>Оболели</a:t>
                      </a:r>
                      <a:r>
                        <a:rPr lang="sr-Cyrl-RS" sz="2400" kern="100" dirty="0"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sr-Cyrl-RS" sz="2000" kern="1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Times New Roman"/>
                        </a:rPr>
                        <a:t>од…</a:t>
                      </a:r>
                      <a:endParaRPr lang="en-US" sz="2000" kern="1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180210"/>
                  </a:ext>
                </a:extLst>
              </a:tr>
            </a:tbl>
          </a:graphicData>
        </a:graphic>
      </p:graphicFrame>
      <p:pic>
        <p:nvPicPr>
          <p:cNvPr id="8" name="Picture 3" descr="C:\Users\marin\OneDrive\Radna površina\ppt za D\Invaliditet.png"/>
          <p:cNvPicPr>
            <a:picLocks noChangeAspect="1" noChangeArrowheads="1"/>
          </p:cNvPicPr>
          <p:nvPr/>
        </p:nvPicPr>
        <p:blipFill>
          <a:blip r:embed="rId2" cstate="print"/>
          <a:srcRect l="17209" r="50425" b="49687"/>
          <a:stretch>
            <a:fillRect/>
          </a:stretch>
        </p:blipFill>
        <p:spPr bwMode="auto">
          <a:xfrm>
            <a:off x="1685108" y="5590904"/>
            <a:ext cx="1110344" cy="1080000"/>
          </a:xfrm>
          <a:prstGeom prst="rect">
            <a:avLst/>
          </a:prstGeom>
          <a:noFill/>
        </p:spPr>
      </p:pic>
      <p:pic>
        <p:nvPicPr>
          <p:cNvPr id="9" name="Picture 3" descr="C:\Users\marin\OneDrive\Radna površina\ppt za D\Invaliditet.png"/>
          <p:cNvPicPr>
            <a:picLocks noChangeAspect="1" noChangeArrowheads="1"/>
          </p:cNvPicPr>
          <p:nvPr/>
        </p:nvPicPr>
        <p:blipFill>
          <a:blip r:embed="rId2" cstate="print"/>
          <a:srcRect l="50098" t="49687" r="17750"/>
          <a:stretch>
            <a:fillRect/>
          </a:stretch>
        </p:blipFill>
        <p:spPr bwMode="auto">
          <a:xfrm>
            <a:off x="9509761" y="5494720"/>
            <a:ext cx="1110343" cy="1087192"/>
          </a:xfrm>
          <a:prstGeom prst="rect">
            <a:avLst/>
          </a:prstGeom>
          <a:noFill/>
        </p:spPr>
      </p:pic>
      <p:pic>
        <p:nvPicPr>
          <p:cNvPr id="10" name="Picture 3" descr="C:\Users\marin\OneDrive\Radna površina\ppt za D\Invaliditet.png"/>
          <p:cNvPicPr>
            <a:picLocks noChangeAspect="1" noChangeArrowheads="1"/>
          </p:cNvPicPr>
          <p:nvPr/>
        </p:nvPicPr>
        <p:blipFill>
          <a:blip r:embed="rId2" cstate="print"/>
          <a:srcRect l="49956" r="16563" b="49687"/>
          <a:stretch>
            <a:fillRect/>
          </a:stretch>
        </p:blipFill>
        <p:spPr bwMode="auto">
          <a:xfrm>
            <a:off x="4467496" y="5577840"/>
            <a:ext cx="1148587" cy="1080000"/>
          </a:xfrm>
          <a:prstGeom prst="rect">
            <a:avLst/>
          </a:prstGeom>
          <a:noFill/>
        </p:spPr>
      </p:pic>
      <p:pic>
        <p:nvPicPr>
          <p:cNvPr id="11" name="Picture 3" descr="C:\Users\marin\OneDrive\Radna površina\ppt za D\Invaliditet.png"/>
          <p:cNvPicPr>
            <a:picLocks noChangeAspect="1" noChangeArrowheads="1"/>
          </p:cNvPicPr>
          <p:nvPr/>
        </p:nvPicPr>
        <p:blipFill>
          <a:blip r:embed="rId2" cstate="print"/>
          <a:srcRect l="17316" t="49687" r="50154"/>
          <a:stretch>
            <a:fillRect/>
          </a:stretch>
        </p:blipFill>
        <p:spPr bwMode="auto">
          <a:xfrm>
            <a:off x="6923315" y="5529554"/>
            <a:ext cx="1123405" cy="1087192"/>
          </a:xfrm>
          <a:prstGeom prst="rect">
            <a:avLst/>
          </a:prstGeom>
          <a:noFill/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D7EED0-BFB5-B2ED-BFD6-FE41A4D8A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566921"/>
              </p:ext>
            </p:extLst>
          </p:nvPr>
        </p:nvGraphicFramePr>
        <p:xfrm>
          <a:off x="6335485" y="957480"/>
          <a:ext cx="5486400" cy="4558941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3096213684"/>
                    </a:ext>
                  </a:extLst>
                </a:gridCol>
              </a:tblGrid>
              <a:tr h="37991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400" b="1" kern="100" dirty="0">
                          <a:latin typeface="Cambria"/>
                          <a:ea typeface="Calibri"/>
                          <a:cs typeface="Times New Roman"/>
                        </a:rPr>
                        <a:t>Прихватљива терминологија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823172"/>
                  </a:ext>
                </a:extLst>
              </a:tr>
              <a:tr h="6965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Особа са инвалидитетом, особа са хендикепом (ако се показује поштовање) 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912803"/>
                  </a:ext>
                </a:extLst>
              </a:tr>
              <a:tr h="3482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Особа са физичким инвалидитетом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206332"/>
                  </a:ext>
                </a:extLst>
              </a:tr>
              <a:tr h="3482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Особа са параплегијом и сл.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727913"/>
                  </a:ext>
                </a:extLst>
              </a:tr>
              <a:tr h="6965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Особе са оштећењем вида, слеп</a:t>
                      </a:r>
                      <a:r>
                        <a:rPr lang="sr-Latn-RS" sz="2000" kern="100" dirty="0">
                          <a:latin typeface="Cambria"/>
                          <a:ea typeface="Calibri"/>
                          <a:cs typeface="Times New Roman"/>
                        </a:rPr>
                        <a:t>a </a:t>
                      </a: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особа и слабовида особа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091374"/>
                  </a:ext>
                </a:extLst>
              </a:tr>
              <a:tr h="3482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Особе са оштећењем слуха, глува особа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380344"/>
                  </a:ext>
                </a:extLst>
              </a:tr>
              <a:tr h="10447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Особа са менталним инвалидитетом, особа са тешкоћама у учењу, особа са интелектуалним инвалидитетом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949928"/>
                  </a:ext>
                </a:extLst>
              </a:tr>
              <a:tr h="3482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latin typeface="Cambria"/>
                          <a:ea typeface="Calibri"/>
                          <a:cs typeface="Times New Roman"/>
                        </a:rPr>
                        <a:t>Особа без инвалидитета</a:t>
                      </a:r>
                      <a:endParaRPr lang="en-US" sz="2400" kern="100" dirty="0"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95754"/>
                  </a:ext>
                </a:extLst>
              </a:tr>
              <a:tr h="3482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sr-Cyrl-RS" sz="2000" kern="100" dirty="0">
                          <a:solidFill>
                            <a:schemeClr val="tx1"/>
                          </a:solidFill>
                          <a:latin typeface="Cambria"/>
                          <a:ea typeface="Calibri"/>
                          <a:cs typeface="Times New Roman"/>
                        </a:rPr>
                        <a:t>Особа која живи са…</a:t>
                      </a:r>
                      <a:endParaRPr lang="en-US" sz="2000" kern="100" dirty="0">
                        <a:solidFill>
                          <a:schemeClr val="tx1"/>
                        </a:solidFill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630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174249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65;p53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6377129" y="1452490"/>
            <a:ext cx="4781589" cy="3867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10</a:t>
            </a:fld>
            <a:endParaRPr lang="sr-Latn-RS" dirty="0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91548" y="1320516"/>
            <a:ext cx="1162594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У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наставку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ће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користити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термин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„</a:t>
            </a:r>
            <a:r>
              <a:rPr kumimoji="0" lang="en-US" sz="28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особа</a:t>
            </a:r>
            <a:r>
              <a:rPr kumimoji="0" lang="en-US" sz="2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kumimoji="0" lang="en-US" sz="2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инвалидитетом</a:t>
            </a:r>
            <a:r>
              <a:rPr kumimoji="0" lang="en-US" sz="2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“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као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термин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који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је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препознат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у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међународним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конвенцијама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националном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законодавству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и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кровним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организација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који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баве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активностима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особа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са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инвалидитетом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. </a:t>
            </a:r>
            <a:endParaRPr kumimoji="0" lang="sr-Cyrl-R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charset="-18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r-Cyrl-RS" sz="2800" dirty="0">
              <a:latin typeface="Cambria" pitchFamily="18" charset="0"/>
              <a:ea typeface="Calibri" charset="-18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Генерално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, у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свакодневној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комуникацији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прихватљиво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је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коришћење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свих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термина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који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су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друштвено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прихватљиви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и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нису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charset="-18"/>
                <a:cs typeface="Times New Roman" pitchFamily="18" charset="0"/>
              </a:rPr>
              <a:t>увредљиви</a:t>
            </a:r>
            <a:r>
              <a:rPr lang="sr-Cyrl-RS" sz="2800" dirty="0">
                <a:latin typeface="Cambria" pitchFamily="18" charset="0"/>
                <a:ea typeface="Calibri" charset="-18"/>
                <a:cs typeface="Times New Roman" pitchFamily="18" charset="0"/>
              </a:rPr>
              <a:t>.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Picture 2" descr="C:\Users\marin\OneDrive\Radna površina\ppt za D\o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3942" y="4402183"/>
            <a:ext cx="3918858" cy="2455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8440" y="0"/>
            <a:ext cx="5405846" cy="1325563"/>
          </a:xfrm>
        </p:spPr>
        <p:txBody>
          <a:bodyPr/>
          <a:lstStyle/>
          <a:p>
            <a:r>
              <a:rPr lang="sr-Cyrl-RS" sz="4000" dirty="0">
                <a:latin typeface="Cambria" pitchFamily="18" charset="0"/>
                <a:ea typeface="Cambria" pitchFamily="18" charset="0"/>
              </a:rPr>
              <a:t>1.2</a:t>
            </a:r>
            <a:r>
              <a:rPr lang="en-US" sz="4000" dirty="0">
                <a:latin typeface="Cambria" pitchFamily="18" charset="0"/>
                <a:ea typeface="Cambria" pitchFamily="18" charset="0"/>
              </a:rPr>
              <a:t>.</a:t>
            </a:r>
            <a:r>
              <a:rPr lang="sr-Cyrl-RS" sz="4000" dirty="0">
                <a:latin typeface="Cambria" pitchFamily="18" charset="0"/>
                <a:ea typeface="Cambria" pitchFamily="18" charset="0"/>
              </a:rPr>
              <a:t> Дефиниције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11</a:t>
            </a:fld>
            <a:endParaRPr lang="sr-Latn-RS" dirty="0"/>
          </a:p>
        </p:txBody>
      </p:sp>
      <p:sp>
        <p:nvSpPr>
          <p:cNvPr id="4" name="Rectangle 3"/>
          <p:cNvSpPr/>
          <p:nvPr/>
        </p:nvSpPr>
        <p:spPr>
          <a:xfrm>
            <a:off x="2468880" y="1198657"/>
            <a:ext cx="9723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2200" dirty="0">
                <a:solidFill>
                  <a:srgbClr val="002850"/>
                </a:solidFill>
                <a:latin typeface="Cambria" pitchFamily="18" charset="0"/>
                <a:ea typeface="Cambria" pitchFamily="18" charset="0"/>
              </a:rPr>
              <a:t>Пре саме дефиниције појма „</a:t>
            </a:r>
            <a:r>
              <a:rPr lang="sr-Cyrl-RS" sz="2200" i="1" dirty="0">
                <a:solidFill>
                  <a:srgbClr val="002850"/>
                </a:solidFill>
                <a:latin typeface="Cambria" pitchFamily="18" charset="0"/>
                <a:ea typeface="Cambria" pitchFamily="18" charset="0"/>
              </a:rPr>
              <a:t>особа са инвалидитетом“</a:t>
            </a:r>
            <a:r>
              <a:rPr lang="sr-Cyrl-RS" sz="2200" dirty="0">
                <a:solidFill>
                  <a:srgbClr val="002850"/>
                </a:solidFill>
                <a:latin typeface="Cambria" pitchFamily="18" charset="0"/>
                <a:ea typeface="Cambria" pitchFamily="18" charset="0"/>
              </a:rPr>
              <a:t> важно је истаћи два концепта схватања инвалидитета: </a:t>
            </a:r>
            <a:endParaRPr lang="en-US" sz="2200" dirty="0">
              <a:solidFill>
                <a:srgbClr val="00285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Freeform: Shape 21">
            <a:extLst>
              <a:ext uri="{FF2B5EF4-FFF2-40B4-BE49-F238E27FC236}">
                <a16:creationId xmlns:a16="http://schemas.microsoft.com/office/drawing/2014/main" id="{C027D03D-FABC-48FE-8E88-BDBCEA66AE70}"/>
              </a:ext>
            </a:extLst>
          </p:cNvPr>
          <p:cNvSpPr/>
          <p:nvPr/>
        </p:nvSpPr>
        <p:spPr>
          <a:xfrm>
            <a:off x="0" y="0"/>
            <a:ext cx="5275385" cy="6861156"/>
          </a:xfrm>
          <a:custGeom>
            <a:avLst/>
            <a:gdLst>
              <a:gd name="connsiteX0" fmla="*/ 305805 w 5275385"/>
              <a:gd name="connsiteY0" fmla="*/ 6431335 h 6861156"/>
              <a:gd name="connsiteX1" fmla="*/ 284555 w 5275385"/>
              <a:gd name="connsiteY1" fmla="*/ 6452626 h 6861156"/>
              <a:gd name="connsiteX2" fmla="*/ 284555 w 5275385"/>
              <a:gd name="connsiteY2" fmla="*/ 6597188 h 6861156"/>
              <a:gd name="connsiteX3" fmla="*/ 305805 w 5275385"/>
              <a:gd name="connsiteY3" fmla="*/ 6618106 h 6861156"/>
              <a:gd name="connsiteX4" fmla="*/ 326811 w 5275385"/>
              <a:gd name="connsiteY4" fmla="*/ 6597188 h 6861156"/>
              <a:gd name="connsiteX5" fmla="*/ 326811 w 5275385"/>
              <a:gd name="connsiteY5" fmla="*/ 6452626 h 6861156"/>
              <a:gd name="connsiteX6" fmla="*/ 305805 w 5275385"/>
              <a:gd name="connsiteY6" fmla="*/ 6431335 h 6861156"/>
              <a:gd name="connsiteX7" fmla="*/ 310446 w 5275385"/>
              <a:gd name="connsiteY7" fmla="*/ 6142212 h 6861156"/>
              <a:gd name="connsiteX8" fmla="*/ 294814 w 5275385"/>
              <a:gd name="connsiteY8" fmla="*/ 6146694 h 6861156"/>
              <a:gd name="connsiteX9" fmla="*/ 286998 w 5275385"/>
              <a:gd name="connsiteY9" fmla="*/ 6160889 h 6861156"/>
              <a:gd name="connsiteX10" fmla="*/ 284555 w 5275385"/>
              <a:gd name="connsiteY10" fmla="*/ 6193387 h 6861156"/>
              <a:gd name="connsiteX11" fmla="*/ 284555 w 5275385"/>
              <a:gd name="connsiteY11" fmla="*/ 6308066 h 6861156"/>
              <a:gd name="connsiteX12" fmla="*/ 305805 w 5275385"/>
              <a:gd name="connsiteY12" fmla="*/ 6329357 h 6861156"/>
              <a:gd name="connsiteX13" fmla="*/ 326811 w 5275385"/>
              <a:gd name="connsiteY13" fmla="*/ 6308066 h 6861156"/>
              <a:gd name="connsiteX14" fmla="*/ 326323 w 5275385"/>
              <a:gd name="connsiteY14" fmla="*/ 6194134 h 6861156"/>
              <a:gd name="connsiteX15" fmla="*/ 328765 w 5275385"/>
              <a:gd name="connsiteY15" fmla="*/ 6165372 h 6861156"/>
              <a:gd name="connsiteX16" fmla="*/ 310446 w 5275385"/>
              <a:gd name="connsiteY16" fmla="*/ 6142212 h 6861156"/>
              <a:gd name="connsiteX17" fmla="*/ 374929 w 5275385"/>
              <a:gd name="connsiteY17" fmla="*/ 5860187 h 6861156"/>
              <a:gd name="connsiteX18" fmla="*/ 348550 w 5275385"/>
              <a:gd name="connsiteY18" fmla="*/ 5873634 h 6861156"/>
              <a:gd name="connsiteX19" fmla="*/ 310691 w 5275385"/>
              <a:gd name="connsiteY19" fmla="*/ 6015581 h 6861156"/>
              <a:gd name="connsiteX20" fmla="*/ 326567 w 5275385"/>
              <a:gd name="connsiteY20" fmla="*/ 6040608 h 6861156"/>
              <a:gd name="connsiteX21" fmla="*/ 331208 w 5275385"/>
              <a:gd name="connsiteY21" fmla="*/ 6040982 h 6861156"/>
              <a:gd name="connsiteX22" fmla="*/ 351969 w 5275385"/>
              <a:gd name="connsiteY22" fmla="*/ 6024546 h 6861156"/>
              <a:gd name="connsiteX23" fmla="*/ 388852 w 5275385"/>
              <a:gd name="connsiteY23" fmla="*/ 5886708 h 6861156"/>
              <a:gd name="connsiteX24" fmla="*/ 374929 w 5275385"/>
              <a:gd name="connsiteY24" fmla="*/ 5860187 h 6861156"/>
              <a:gd name="connsiteX25" fmla="*/ 483133 w 5275385"/>
              <a:gd name="connsiteY25" fmla="*/ 5596839 h 6861156"/>
              <a:gd name="connsiteX26" fmla="*/ 470188 w 5275385"/>
              <a:gd name="connsiteY26" fmla="*/ 5606551 h 6861156"/>
              <a:gd name="connsiteX27" fmla="*/ 401553 w 5275385"/>
              <a:gd name="connsiteY27" fmla="*/ 5736544 h 6861156"/>
              <a:gd name="connsiteX28" fmla="*/ 412056 w 5275385"/>
              <a:gd name="connsiteY28" fmla="*/ 5764560 h 6861156"/>
              <a:gd name="connsiteX29" fmla="*/ 420849 w 5275385"/>
              <a:gd name="connsiteY29" fmla="*/ 5766427 h 6861156"/>
              <a:gd name="connsiteX30" fmla="*/ 440145 w 5275385"/>
              <a:gd name="connsiteY30" fmla="*/ 5754101 h 6861156"/>
              <a:gd name="connsiteX31" fmla="*/ 506338 w 5275385"/>
              <a:gd name="connsiteY31" fmla="*/ 5628590 h 6861156"/>
              <a:gd name="connsiteX32" fmla="*/ 499254 w 5275385"/>
              <a:gd name="connsiteY32" fmla="*/ 5599454 h 6861156"/>
              <a:gd name="connsiteX33" fmla="*/ 483133 w 5275385"/>
              <a:gd name="connsiteY33" fmla="*/ 5596839 h 6861156"/>
              <a:gd name="connsiteX34" fmla="*/ 673895 w 5275385"/>
              <a:gd name="connsiteY34" fmla="*/ 5375702 h 6861156"/>
              <a:gd name="connsiteX35" fmla="*/ 658752 w 5275385"/>
              <a:gd name="connsiteY35" fmla="*/ 5380931 h 6861156"/>
              <a:gd name="connsiteX36" fmla="*/ 555677 w 5275385"/>
              <a:gd name="connsiteY36" fmla="*/ 5486643 h 6861156"/>
              <a:gd name="connsiteX37" fmla="*/ 558363 w 5275385"/>
              <a:gd name="connsiteY37" fmla="*/ 5516153 h 6861156"/>
              <a:gd name="connsiteX38" fmla="*/ 572042 w 5275385"/>
              <a:gd name="connsiteY38" fmla="*/ 5521009 h 6861156"/>
              <a:gd name="connsiteX39" fmla="*/ 588162 w 5275385"/>
              <a:gd name="connsiteY39" fmla="*/ 5513539 h 6861156"/>
              <a:gd name="connsiteX40" fmla="*/ 686352 w 5275385"/>
              <a:gd name="connsiteY40" fmla="*/ 5412682 h 6861156"/>
              <a:gd name="connsiteX41" fmla="*/ 693436 w 5275385"/>
              <a:gd name="connsiteY41" fmla="*/ 5397740 h 6861156"/>
              <a:gd name="connsiteX42" fmla="*/ 688306 w 5275385"/>
              <a:gd name="connsiteY42" fmla="*/ 5382798 h 6861156"/>
              <a:gd name="connsiteX43" fmla="*/ 673895 w 5275385"/>
              <a:gd name="connsiteY43" fmla="*/ 5375702 h 6861156"/>
              <a:gd name="connsiteX44" fmla="*/ 909600 w 5275385"/>
              <a:gd name="connsiteY44" fmla="*/ 5226284 h 6861156"/>
              <a:gd name="connsiteX45" fmla="*/ 777947 w 5275385"/>
              <a:gd name="connsiteY45" fmla="*/ 5292775 h 6861156"/>
              <a:gd name="connsiteX46" fmla="*/ 770864 w 5275385"/>
              <a:gd name="connsiteY46" fmla="*/ 5321911 h 6861156"/>
              <a:gd name="connsiteX47" fmla="*/ 788694 w 5275385"/>
              <a:gd name="connsiteY47" fmla="*/ 5331996 h 6861156"/>
              <a:gd name="connsiteX48" fmla="*/ 799930 w 5275385"/>
              <a:gd name="connsiteY48" fmla="*/ 5329008 h 6861156"/>
              <a:gd name="connsiteX49" fmla="*/ 925476 w 5275385"/>
              <a:gd name="connsiteY49" fmla="*/ 5265879 h 6861156"/>
              <a:gd name="connsiteX50" fmla="*/ 937201 w 5275385"/>
              <a:gd name="connsiteY50" fmla="*/ 5237864 h 6861156"/>
              <a:gd name="connsiteX51" fmla="*/ 925721 w 5275385"/>
              <a:gd name="connsiteY51" fmla="*/ 5226284 h 6861156"/>
              <a:gd name="connsiteX52" fmla="*/ 909600 w 5275385"/>
              <a:gd name="connsiteY52" fmla="*/ 5226284 h 6861156"/>
              <a:gd name="connsiteX53" fmla="*/ 1194644 w 5275385"/>
              <a:gd name="connsiteY53" fmla="*/ 5157926 h 6861156"/>
              <a:gd name="connsiteX54" fmla="*/ 1049801 w 5275385"/>
              <a:gd name="connsiteY54" fmla="*/ 5181832 h 6861156"/>
              <a:gd name="connsiteX55" fmla="*/ 1033925 w 5275385"/>
              <a:gd name="connsiteY55" fmla="*/ 5207233 h 6861156"/>
              <a:gd name="connsiteX56" fmla="*/ 1054686 w 5275385"/>
              <a:gd name="connsiteY56" fmla="*/ 5223669 h 6861156"/>
              <a:gd name="connsiteX57" fmla="*/ 1059571 w 5275385"/>
              <a:gd name="connsiteY57" fmla="*/ 5223295 h 6861156"/>
              <a:gd name="connsiteX58" fmla="*/ 1198796 w 5275385"/>
              <a:gd name="connsiteY58" fmla="*/ 5199762 h 6861156"/>
              <a:gd name="connsiteX59" fmla="*/ 1217603 w 5275385"/>
              <a:gd name="connsiteY59" fmla="*/ 5176603 h 6861156"/>
              <a:gd name="connsiteX60" fmla="*/ 1194644 w 5275385"/>
              <a:gd name="connsiteY60" fmla="*/ 5157926 h 6861156"/>
              <a:gd name="connsiteX61" fmla="*/ 3656718 w 5275385"/>
              <a:gd name="connsiteY61" fmla="*/ 5151202 h 6861156"/>
              <a:gd name="connsiteX62" fmla="*/ 3635468 w 5275385"/>
              <a:gd name="connsiteY62" fmla="*/ 5172494 h 6861156"/>
              <a:gd name="connsiteX63" fmla="*/ 3656718 w 5275385"/>
              <a:gd name="connsiteY63" fmla="*/ 5193412 h 6861156"/>
              <a:gd name="connsiteX64" fmla="*/ 3801560 w 5275385"/>
              <a:gd name="connsiteY64" fmla="*/ 5193412 h 6861156"/>
              <a:gd name="connsiteX65" fmla="*/ 3822810 w 5275385"/>
              <a:gd name="connsiteY65" fmla="*/ 5172494 h 6861156"/>
              <a:gd name="connsiteX66" fmla="*/ 3801560 w 5275385"/>
              <a:gd name="connsiteY66" fmla="*/ 5151202 h 6861156"/>
              <a:gd name="connsiteX67" fmla="*/ 3367033 w 5275385"/>
              <a:gd name="connsiteY67" fmla="*/ 5151202 h 6861156"/>
              <a:gd name="connsiteX68" fmla="*/ 3345783 w 5275385"/>
              <a:gd name="connsiteY68" fmla="*/ 5172494 h 6861156"/>
              <a:gd name="connsiteX69" fmla="*/ 3367033 w 5275385"/>
              <a:gd name="connsiteY69" fmla="*/ 5193412 h 6861156"/>
              <a:gd name="connsiteX70" fmla="*/ 3511876 w 5275385"/>
              <a:gd name="connsiteY70" fmla="*/ 5193412 h 6861156"/>
              <a:gd name="connsiteX71" fmla="*/ 3532881 w 5275385"/>
              <a:gd name="connsiteY71" fmla="*/ 5172494 h 6861156"/>
              <a:gd name="connsiteX72" fmla="*/ 3511876 w 5275385"/>
              <a:gd name="connsiteY72" fmla="*/ 5151202 h 6861156"/>
              <a:gd name="connsiteX73" fmla="*/ 3077837 w 5275385"/>
              <a:gd name="connsiteY73" fmla="*/ 5151202 h 6861156"/>
              <a:gd name="connsiteX74" fmla="*/ 3056587 w 5275385"/>
              <a:gd name="connsiteY74" fmla="*/ 5172494 h 6861156"/>
              <a:gd name="connsiteX75" fmla="*/ 3077837 w 5275385"/>
              <a:gd name="connsiteY75" fmla="*/ 5193412 h 6861156"/>
              <a:gd name="connsiteX76" fmla="*/ 3222435 w 5275385"/>
              <a:gd name="connsiteY76" fmla="*/ 5193412 h 6861156"/>
              <a:gd name="connsiteX77" fmla="*/ 3243441 w 5275385"/>
              <a:gd name="connsiteY77" fmla="*/ 5172494 h 6861156"/>
              <a:gd name="connsiteX78" fmla="*/ 3222435 w 5275385"/>
              <a:gd name="connsiteY78" fmla="*/ 5151202 h 6861156"/>
              <a:gd name="connsiteX79" fmla="*/ 2788153 w 5275385"/>
              <a:gd name="connsiteY79" fmla="*/ 5151202 h 6861156"/>
              <a:gd name="connsiteX80" fmla="*/ 2767147 w 5275385"/>
              <a:gd name="connsiteY80" fmla="*/ 5172494 h 6861156"/>
              <a:gd name="connsiteX81" fmla="*/ 2788153 w 5275385"/>
              <a:gd name="connsiteY81" fmla="*/ 5193412 h 6861156"/>
              <a:gd name="connsiteX82" fmla="*/ 2932751 w 5275385"/>
              <a:gd name="connsiteY82" fmla="*/ 5193412 h 6861156"/>
              <a:gd name="connsiteX83" fmla="*/ 2954001 w 5275385"/>
              <a:gd name="connsiteY83" fmla="*/ 5172494 h 6861156"/>
              <a:gd name="connsiteX84" fmla="*/ 2932751 w 5275385"/>
              <a:gd name="connsiteY84" fmla="*/ 5151202 h 6861156"/>
              <a:gd name="connsiteX85" fmla="*/ 2498712 w 5275385"/>
              <a:gd name="connsiteY85" fmla="*/ 5151202 h 6861156"/>
              <a:gd name="connsiteX86" fmla="*/ 2477707 w 5275385"/>
              <a:gd name="connsiteY86" fmla="*/ 5172494 h 6861156"/>
              <a:gd name="connsiteX87" fmla="*/ 2498712 w 5275385"/>
              <a:gd name="connsiteY87" fmla="*/ 5193412 h 6861156"/>
              <a:gd name="connsiteX88" fmla="*/ 2643310 w 5275385"/>
              <a:gd name="connsiteY88" fmla="*/ 5193412 h 6861156"/>
              <a:gd name="connsiteX89" fmla="*/ 2664560 w 5275385"/>
              <a:gd name="connsiteY89" fmla="*/ 5172494 h 6861156"/>
              <a:gd name="connsiteX90" fmla="*/ 2643310 w 5275385"/>
              <a:gd name="connsiteY90" fmla="*/ 5151202 h 6861156"/>
              <a:gd name="connsiteX91" fmla="*/ 2209028 w 5275385"/>
              <a:gd name="connsiteY91" fmla="*/ 5151202 h 6861156"/>
              <a:gd name="connsiteX92" fmla="*/ 2187778 w 5275385"/>
              <a:gd name="connsiteY92" fmla="*/ 5172494 h 6861156"/>
              <a:gd name="connsiteX93" fmla="*/ 2209028 w 5275385"/>
              <a:gd name="connsiteY93" fmla="*/ 5193412 h 6861156"/>
              <a:gd name="connsiteX94" fmla="*/ 2353870 w 5275385"/>
              <a:gd name="connsiteY94" fmla="*/ 5193412 h 6861156"/>
              <a:gd name="connsiteX95" fmla="*/ 2375120 w 5275385"/>
              <a:gd name="connsiteY95" fmla="*/ 5172494 h 6861156"/>
              <a:gd name="connsiteX96" fmla="*/ 2353870 w 5275385"/>
              <a:gd name="connsiteY96" fmla="*/ 5151202 h 6861156"/>
              <a:gd name="connsiteX97" fmla="*/ 1919832 w 5275385"/>
              <a:gd name="connsiteY97" fmla="*/ 5151202 h 6861156"/>
              <a:gd name="connsiteX98" fmla="*/ 1898582 w 5275385"/>
              <a:gd name="connsiteY98" fmla="*/ 5172494 h 6861156"/>
              <a:gd name="connsiteX99" fmla="*/ 1919832 w 5275385"/>
              <a:gd name="connsiteY99" fmla="*/ 5193412 h 6861156"/>
              <a:gd name="connsiteX100" fmla="*/ 2064430 w 5275385"/>
              <a:gd name="connsiteY100" fmla="*/ 5193412 h 6861156"/>
              <a:gd name="connsiteX101" fmla="*/ 2085436 w 5275385"/>
              <a:gd name="connsiteY101" fmla="*/ 5172494 h 6861156"/>
              <a:gd name="connsiteX102" fmla="*/ 2064430 w 5275385"/>
              <a:gd name="connsiteY102" fmla="*/ 5151202 h 6861156"/>
              <a:gd name="connsiteX103" fmla="*/ 1630636 w 5275385"/>
              <a:gd name="connsiteY103" fmla="*/ 5151202 h 6861156"/>
              <a:gd name="connsiteX104" fmla="*/ 1609386 w 5275385"/>
              <a:gd name="connsiteY104" fmla="*/ 5172494 h 6861156"/>
              <a:gd name="connsiteX105" fmla="*/ 1630636 w 5275385"/>
              <a:gd name="connsiteY105" fmla="*/ 5193412 h 6861156"/>
              <a:gd name="connsiteX106" fmla="*/ 1775234 w 5275385"/>
              <a:gd name="connsiteY106" fmla="*/ 5193412 h 6861156"/>
              <a:gd name="connsiteX107" fmla="*/ 1796240 w 5275385"/>
              <a:gd name="connsiteY107" fmla="*/ 5172494 h 6861156"/>
              <a:gd name="connsiteX108" fmla="*/ 1775234 w 5275385"/>
              <a:gd name="connsiteY108" fmla="*/ 5151202 h 6861156"/>
              <a:gd name="connsiteX109" fmla="*/ 1341196 w 5275385"/>
              <a:gd name="connsiteY109" fmla="*/ 5151202 h 6861156"/>
              <a:gd name="connsiteX110" fmla="*/ 1319946 w 5275385"/>
              <a:gd name="connsiteY110" fmla="*/ 5172494 h 6861156"/>
              <a:gd name="connsiteX111" fmla="*/ 1341196 w 5275385"/>
              <a:gd name="connsiteY111" fmla="*/ 5193412 h 6861156"/>
              <a:gd name="connsiteX112" fmla="*/ 1485794 w 5275385"/>
              <a:gd name="connsiteY112" fmla="*/ 5193412 h 6861156"/>
              <a:gd name="connsiteX113" fmla="*/ 1506799 w 5275385"/>
              <a:gd name="connsiteY113" fmla="*/ 5172494 h 6861156"/>
              <a:gd name="connsiteX114" fmla="*/ 1485794 w 5275385"/>
              <a:gd name="connsiteY114" fmla="*/ 5151202 h 6861156"/>
              <a:gd name="connsiteX115" fmla="*/ 4083673 w 5275385"/>
              <a:gd name="connsiteY115" fmla="*/ 5113847 h 6861156"/>
              <a:gd name="connsiteX116" fmla="*/ 3943471 w 5275385"/>
              <a:gd name="connsiteY116" fmla="*/ 5140742 h 6861156"/>
              <a:gd name="connsiteX117" fmla="*/ 3925641 w 5275385"/>
              <a:gd name="connsiteY117" fmla="*/ 5164650 h 6861156"/>
              <a:gd name="connsiteX118" fmla="*/ 3946402 w 5275385"/>
              <a:gd name="connsiteY118" fmla="*/ 5182579 h 6861156"/>
              <a:gd name="connsiteX119" fmla="*/ 3949333 w 5275385"/>
              <a:gd name="connsiteY119" fmla="*/ 5182579 h 6861156"/>
              <a:gd name="connsiteX120" fmla="*/ 4093687 w 5275385"/>
              <a:gd name="connsiteY120" fmla="*/ 5154937 h 6861156"/>
              <a:gd name="connsiteX121" fmla="*/ 4106877 w 5275385"/>
              <a:gd name="connsiteY121" fmla="*/ 5145225 h 6861156"/>
              <a:gd name="connsiteX122" fmla="*/ 4109319 w 5275385"/>
              <a:gd name="connsiteY122" fmla="*/ 5129163 h 6861156"/>
              <a:gd name="connsiteX123" fmla="*/ 4083673 w 5275385"/>
              <a:gd name="connsiteY123" fmla="*/ 5113847 h 6861156"/>
              <a:gd name="connsiteX124" fmla="*/ 4369449 w 5275385"/>
              <a:gd name="connsiteY124" fmla="*/ 5020088 h 6861156"/>
              <a:gd name="connsiteX125" fmla="*/ 4353328 w 5275385"/>
              <a:gd name="connsiteY125" fmla="*/ 5020835 h 6861156"/>
              <a:gd name="connsiteX126" fmla="*/ 4221188 w 5275385"/>
              <a:gd name="connsiteY126" fmla="*/ 5073879 h 6861156"/>
              <a:gd name="connsiteX127" fmla="*/ 4208974 w 5275385"/>
              <a:gd name="connsiteY127" fmla="*/ 5084337 h 6861156"/>
              <a:gd name="connsiteX128" fmla="*/ 4207998 w 5275385"/>
              <a:gd name="connsiteY128" fmla="*/ 5100400 h 6861156"/>
              <a:gd name="connsiteX129" fmla="*/ 4227782 w 5275385"/>
              <a:gd name="connsiteY129" fmla="*/ 5114595 h 6861156"/>
              <a:gd name="connsiteX130" fmla="*/ 4234621 w 5275385"/>
              <a:gd name="connsiteY130" fmla="*/ 5113474 h 6861156"/>
              <a:gd name="connsiteX131" fmla="*/ 4370670 w 5275385"/>
              <a:gd name="connsiteY131" fmla="*/ 5058563 h 6861156"/>
              <a:gd name="connsiteX132" fmla="*/ 4381418 w 5275385"/>
              <a:gd name="connsiteY132" fmla="*/ 5030921 h 6861156"/>
              <a:gd name="connsiteX133" fmla="*/ 4369449 w 5275385"/>
              <a:gd name="connsiteY133" fmla="*/ 5020088 h 6861156"/>
              <a:gd name="connsiteX134" fmla="*/ 4608603 w 5275385"/>
              <a:gd name="connsiteY134" fmla="*/ 4866375 h 6861156"/>
              <a:gd name="connsiteX135" fmla="*/ 4593185 w 5275385"/>
              <a:gd name="connsiteY135" fmla="*/ 4871045 h 6861156"/>
              <a:gd name="connsiteX136" fmla="*/ 4477898 w 5275385"/>
              <a:gd name="connsiteY136" fmla="*/ 4953224 h 6861156"/>
              <a:gd name="connsiteX137" fmla="*/ 4471058 w 5275385"/>
              <a:gd name="connsiteY137" fmla="*/ 4982360 h 6861156"/>
              <a:gd name="connsiteX138" fmla="*/ 4489134 w 5275385"/>
              <a:gd name="connsiteY138" fmla="*/ 4992073 h 6861156"/>
              <a:gd name="connsiteX139" fmla="*/ 4500124 w 5275385"/>
              <a:gd name="connsiteY139" fmla="*/ 4989084 h 6861156"/>
              <a:gd name="connsiteX140" fmla="*/ 4620053 w 5275385"/>
              <a:gd name="connsiteY140" fmla="*/ 4903543 h 6861156"/>
              <a:gd name="connsiteX141" fmla="*/ 4627380 w 5275385"/>
              <a:gd name="connsiteY141" fmla="*/ 4889348 h 6861156"/>
              <a:gd name="connsiteX142" fmla="*/ 4622740 w 5275385"/>
              <a:gd name="connsiteY142" fmla="*/ 4874033 h 6861156"/>
              <a:gd name="connsiteX143" fmla="*/ 4608603 w 5275385"/>
              <a:gd name="connsiteY143" fmla="*/ 4866375 h 6861156"/>
              <a:gd name="connsiteX144" fmla="*/ 4796678 w 5275385"/>
              <a:gd name="connsiteY144" fmla="*/ 4653969 h 6861156"/>
              <a:gd name="connsiteX145" fmla="*/ 4783214 w 5275385"/>
              <a:gd name="connsiteY145" fmla="*/ 4662981 h 6861156"/>
              <a:gd name="connsiteX146" fmla="*/ 4696016 w 5275385"/>
              <a:gd name="connsiteY146" fmla="*/ 4773923 h 6861156"/>
              <a:gd name="connsiteX147" fmla="*/ 4690642 w 5275385"/>
              <a:gd name="connsiteY147" fmla="*/ 4788865 h 6861156"/>
              <a:gd name="connsiteX148" fmla="*/ 4697482 w 5275385"/>
              <a:gd name="connsiteY148" fmla="*/ 4803807 h 6861156"/>
              <a:gd name="connsiteX149" fmla="*/ 4711648 w 5275385"/>
              <a:gd name="connsiteY149" fmla="*/ 4809036 h 6861156"/>
              <a:gd name="connsiteX150" fmla="*/ 4727036 w 5275385"/>
              <a:gd name="connsiteY150" fmla="*/ 4802312 h 6861156"/>
              <a:gd name="connsiteX151" fmla="*/ 4818142 w 5275385"/>
              <a:gd name="connsiteY151" fmla="*/ 4686514 h 6861156"/>
              <a:gd name="connsiteX152" fmla="*/ 4812525 w 5275385"/>
              <a:gd name="connsiteY152" fmla="*/ 4657004 h 6861156"/>
              <a:gd name="connsiteX153" fmla="*/ 4796678 w 5275385"/>
              <a:gd name="connsiteY153" fmla="*/ 4653969 h 6861156"/>
              <a:gd name="connsiteX154" fmla="*/ 4930988 w 5275385"/>
              <a:gd name="connsiteY154" fmla="*/ 4395150 h 6861156"/>
              <a:gd name="connsiteX155" fmla="*/ 4904364 w 5275385"/>
              <a:gd name="connsiteY155" fmla="*/ 4408971 h 6861156"/>
              <a:gd name="connsiteX156" fmla="*/ 4852826 w 5275385"/>
              <a:gd name="connsiteY156" fmla="*/ 4540085 h 6861156"/>
              <a:gd name="connsiteX157" fmla="*/ 4862841 w 5275385"/>
              <a:gd name="connsiteY157" fmla="*/ 4568474 h 6861156"/>
              <a:gd name="connsiteX158" fmla="*/ 4871878 w 5275385"/>
              <a:gd name="connsiteY158" fmla="*/ 4570342 h 6861156"/>
              <a:gd name="connsiteX159" fmla="*/ 4890930 w 5275385"/>
              <a:gd name="connsiteY159" fmla="*/ 4558389 h 6861156"/>
              <a:gd name="connsiteX160" fmla="*/ 4944666 w 5275385"/>
              <a:gd name="connsiteY160" fmla="*/ 4421672 h 6861156"/>
              <a:gd name="connsiteX161" fmla="*/ 4930988 w 5275385"/>
              <a:gd name="connsiteY161" fmla="*/ 4395150 h 6861156"/>
              <a:gd name="connsiteX162" fmla="*/ 4979594 w 5275385"/>
              <a:gd name="connsiteY162" fmla="*/ 4112004 h 6861156"/>
              <a:gd name="connsiteX163" fmla="*/ 4964206 w 5275385"/>
              <a:gd name="connsiteY163" fmla="*/ 4116860 h 6861156"/>
              <a:gd name="connsiteX164" fmla="*/ 4956878 w 5275385"/>
              <a:gd name="connsiteY164" fmla="*/ 4131428 h 6861156"/>
              <a:gd name="connsiteX165" fmla="*/ 4938560 w 5275385"/>
              <a:gd name="connsiteY165" fmla="*/ 4272254 h 6861156"/>
              <a:gd name="connsiteX166" fmla="*/ 4941979 w 5275385"/>
              <a:gd name="connsiteY166" fmla="*/ 4287943 h 6861156"/>
              <a:gd name="connsiteX167" fmla="*/ 4955413 w 5275385"/>
              <a:gd name="connsiteY167" fmla="*/ 4296535 h 6861156"/>
              <a:gd name="connsiteX168" fmla="*/ 4959321 w 5275385"/>
              <a:gd name="connsiteY168" fmla="*/ 4296908 h 6861156"/>
              <a:gd name="connsiteX169" fmla="*/ 4979838 w 5275385"/>
              <a:gd name="connsiteY169" fmla="*/ 4279352 h 6861156"/>
              <a:gd name="connsiteX170" fmla="*/ 4998890 w 5275385"/>
              <a:gd name="connsiteY170" fmla="*/ 4134790 h 6861156"/>
              <a:gd name="connsiteX171" fmla="*/ 4979594 w 5275385"/>
              <a:gd name="connsiteY171" fmla="*/ 4112004 h 6861156"/>
              <a:gd name="connsiteX172" fmla="*/ 4969824 w 5275385"/>
              <a:gd name="connsiteY172" fmla="*/ 3824002 h 6861156"/>
              <a:gd name="connsiteX173" fmla="*/ 4955658 w 5275385"/>
              <a:gd name="connsiteY173" fmla="*/ 3831847 h 6861156"/>
              <a:gd name="connsiteX174" fmla="*/ 4951505 w 5275385"/>
              <a:gd name="connsiteY174" fmla="*/ 3847162 h 6861156"/>
              <a:gd name="connsiteX175" fmla="*/ 4960786 w 5275385"/>
              <a:gd name="connsiteY175" fmla="*/ 3989109 h 6861156"/>
              <a:gd name="connsiteX176" fmla="*/ 4982036 w 5275385"/>
              <a:gd name="connsiteY176" fmla="*/ 4009653 h 6861156"/>
              <a:gd name="connsiteX177" fmla="*/ 4982281 w 5275385"/>
              <a:gd name="connsiteY177" fmla="*/ 4009653 h 6861156"/>
              <a:gd name="connsiteX178" fmla="*/ 4997180 w 5275385"/>
              <a:gd name="connsiteY178" fmla="*/ 4002930 h 6861156"/>
              <a:gd name="connsiteX179" fmla="*/ 5003286 w 5275385"/>
              <a:gd name="connsiteY179" fmla="*/ 3987988 h 6861156"/>
              <a:gd name="connsiteX180" fmla="*/ 4993516 w 5275385"/>
              <a:gd name="connsiteY180" fmla="*/ 3842306 h 6861156"/>
              <a:gd name="connsiteX181" fmla="*/ 4969824 w 5275385"/>
              <a:gd name="connsiteY181" fmla="*/ 3824002 h 6861156"/>
              <a:gd name="connsiteX182" fmla="*/ 4894106 w 5275385"/>
              <a:gd name="connsiteY182" fmla="*/ 3546460 h 6861156"/>
              <a:gd name="connsiteX183" fmla="*/ 4882382 w 5275385"/>
              <a:gd name="connsiteY183" fmla="*/ 3573728 h 6861156"/>
              <a:gd name="connsiteX184" fmla="*/ 4926102 w 5275385"/>
              <a:gd name="connsiteY184" fmla="*/ 3707457 h 6861156"/>
              <a:gd name="connsiteX185" fmla="*/ 4946620 w 5275385"/>
              <a:gd name="connsiteY185" fmla="*/ 3723519 h 6861156"/>
              <a:gd name="connsiteX186" fmla="*/ 4951749 w 5275385"/>
              <a:gd name="connsiteY186" fmla="*/ 3723145 h 6861156"/>
              <a:gd name="connsiteX187" fmla="*/ 4964694 w 5275385"/>
              <a:gd name="connsiteY187" fmla="*/ 3713434 h 6861156"/>
              <a:gd name="connsiteX188" fmla="*/ 4967137 w 5275385"/>
              <a:gd name="connsiteY188" fmla="*/ 3697371 h 6861156"/>
              <a:gd name="connsiteX189" fmla="*/ 4921462 w 5275385"/>
              <a:gd name="connsiteY189" fmla="*/ 3557666 h 6861156"/>
              <a:gd name="connsiteX190" fmla="*/ 4910226 w 5275385"/>
              <a:gd name="connsiteY190" fmla="*/ 3546460 h 6861156"/>
              <a:gd name="connsiteX191" fmla="*/ 4894106 w 5275385"/>
              <a:gd name="connsiteY191" fmla="*/ 3546460 h 6861156"/>
              <a:gd name="connsiteX192" fmla="*/ 4754942 w 5275385"/>
              <a:gd name="connsiteY192" fmla="*/ 3299594 h 6861156"/>
              <a:gd name="connsiteX193" fmla="*/ 4739493 w 5275385"/>
              <a:gd name="connsiteY193" fmla="*/ 3304777 h 6861156"/>
              <a:gd name="connsiteX194" fmla="*/ 4737295 w 5275385"/>
              <a:gd name="connsiteY194" fmla="*/ 3334287 h 6861156"/>
              <a:gd name="connsiteX195" fmla="*/ 4819852 w 5275385"/>
              <a:gd name="connsiteY195" fmla="*/ 3448218 h 6861156"/>
              <a:gd name="connsiteX196" fmla="*/ 4837683 w 5275385"/>
              <a:gd name="connsiteY196" fmla="*/ 3458303 h 6861156"/>
              <a:gd name="connsiteX197" fmla="*/ 4848918 w 5275385"/>
              <a:gd name="connsiteY197" fmla="*/ 3455315 h 6861156"/>
              <a:gd name="connsiteX198" fmla="*/ 4856002 w 5275385"/>
              <a:gd name="connsiteY198" fmla="*/ 3426179 h 6861156"/>
              <a:gd name="connsiteX199" fmla="*/ 4769292 w 5275385"/>
              <a:gd name="connsiteY199" fmla="*/ 3307018 h 6861156"/>
              <a:gd name="connsiteX200" fmla="*/ 4754942 w 5275385"/>
              <a:gd name="connsiteY200" fmla="*/ 3299594 h 6861156"/>
              <a:gd name="connsiteX201" fmla="*/ 4530412 w 5275385"/>
              <a:gd name="connsiteY201" fmla="*/ 3113149 h 6861156"/>
              <a:gd name="connsiteX202" fmla="*/ 4516978 w 5275385"/>
              <a:gd name="connsiteY202" fmla="*/ 3122488 h 6861156"/>
              <a:gd name="connsiteX203" fmla="*/ 4514292 w 5275385"/>
              <a:gd name="connsiteY203" fmla="*/ 3138550 h 6861156"/>
              <a:gd name="connsiteX204" fmla="*/ 4523573 w 5275385"/>
              <a:gd name="connsiteY204" fmla="*/ 3151251 h 6861156"/>
              <a:gd name="connsiteX205" fmla="*/ 4637395 w 5275385"/>
              <a:gd name="connsiteY205" fmla="*/ 3234925 h 6861156"/>
              <a:gd name="connsiteX206" fmla="*/ 4651074 w 5275385"/>
              <a:gd name="connsiteY206" fmla="*/ 3239781 h 6861156"/>
              <a:gd name="connsiteX207" fmla="*/ 4666950 w 5275385"/>
              <a:gd name="connsiteY207" fmla="*/ 3232683 h 6861156"/>
              <a:gd name="connsiteX208" fmla="*/ 4672324 w 5275385"/>
              <a:gd name="connsiteY208" fmla="*/ 3217368 h 6861156"/>
              <a:gd name="connsiteX209" fmla="*/ 4664996 w 5275385"/>
              <a:gd name="connsiteY209" fmla="*/ 3202800 h 6861156"/>
              <a:gd name="connsiteX210" fmla="*/ 4546044 w 5275385"/>
              <a:gd name="connsiteY210" fmla="*/ 3115764 h 6861156"/>
              <a:gd name="connsiteX211" fmla="*/ 4530412 w 5275385"/>
              <a:gd name="connsiteY211" fmla="*/ 3113149 h 6861156"/>
              <a:gd name="connsiteX212" fmla="*/ 4281030 w 5275385"/>
              <a:gd name="connsiteY212" fmla="*/ 2990254 h 6861156"/>
              <a:gd name="connsiteX213" fmla="*/ 4254162 w 5275385"/>
              <a:gd name="connsiteY213" fmla="*/ 3003328 h 6861156"/>
              <a:gd name="connsiteX214" fmla="*/ 4267107 w 5275385"/>
              <a:gd name="connsiteY214" fmla="*/ 3030223 h 6861156"/>
              <a:gd name="connsiteX215" fmla="*/ 4399004 w 5275385"/>
              <a:gd name="connsiteY215" fmla="*/ 3083640 h 6861156"/>
              <a:gd name="connsiteX216" fmla="*/ 4408041 w 5275385"/>
              <a:gd name="connsiteY216" fmla="*/ 3085507 h 6861156"/>
              <a:gd name="connsiteX217" fmla="*/ 4426848 w 5275385"/>
              <a:gd name="connsiteY217" fmla="*/ 3073180 h 6861156"/>
              <a:gd name="connsiteX218" fmla="*/ 4417078 w 5275385"/>
              <a:gd name="connsiteY218" fmla="*/ 3045165 h 6861156"/>
              <a:gd name="connsiteX219" fmla="*/ 4281030 w 5275385"/>
              <a:gd name="connsiteY219" fmla="*/ 2990254 h 6861156"/>
              <a:gd name="connsiteX220" fmla="*/ 3996963 w 5275385"/>
              <a:gd name="connsiteY220" fmla="*/ 2919281 h 6861156"/>
              <a:gd name="connsiteX221" fmla="*/ 3972782 w 5275385"/>
              <a:gd name="connsiteY221" fmla="*/ 2936837 h 6861156"/>
              <a:gd name="connsiteX222" fmla="*/ 3990124 w 5275385"/>
              <a:gd name="connsiteY222" fmla="*/ 2961117 h 6861156"/>
              <a:gd name="connsiteX223" fmla="*/ 4130325 w 5275385"/>
              <a:gd name="connsiteY223" fmla="*/ 2989880 h 6861156"/>
              <a:gd name="connsiteX224" fmla="*/ 4135210 w 5275385"/>
              <a:gd name="connsiteY224" fmla="*/ 2990254 h 6861156"/>
              <a:gd name="connsiteX225" fmla="*/ 4155728 w 5275385"/>
              <a:gd name="connsiteY225" fmla="*/ 2974191 h 6861156"/>
              <a:gd name="connsiteX226" fmla="*/ 4140340 w 5275385"/>
              <a:gd name="connsiteY226" fmla="*/ 2948790 h 6861156"/>
              <a:gd name="connsiteX227" fmla="*/ 3996963 w 5275385"/>
              <a:gd name="connsiteY227" fmla="*/ 2919281 h 6861156"/>
              <a:gd name="connsiteX228" fmla="*/ 3706546 w 5275385"/>
              <a:gd name="connsiteY228" fmla="*/ 2892385 h 6861156"/>
              <a:gd name="connsiteX229" fmla="*/ 3691158 w 5275385"/>
              <a:gd name="connsiteY229" fmla="*/ 2897241 h 6861156"/>
              <a:gd name="connsiteX230" fmla="*/ 3683830 w 5275385"/>
              <a:gd name="connsiteY230" fmla="*/ 2912930 h 6861156"/>
              <a:gd name="connsiteX231" fmla="*/ 3704347 w 5275385"/>
              <a:gd name="connsiteY231" fmla="*/ 2934596 h 6861156"/>
              <a:gd name="connsiteX232" fmla="*/ 3847724 w 5275385"/>
              <a:gd name="connsiteY232" fmla="*/ 2943187 h 6861156"/>
              <a:gd name="connsiteX233" fmla="*/ 3849678 w 5275385"/>
              <a:gd name="connsiteY233" fmla="*/ 2943187 h 6861156"/>
              <a:gd name="connsiteX234" fmla="*/ 3870684 w 5275385"/>
              <a:gd name="connsiteY234" fmla="*/ 2923763 h 6861156"/>
              <a:gd name="connsiteX235" fmla="*/ 3851876 w 5275385"/>
              <a:gd name="connsiteY235" fmla="*/ 2900603 h 6861156"/>
              <a:gd name="connsiteX236" fmla="*/ 3706546 w 5275385"/>
              <a:gd name="connsiteY236" fmla="*/ 2892385 h 6861156"/>
              <a:gd name="connsiteX237" fmla="*/ 3416128 w 5275385"/>
              <a:gd name="connsiteY237" fmla="*/ 2891638 h 6861156"/>
              <a:gd name="connsiteX238" fmla="*/ 3394878 w 5275385"/>
              <a:gd name="connsiteY238" fmla="*/ 2912930 h 6861156"/>
              <a:gd name="connsiteX239" fmla="*/ 3416128 w 5275385"/>
              <a:gd name="connsiteY239" fmla="*/ 2934222 h 6861156"/>
              <a:gd name="connsiteX240" fmla="*/ 3560482 w 5275385"/>
              <a:gd name="connsiteY240" fmla="*/ 2934222 h 6861156"/>
              <a:gd name="connsiteX241" fmla="*/ 3581488 w 5275385"/>
              <a:gd name="connsiteY241" fmla="*/ 2912930 h 6861156"/>
              <a:gd name="connsiteX242" fmla="*/ 3560482 w 5275385"/>
              <a:gd name="connsiteY242" fmla="*/ 2891638 h 6861156"/>
              <a:gd name="connsiteX243" fmla="*/ 3127420 w 5275385"/>
              <a:gd name="connsiteY243" fmla="*/ 2891638 h 6861156"/>
              <a:gd name="connsiteX244" fmla="*/ 3106170 w 5275385"/>
              <a:gd name="connsiteY244" fmla="*/ 2912930 h 6861156"/>
              <a:gd name="connsiteX245" fmla="*/ 3127420 w 5275385"/>
              <a:gd name="connsiteY245" fmla="*/ 2934222 h 6861156"/>
              <a:gd name="connsiteX246" fmla="*/ 3271774 w 5275385"/>
              <a:gd name="connsiteY246" fmla="*/ 2934222 h 6861156"/>
              <a:gd name="connsiteX247" fmla="*/ 3292780 w 5275385"/>
              <a:gd name="connsiteY247" fmla="*/ 2912930 h 6861156"/>
              <a:gd name="connsiteX248" fmla="*/ 3271774 w 5275385"/>
              <a:gd name="connsiteY248" fmla="*/ 2891638 h 6861156"/>
              <a:gd name="connsiteX249" fmla="*/ 2838957 w 5275385"/>
              <a:gd name="connsiteY249" fmla="*/ 2891638 h 6861156"/>
              <a:gd name="connsiteX250" fmla="*/ 2817219 w 5275385"/>
              <a:gd name="connsiteY250" fmla="*/ 2912183 h 6861156"/>
              <a:gd name="connsiteX251" fmla="*/ 2837736 w 5275385"/>
              <a:gd name="connsiteY251" fmla="*/ 2933849 h 6861156"/>
              <a:gd name="connsiteX252" fmla="*/ 2858253 w 5275385"/>
              <a:gd name="connsiteY252" fmla="*/ 2934222 h 6861156"/>
              <a:gd name="connsiteX253" fmla="*/ 2982823 w 5275385"/>
              <a:gd name="connsiteY253" fmla="*/ 2934222 h 6861156"/>
              <a:gd name="connsiteX254" fmla="*/ 3003828 w 5275385"/>
              <a:gd name="connsiteY254" fmla="*/ 2913304 h 6861156"/>
              <a:gd name="connsiteX255" fmla="*/ 2982823 w 5275385"/>
              <a:gd name="connsiteY255" fmla="*/ 2892012 h 6861156"/>
              <a:gd name="connsiteX256" fmla="*/ 2858253 w 5275385"/>
              <a:gd name="connsiteY256" fmla="*/ 2892012 h 6861156"/>
              <a:gd name="connsiteX257" fmla="*/ 2838957 w 5275385"/>
              <a:gd name="connsiteY257" fmla="*/ 2891638 h 6861156"/>
              <a:gd name="connsiteX258" fmla="*/ 2556356 w 5275385"/>
              <a:gd name="connsiteY258" fmla="*/ 2816556 h 6861156"/>
              <a:gd name="connsiteX259" fmla="*/ 2543899 w 5275385"/>
              <a:gd name="connsiteY259" fmla="*/ 2827015 h 6861156"/>
              <a:gd name="connsiteX260" fmla="*/ 2552448 w 5275385"/>
              <a:gd name="connsiteY260" fmla="*/ 2855405 h 6861156"/>
              <a:gd name="connsiteX261" fmla="*/ 2690207 w 5275385"/>
              <a:gd name="connsiteY261" fmla="*/ 2910689 h 6861156"/>
              <a:gd name="connsiteX262" fmla="*/ 2696069 w 5275385"/>
              <a:gd name="connsiteY262" fmla="*/ 2911436 h 6861156"/>
              <a:gd name="connsiteX263" fmla="*/ 2716342 w 5275385"/>
              <a:gd name="connsiteY263" fmla="*/ 2896121 h 6861156"/>
              <a:gd name="connsiteX264" fmla="*/ 2714388 w 5275385"/>
              <a:gd name="connsiteY264" fmla="*/ 2880432 h 6861156"/>
              <a:gd name="connsiteX265" fmla="*/ 2701687 w 5275385"/>
              <a:gd name="connsiteY265" fmla="*/ 2870346 h 6861156"/>
              <a:gd name="connsiteX266" fmla="*/ 2572233 w 5275385"/>
              <a:gd name="connsiteY266" fmla="*/ 2818050 h 6861156"/>
              <a:gd name="connsiteX267" fmla="*/ 2556356 w 5275385"/>
              <a:gd name="connsiteY267" fmla="*/ 2816556 h 6861156"/>
              <a:gd name="connsiteX268" fmla="*/ 2335795 w 5275385"/>
              <a:gd name="connsiteY268" fmla="*/ 2639123 h 6861156"/>
              <a:gd name="connsiteX269" fmla="*/ 2320896 w 5275385"/>
              <a:gd name="connsiteY269" fmla="*/ 2644726 h 6861156"/>
              <a:gd name="connsiteX270" fmla="*/ 2314301 w 5275385"/>
              <a:gd name="connsiteY270" fmla="*/ 2659668 h 6861156"/>
              <a:gd name="connsiteX271" fmla="*/ 2319919 w 5275385"/>
              <a:gd name="connsiteY271" fmla="*/ 2674610 h 6861156"/>
              <a:gd name="connsiteX272" fmla="*/ 2428856 w 5275385"/>
              <a:gd name="connsiteY272" fmla="*/ 2774346 h 6861156"/>
              <a:gd name="connsiteX273" fmla="*/ 2441801 w 5275385"/>
              <a:gd name="connsiteY273" fmla="*/ 2778828 h 6861156"/>
              <a:gd name="connsiteX274" fmla="*/ 2458411 w 5275385"/>
              <a:gd name="connsiteY274" fmla="*/ 2770610 h 6861156"/>
              <a:gd name="connsiteX275" fmla="*/ 2454747 w 5275385"/>
              <a:gd name="connsiteY275" fmla="*/ 2740727 h 6861156"/>
              <a:gd name="connsiteX276" fmla="*/ 2350695 w 5275385"/>
              <a:gd name="connsiteY276" fmla="*/ 2645847 h 6861156"/>
              <a:gd name="connsiteX277" fmla="*/ 2335795 w 5275385"/>
              <a:gd name="connsiteY277" fmla="*/ 2639123 h 6861156"/>
              <a:gd name="connsiteX278" fmla="*/ 2170589 w 5275385"/>
              <a:gd name="connsiteY278" fmla="*/ 2407246 h 6861156"/>
              <a:gd name="connsiteX279" fmla="*/ 2154559 w 5275385"/>
              <a:gd name="connsiteY279" fmla="*/ 2409020 h 6861156"/>
              <a:gd name="connsiteX280" fmla="*/ 2146255 w 5275385"/>
              <a:gd name="connsiteY280" fmla="*/ 2437783 h 6861156"/>
              <a:gd name="connsiteX281" fmla="*/ 2225637 w 5275385"/>
              <a:gd name="connsiteY281" fmla="*/ 2561426 h 6861156"/>
              <a:gd name="connsiteX282" fmla="*/ 2242735 w 5275385"/>
              <a:gd name="connsiteY282" fmla="*/ 2570391 h 6861156"/>
              <a:gd name="connsiteX283" fmla="*/ 2255192 w 5275385"/>
              <a:gd name="connsiteY283" fmla="*/ 2566282 h 6861156"/>
              <a:gd name="connsiteX284" fmla="*/ 2260077 w 5275385"/>
              <a:gd name="connsiteY284" fmla="*/ 2536772 h 6861156"/>
              <a:gd name="connsiteX285" fmla="*/ 2183137 w 5275385"/>
              <a:gd name="connsiteY285" fmla="*/ 2417238 h 6861156"/>
              <a:gd name="connsiteX286" fmla="*/ 2170589 w 5275385"/>
              <a:gd name="connsiteY286" fmla="*/ 2407246 h 6861156"/>
              <a:gd name="connsiteX287" fmla="*/ 2049530 w 5275385"/>
              <a:gd name="connsiteY287" fmla="*/ 2140443 h 6861156"/>
              <a:gd name="connsiteX288" fmla="*/ 2036829 w 5275385"/>
              <a:gd name="connsiteY288" fmla="*/ 2150155 h 6861156"/>
              <a:gd name="connsiteX289" fmla="*/ 2034631 w 5275385"/>
              <a:gd name="connsiteY289" fmla="*/ 2166217 h 6861156"/>
              <a:gd name="connsiteX290" fmla="*/ 2082016 w 5275385"/>
              <a:gd name="connsiteY290" fmla="*/ 2305549 h 6861156"/>
              <a:gd name="connsiteX291" fmla="*/ 2101556 w 5275385"/>
              <a:gd name="connsiteY291" fmla="*/ 2318623 h 6861156"/>
              <a:gd name="connsiteX292" fmla="*/ 2109617 w 5275385"/>
              <a:gd name="connsiteY292" fmla="*/ 2317129 h 6861156"/>
              <a:gd name="connsiteX293" fmla="*/ 2120852 w 5275385"/>
              <a:gd name="connsiteY293" fmla="*/ 2289487 h 6861156"/>
              <a:gd name="connsiteX294" fmla="*/ 2075177 w 5275385"/>
              <a:gd name="connsiteY294" fmla="*/ 2155385 h 6861156"/>
              <a:gd name="connsiteX295" fmla="*/ 2049530 w 5275385"/>
              <a:gd name="connsiteY295" fmla="*/ 2140443 h 6861156"/>
              <a:gd name="connsiteX296" fmla="*/ 2026326 w 5275385"/>
              <a:gd name="connsiteY296" fmla="*/ 1852814 h 6861156"/>
              <a:gd name="connsiteX297" fmla="*/ 2005321 w 5275385"/>
              <a:gd name="connsiteY297" fmla="*/ 1874106 h 6861156"/>
              <a:gd name="connsiteX298" fmla="*/ 2005321 w 5275385"/>
              <a:gd name="connsiteY298" fmla="*/ 1958527 h 6861156"/>
              <a:gd name="connsiteX299" fmla="*/ 2008252 w 5275385"/>
              <a:gd name="connsiteY299" fmla="*/ 2020909 h 6861156"/>
              <a:gd name="connsiteX300" fmla="*/ 2029013 w 5275385"/>
              <a:gd name="connsiteY300" fmla="*/ 2039960 h 6861156"/>
              <a:gd name="connsiteX301" fmla="*/ 2031211 w 5275385"/>
              <a:gd name="connsiteY301" fmla="*/ 2039960 h 6861156"/>
              <a:gd name="connsiteX302" fmla="*/ 2050263 w 5275385"/>
              <a:gd name="connsiteY302" fmla="*/ 2017174 h 6861156"/>
              <a:gd name="connsiteX303" fmla="*/ 2047576 w 5275385"/>
              <a:gd name="connsiteY303" fmla="*/ 1958527 h 6861156"/>
              <a:gd name="connsiteX304" fmla="*/ 2047576 w 5275385"/>
              <a:gd name="connsiteY304" fmla="*/ 1874106 h 6861156"/>
              <a:gd name="connsiteX305" fmla="*/ 2026326 w 5275385"/>
              <a:gd name="connsiteY305" fmla="*/ 1852814 h 6861156"/>
              <a:gd name="connsiteX306" fmla="*/ 2026326 w 5275385"/>
              <a:gd name="connsiteY306" fmla="*/ 1563318 h 6861156"/>
              <a:gd name="connsiteX307" fmla="*/ 2005321 w 5275385"/>
              <a:gd name="connsiteY307" fmla="*/ 1584237 h 6861156"/>
              <a:gd name="connsiteX308" fmla="*/ 2005321 w 5275385"/>
              <a:gd name="connsiteY308" fmla="*/ 1729171 h 6861156"/>
              <a:gd name="connsiteX309" fmla="*/ 2026326 w 5275385"/>
              <a:gd name="connsiteY309" fmla="*/ 1750464 h 6861156"/>
              <a:gd name="connsiteX310" fmla="*/ 2047576 w 5275385"/>
              <a:gd name="connsiteY310" fmla="*/ 1729171 h 6861156"/>
              <a:gd name="connsiteX311" fmla="*/ 2047576 w 5275385"/>
              <a:gd name="connsiteY311" fmla="*/ 1584237 h 6861156"/>
              <a:gd name="connsiteX312" fmla="*/ 2026326 w 5275385"/>
              <a:gd name="connsiteY312" fmla="*/ 1563318 h 6861156"/>
              <a:gd name="connsiteX313" fmla="*/ 2026326 w 5275385"/>
              <a:gd name="connsiteY313" fmla="*/ 1273449 h 6861156"/>
              <a:gd name="connsiteX314" fmla="*/ 2005321 w 5275385"/>
              <a:gd name="connsiteY314" fmla="*/ 1294367 h 6861156"/>
              <a:gd name="connsiteX315" fmla="*/ 2005321 w 5275385"/>
              <a:gd name="connsiteY315" fmla="*/ 1439302 h 6861156"/>
              <a:gd name="connsiteX316" fmla="*/ 2026326 w 5275385"/>
              <a:gd name="connsiteY316" fmla="*/ 1460594 h 6861156"/>
              <a:gd name="connsiteX317" fmla="*/ 2047576 w 5275385"/>
              <a:gd name="connsiteY317" fmla="*/ 1439302 h 6861156"/>
              <a:gd name="connsiteX318" fmla="*/ 2047576 w 5275385"/>
              <a:gd name="connsiteY318" fmla="*/ 1294367 h 6861156"/>
              <a:gd name="connsiteX319" fmla="*/ 2026326 w 5275385"/>
              <a:gd name="connsiteY319" fmla="*/ 1273449 h 6861156"/>
              <a:gd name="connsiteX320" fmla="*/ 2026326 w 5275385"/>
              <a:gd name="connsiteY320" fmla="*/ 983953 h 6861156"/>
              <a:gd name="connsiteX321" fmla="*/ 2005321 w 5275385"/>
              <a:gd name="connsiteY321" fmla="*/ 1004871 h 6861156"/>
              <a:gd name="connsiteX322" fmla="*/ 2005321 w 5275385"/>
              <a:gd name="connsiteY322" fmla="*/ 1149806 h 6861156"/>
              <a:gd name="connsiteX323" fmla="*/ 2026326 w 5275385"/>
              <a:gd name="connsiteY323" fmla="*/ 1170724 h 6861156"/>
              <a:gd name="connsiteX324" fmla="*/ 2047576 w 5275385"/>
              <a:gd name="connsiteY324" fmla="*/ 1149806 h 6861156"/>
              <a:gd name="connsiteX325" fmla="*/ 2047576 w 5275385"/>
              <a:gd name="connsiteY325" fmla="*/ 1004871 h 6861156"/>
              <a:gd name="connsiteX326" fmla="*/ 2026326 w 5275385"/>
              <a:gd name="connsiteY326" fmla="*/ 983953 h 6861156"/>
              <a:gd name="connsiteX327" fmla="*/ 2026326 w 5275385"/>
              <a:gd name="connsiteY327" fmla="*/ 694083 h 6861156"/>
              <a:gd name="connsiteX328" fmla="*/ 2005321 w 5275385"/>
              <a:gd name="connsiteY328" fmla="*/ 715375 h 6861156"/>
              <a:gd name="connsiteX329" fmla="*/ 2005321 w 5275385"/>
              <a:gd name="connsiteY329" fmla="*/ 860310 h 6861156"/>
              <a:gd name="connsiteX330" fmla="*/ 2026326 w 5275385"/>
              <a:gd name="connsiteY330" fmla="*/ 881228 h 6861156"/>
              <a:gd name="connsiteX331" fmla="*/ 2047576 w 5275385"/>
              <a:gd name="connsiteY331" fmla="*/ 860310 h 6861156"/>
              <a:gd name="connsiteX332" fmla="*/ 2047576 w 5275385"/>
              <a:gd name="connsiteY332" fmla="*/ 715375 h 6861156"/>
              <a:gd name="connsiteX333" fmla="*/ 2026326 w 5275385"/>
              <a:gd name="connsiteY333" fmla="*/ 694083 h 6861156"/>
              <a:gd name="connsiteX334" fmla="*/ 2026326 w 5275385"/>
              <a:gd name="connsiteY334" fmla="*/ 404213 h 6861156"/>
              <a:gd name="connsiteX335" fmla="*/ 2005321 w 5275385"/>
              <a:gd name="connsiteY335" fmla="*/ 425505 h 6861156"/>
              <a:gd name="connsiteX336" fmla="*/ 2005321 w 5275385"/>
              <a:gd name="connsiteY336" fmla="*/ 570440 h 6861156"/>
              <a:gd name="connsiteX337" fmla="*/ 2026326 w 5275385"/>
              <a:gd name="connsiteY337" fmla="*/ 591732 h 6861156"/>
              <a:gd name="connsiteX338" fmla="*/ 2047576 w 5275385"/>
              <a:gd name="connsiteY338" fmla="*/ 570440 h 6861156"/>
              <a:gd name="connsiteX339" fmla="*/ 2047576 w 5275385"/>
              <a:gd name="connsiteY339" fmla="*/ 425505 h 6861156"/>
              <a:gd name="connsiteX340" fmla="*/ 2026326 w 5275385"/>
              <a:gd name="connsiteY340" fmla="*/ 404213 h 6861156"/>
              <a:gd name="connsiteX341" fmla="*/ 2026326 w 5275385"/>
              <a:gd name="connsiteY341" fmla="*/ 114717 h 6861156"/>
              <a:gd name="connsiteX342" fmla="*/ 2005321 w 5275385"/>
              <a:gd name="connsiteY342" fmla="*/ 135636 h 6861156"/>
              <a:gd name="connsiteX343" fmla="*/ 2005321 w 5275385"/>
              <a:gd name="connsiteY343" fmla="*/ 280571 h 6861156"/>
              <a:gd name="connsiteX344" fmla="*/ 2026326 w 5275385"/>
              <a:gd name="connsiteY344" fmla="*/ 301863 h 6861156"/>
              <a:gd name="connsiteX345" fmla="*/ 2047576 w 5275385"/>
              <a:gd name="connsiteY345" fmla="*/ 280571 h 6861156"/>
              <a:gd name="connsiteX346" fmla="*/ 2047576 w 5275385"/>
              <a:gd name="connsiteY346" fmla="*/ 135636 h 6861156"/>
              <a:gd name="connsiteX347" fmla="*/ 2026326 w 5275385"/>
              <a:gd name="connsiteY347" fmla="*/ 114717 h 6861156"/>
              <a:gd name="connsiteX348" fmla="*/ 1738596 w 5275385"/>
              <a:gd name="connsiteY348" fmla="*/ 0 h 6861156"/>
              <a:gd name="connsiteX349" fmla="*/ 2008913 w 5275385"/>
              <a:gd name="connsiteY349" fmla="*/ 0 h 6861156"/>
              <a:gd name="connsiteX350" fmla="*/ 2011183 w 5275385"/>
              <a:gd name="connsiteY350" fmla="*/ 5503 h 6861156"/>
              <a:gd name="connsiteX351" fmla="*/ 2026082 w 5275385"/>
              <a:gd name="connsiteY351" fmla="*/ 11619 h 6861156"/>
              <a:gd name="connsiteX352" fmla="*/ 2041104 w 5275385"/>
              <a:gd name="connsiteY352" fmla="*/ 5503 h 6861156"/>
              <a:gd name="connsiteX353" fmla="*/ 2043419 w 5275385"/>
              <a:gd name="connsiteY353" fmla="*/ 0 h 6861156"/>
              <a:gd name="connsiteX354" fmla="*/ 2343856 w 5275385"/>
              <a:gd name="connsiteY354" fmla="*/ 0 h 6861156"/>
              <a:gd name="connsiteX355" fmla="*/ 2343856 w 5275385"/>
              <a:gd name="connsiteY355" fmla="*/ 1958154 h 6861156"/>
              <a:gd name="connsiteX356" fmla="*/ 3008714 w 5275385"/>
              <a:gd name="connsiteY356" fmla="*/ 2623061 h 6861156"/>
              <a:gd name="connsiteX357" fmla="*/ 3847968 w 5275385"/>
              <a:gd name="connsiteY357" fmla="*/ 2623061 h 6861156"/>
              <a:gd name="connsiteX358" fmla="*/ 5275385 w 5275385"/>
              <a:gd name="connsiteY358" fmla="*/ 4051117 h 6861156"/>
              <a:gd name="connsiteX359" fmla="*/ 3847724 w 5275385"/>
              <a:gd name="connsiteY359" fmla="*/ 5478799 h 6861156"/>
              <a:gd name="connsiteX360" fmla="*/ 1319946 w 5275385"/>
              <a:gd name="connsiteY360" fmla="*/ 5478799 h 6861156"/>
              <a:gd name="connsiteX361" fmla="*/ 605260 w 5275385"/>
              <a:gd name="connsiteY361" fmla="*/ 6193387 h 6861156"/>
              <a:gd name="connsiteX362" fmla="*/ 605260 w 5275385"/>
              <a:gd name="connsiteY362" fmla="*/ 6861156 h 6861156"/>
              <a:gd name="connsiteX363" fmla="*/ 326811 w 5275385"/>
              <a:gd name="connsiteY363" fmla="*/ 6861156 h 6861156"/>
              <a:gd name="connsiteX364" fmla="*/ 326811 w 5275385"/>
              <a:gd name="connsiteY364" fmla="*/ 6741375 h 6861156"/>
              <a:gd name="connsiteX365" fmla="*/ 305805 w 5275385"/>
              <a:gd name="connsiteY365" fmla="*/ 6720084 h 6861156"/>
              <a:gd name="connsiteX366" fmla="*/ 284555 w 5275385"/>
              <a:gd name="connsiteY366" fmla="*/ 6741375 h 6861156"/>
              <a:gd name="connsiteX367" fmla="*/ 284555 w 5275385"/>
              <a:gd name="connsiteY367" fmla="*/ 6861156 h 6861156"/>
              <a:gd name="connsiteX368" fmla="*/ 0 w 5275385"/>
              <a:gd name="connsiteY368" fmla="*/ 6861156 h 6861156"/>
              <a:gd name="connsiteX369" fmla="*/ 0 w 5275385"/>
              <a:gd name="connsiteY369" fmla="*/ 6193387 h 6861156"/>
              <a:gd name="connsiteX370" fmla="*/ 1319946 w 5275385"/>
              <a:gd name="connsiteY370" fmla="*/ 4873285 h 6861156"/>
              <a:gd name="connsiteX371" fmla="*/ 3847724 w 5275385"/>
              <a:gd name="connsiteY371" fmla="*/ 4873285 h 6861156"/>
              <a:gd name="connsiteX372" fmla="*/ 4670370 w 5275385"/>
              <a:gd name="connsiteY372" fmla="*/ 4050743 h 6861156"/>
              <a:gd name="connsiteX373" fmla="*/ 3847724 w 5275385"/>
              <a:gd name="connsiteY373" fmla="*/ 3228201 h 6861156"/>
              <a:gd name="connsiteX374" fmla="*/ 3008469 w 5275385"/>
              <a:gd name="connsiteY374" fmla="*/ 3228201 h 6861156"/>
              <a:gd name="connsiteX375" fmla="*/ 1738596 w 5275385"/>
              <a:gd name="connsiteY375" fmla="*/ 1958154 h 686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5275385" h="6861156">
                <a:moveTo>
                  <a:pt x="305805" y="6431335"/>
                </a:moveTo>
                <a:cubicBezTo>
                  <a:pt x="294081" y="6431335"/>
                  <a:pt x="284555" y="6440673"/>
                  <a:pt x="284555" y="6452626"/>
                </a:cubicBezTo>
                <a:lnTo>
                  <a:pt x="284555" y="6597188"/>
                </a:lnTo>
                <a:cubicBezTo>
                  <a:pt x="284555" y="6608768"/>
                  <a:pt x="294081" y="6618106"/>
                  <a:pt x="305805" y="6618106"/>
                </a:cubicBezTo>
                <a:cubicBezTo>
                  <a:pt x="317530" y="6618106"/>
                  <a:pt x="326811" y="6608768"/>
                  <a:pt x="326811" y="6597188"/>
                </a:cubicBezTo>
                <a:lnTo>
                  <a:pt x="326811" y="6452626"/>
                </a:lnTo>
                <a:cubicBezTo>
                  <a:pt x="326811" y="6440673"/>
                  <a:pt x="317530" y="6431335"/>
                  <a:pt x="305805" y="6431335"/>
                </a:cubicBezTo>
                <a:close/>
                <a:moveTo>
                  <a:pt x="310446" y="6142212"/>
                </a:moveTo>
                <a:cubicBezTo>
                  <a:pt x="304584" y="6141465"/>
                  <a:pt x="299211" y="6143333"/>
                  <a:pt x="294814" y="6146694"/>
                </a:cubicBezTo>
                <a:cubicBezTo>
                  <a:pt x="290662" y="6150056"/>
                  <a:pt x="287486" y="6155286"/>
                  <a:pt x="286998" y="6160889"/>
                </a:cubicBezTo>
                <a:cubicBezTo>
                  <a:pt x="285044" y="6181434"/>
                  <a:pt x="284555" y="6192641"/>
                  <a:pt x="284555" y="6193387"/>
                </a:cubicBezTo>
                <a:lnTo>
                  <a:pt x="284555" y="6308066"/>
                </a:lnTo>
                <a:cubicBezTo>
                  <a:pt x="284555" y="6319645"/>
                  <a:pt x="294081" y="6329357"/>
                  <a:pt x="305805" y="6329357"/>
                </a:cubicBezTo>
                <a:cubicBezTo>
                  <a:pt x="317530" y="6329357"/>
                  <a:pt x="326811" y="6319645"/>
                  <a:pt x="326811" y="6308066"/>
                </a:cubicBezTo>
                <a:lnTo>
                  <a:pt x="326323" y="6194134"/>
                </a:lnTo>
                <a:cubicBezTo>
                  <a:pt x="326567" y="6192641"/>
                  <a:pt x="327300" y="6182929"/>
                  <a:pt x="328765" y="6165372"/>
                </a:cubicBezTo>
                <a:cubicBezTo>
                  <a:pt x="329987" y="6153792"/>
                  <a:pt x="321438" y="6143333"/>
                  <a:pt x="310446" y="6142212"/>
                </a:cubicBezTo>
                <a:close/>
                <a:moveTo>
                  <a:pt x="374929" y="5860187"/>
                </a:moveTo>
                <a:cubicBezTo>
                  <a:pt x="364182" y="5856825"/>
                  <a:pt x="352214" y="5862802"/>
                  <a:pt x="348550" y="5873634"/>
                </a:cubicBezTo>
                <a:cubicBezTo>
                  <a:pt x="333650" y="5919954"/>
                  <a:pt x="320949" y="5967767"/>
                  <a:pt x="310691" y="6015581"/>
                </a:cubicBezTo>
                <a:cubicBezTo>
                  <a:pt x="308248" y="6027161"/>
                  <a:pt x="315331" y="6037994"/>
                  <a:pt x="326567" y="6040608"/>
                </a:cubicBezTo>
                <a:cubicBezTo>
                  <a:pt x="327788" y="6040982"/>
                  <a:pt x="330475" y="6040982"/>
                  <a:pt x="331208" y="6040982"/>
                </a:cubicBezTo>
                <a:cubicBezTo>
                  <a:pt x="340978" y="6040982"/>
                  <a:pt x="349771" y="6034258"/>
                  <a:pt x="351969" y="6024546"/>
                </a:cubicBezTo>
                <a:cubicBezTo>
                  <a:pt x="361984" y="5977479"/>
                  <a:pt x="374441" y="5931534"/>
                  <a:pt x="388852" y="5886708"/>
                </a:cubicBezTo>
                <a:cubicBezTo>
                  <a:pt x="392271" y="5875502"/>
                  <a:pt x="386409" y="5863922"/>
                  <a:pt x="374929" y="5860187"/>
                </a:cubicBezTo>
                <a:close/>
                <a:moveTo>
                  <a:pt x="483133" y="5596839"/>
                </a:moveTo>
                <a:cubicBezTo>
                  <a:pt x="477760" y="5598333"/>
                  <a:pt x="473119" y="5601695"/>
                  <a:pt x="470188" y="5606551"/>
                </a:cubicBezTo>
                <a:cubicBezTo>
                  <a:pt x="445274" y="5647267"/>
                  <a:pt x="422070" y="5690972"/>
                  <a:pt x="401553" y="5736544"/>
                </a:cubicBezTo>
                <a:cubicBezTo>
                  <a:pt x="396668" y="5747377"/>
                  <a:pt x="401553" y="5759704"/>
                  <a:pt x="412056" y="5764560"/>
                </a:cubicBezTo>
                <a:cubicBezTo>
                  <a:pt x="414743" y="5766054"/>
                  <a:pt x="417918" y="5766427"/>
                  <a:pt x="420849" y="5766427"/>
                </a:cubicBezTo>
                <a:cubicBezTo>
                  <a:pt x="429153" y="5766427"/>
                  <a:pt x="436725" y="5761571"/>
                  <a:pt x="440145" y="5754101"/>
                </a:cubicBezTo>
                <a:cubicBezTo>
                  <a:pt x="459929" y="5710022"/>
                  <a:pt x="482156" y="5667812"/>
                  <a:pt x="506338" y="5628590"/>
                </a:cubicBezTo>
                <a:cubicBezTo>
                  <a:pt x="512200" y="5618878"/>
                  <a:pt x="509024" y="5605804"/>
                  <a:pt x="499254" y="5599454"/>
                </a:cubicBezTo>
                <a:cubicBezTo>
                  <a:pt x="494369" y="5596466"/>
                  <a:pt x="488507" y="5595718"/>
                  <a:pt x="483133" y="5596839"/>
                </a:cubicBezTo>
                <a:close/>
                <a:moveTo>
                  <a:pt x="673895" y="5375702"/>
                </a:moveTo>
                <a:cubicBezTo>
                  <a:pt x="668278" y="5374954"/>
                  <a:pt x="662904" y="5376822"/>
                  <a:pt x="658752" y="5380931"/>
                </a:cubicBezTo>
                <a:cubicBezTo>
                  <a:pt x="622114" y="5412682"/>
                  <a:pt x="587674" y="5448168"/>
                  <a:pt x="555677" y="5486643"/>
                </a:cubicBezTo>
                <a:cubicBezTo>
                  <a:pt x="548105" y="5495608"/>
                  <a:pt x="549326" y="5508683"/>
                  <a:pt x="558363" y="5516153"/>
                </a:cubicBezTo>
                <a:cubicBezTo>
                  <a:pt x="562272" y="5519516"/>
                  <a:pt x="567157" y="5521009"/>
                  <a:pt x="572042" y="5521009"/>
                </a:cubicBezTo>
                <a:cubicBezTo>
                  <a:pt x="578148" y="5521009"/>
                  <a:pt x="584010" y="5518395"/>
                  <a:pt x="588162" y="5513539"/>
                </a:cubicBezTo>
                <a:cubicBezTo>
                  <a:pt x="618694" y="5476931"/>
                  <a:pt x="651668" y="5442939"/>
                  <a:pt x="686352" y="5412682"/>
                </a:cubicBezTo>
                <a:cubicBezTo>
                  <a:pt x="690749" y="5408573"/>
                  <a:pt x="693191" y="5403717"/>
                  <a:pt x="693436" y="5397740"/>
                </a:cubicBezTo>
                <a:cubicBezTo>
                  <a:pt x="693680" y="5392511"/>
                  <a:pt x="692214" y="5386907"/>
                  <a:pt x="688306" y="5382798"/>
                </a:cubicBezTo>
                <a:cubicBezTo>
                  <a:pt x="684887" y="5378690"/>
                  <a:pt x="679513" y="5375702"/>
                  <a:pt x="673895" y="5375702"/>
                </a:cubicBezTo>
                <a:close/>
                <a:moveTo>
                  <a:pt x="909600" y="5226284"/>
                </a:moveTo>
                <a:cubicBezTo>
                  <a:pt x="863680" y="5244961"/>
                  <a:pt x="819470" y="5267374"/>
                  <a:pt x="777947" y="5292775"/>
                </a:cubicBezTo>
                <a:cubicBezTo>
                  <a:pt x="767689" y="5299125"/>
                  <a:pt x="764758" y="5312199"/>
                  <a:pt x="770864" y="5321911"/>
                </a:cubicBezTo>
                <a:cubicBezTo>
                  <a:pt x="774528" y="5328262"/>
                  <a:pt x="781367" y="5331996"/>
                  <a:pt x="788694" y="5331996"/>
                </a:cubicBezTo>
                <a:cubicBezTo>
                  <a:pt x="792847" y="5331996"/>
                  <a:pt x="796511" y="5330876"/>
                  <a:pt x="799930" y="5329008"/>
                </a:cubicBezTo>
                <a:cubicBezTo>
                  <a:pt x="839499" y="5304728"/>
                  <a:pt x="881755" y="5283436"/>
                  <a:pt x="925476" y="5265879"/>
                </a:cubicBezTo>
                <a:cubicBezTo>
                  <a:pt x="935979" y="5261397"/>
                  <a:pt x="941109" y="5249070"/>
                  <a:pt x="937201" y="5237864"/>
                </a:cubicBezTo>
                <a:cubicBezTo>
                  <a:pt x="935002" y="5232634"/>
                  <a:pt x="930850" y="5228526"/>
                  <a:pt x="925721" y="5226284"/>
                </a:cubicBezTo>
                <a:cubicBezTo>
                  <a:pt x="920591" y="5224043"/>
                  <a:pt x="914973" y="5224043"/>
                  <a:pt x="909600" y="5226284"/>
                </a:cubicBezTo>
                <a:close/>
                <a:moveTo>
                  <a:pt x="1194644" y="5157926"/>
                </a:moveTo>
                <a:cubicBezTo>
                  <a:pt x="1144572" y="5162782"/>
                  <a:pt x="1096209" y="5170626"/>
                  <a:pt x="1049801" y="5181832"/>
                </a:cubicBezTo>
                <a:cubicBezTo>
                  <a:pt x="1038321" y="5184447"/>
                  <a:pt x="1031238" y="5196027"/>
                  <a:pt x="1033925" y="5207233"/>
                </a:cubicBezTo>
                <a:cubicBezTo>
                  <a:pt x="1036367" y="5216946"/>
                  <a:pt x="1044916" y="5223669"/>
                  <a:pt x="1054686" y="5223669"/>
                </a:cubicBezTo>
                <a:cubicBezTo>
                  <a:pt x="1055419" y="5223669"/>
                  <a:pt x="1058594" y="5223295"/>
                  <a:pt x="1059571" y="5223295"/>
                </a:cubicBezTo>
                <a:cubicBezTo>
                  <a:pt x="1104026" y="5212463"/>
                  <a:pt x="1150922" y="5204618"/>
                  <a:pt x="1198796" y="5199762"/>
                </a:cubicBezTo>
                <a:cubicBezTo>
                  <a:pt x="1210520" y="5198642"/>
                  <a:pt x="1219069" y="5188556"/>
                  <a:pt x="1217603" y="5176603"/>
                </a:cubicBezTo>
                <a:cubicBezTo>
                  <a:pt x="1216626" y="5165023"/>
                  <a:pt x="1206612" y="5156805"/>
                  <a:pt x="1194644" y="5157926"/>
                </a:cubicBezTo>
                <a:close/>
                <a:moveTo>
                  <a:pt x="3656718" y="5151202"/>
                </a:moveTo>
                <a:cubicBezTo>
                  <a:pt x="3644994" y="5151202"/>
                  <a:pt x="3635468" y="5160914"/>
                  <a:pt x="3635468" y="5172494"/>
                </a:cubicBezTo>
                <a:cubicBezTo>
                  <a:pt x="3635468" y="5184073"/>
                  <a:pt x="3644994" y="5193412"/>
                  <a:pt x="3656718" y="5193412"/>
                </a:cubicBezTo>
                <a:lnTo>
                  <a:pt x="3801560" y="5193412"/>
                </a:lnTo>
                <a:cubicBezTo>
                  <a:pt x="3813284" y="5193412"/>
                  <a:pt x="3822810" y="5184073"/>
                  <a:pt x="3822810" y="5172494"/>
                </a:cubicBezTo>
                <a:cubicBezTo>
                  <a:pt x="3822810" y="5160914"/>
                  <a:pt x="3813284" y="5151202"/>
                  <a:pt x="3801560" y="5151202"/>
                </a:cubicBezTo>
                <a:close/>
                <a:moveTo>
                  <a:pt x="3367033" y="5151202"/>
                </a:moveTo>
                <a:cubicBezTo>
                  <a:pt x="3355309" y="5151202"/>
                  <a:pt x="3345783" y="5160914"/>
                  <a:pt x="3345783" y="5172494"/>
                </a:cubicBezTo>
                <a:cubicBezTo>
                  <a:pt x="3345783" y="5184073"/>
                  <a:pt x="3355309" y="5193412"/>
                  <a:pt x="3367033" y="5193412"/>
                </a:cubicBezTo>
                <a:lnTo>
                  <a:pt x="3511876" y="5193412"/>
                </a:lnTo>
                <a:cubicBezTo>
                  <a:pt x="3523600" y="5193412"/>
                  <a:pt x="3532881" y="5184073"/>
                  <a:pt x="3532881" y="5172494"/>
                </a:cubicBezTo>
                <a:cubicBezTo>
                  <a:pt x="3532881" y="5160914"/>
                  <a:pt x="3523600" y="5151202"/>
                  <a:pt x="3511876" y="5151202"/>
                </a:cubicBezTo>
                <a:close/>
                <a:moveTo>
                  <a:pt x="3077837" y="5151202"/>
                </a:moveTo>
                <a:cubicBezTo>
                  <a:pt x="3066113" y="5151202"/>
                  <a:pt x="3056587" y="5160914"/>
                  <a:pt x="3056587" y="5172494"/>
                </a:cubicBezTo>
                <a:cubicBezTo>
                  <a:pt x="3056587" y="5184073"/>
                  <a:pt x="3066113" y="5193412"/>
                  <a:pt x="3077837" y="5193412"/>
                </a:cubicBezTo>
                <a:lnTo>
                  <a:pt x="3222435" y="5193412"/>
                </a:lnTo>
                <a:cubicBezTo>
                  <a:pt x="3233915" y="5193412"/>
                  <a:pt x="3243441" y="5184073"/>
                  <a:pt x="3243441" y="5172494"/>
                </a:cubicBezTo>
                <a:cubicBezTo>
                  <a:pt x="3243441" y="5160914"/>
                  <a:pt x="3233915" y="5151202"/>
                  <a:pt x="3222435" y="5151202"/>
                </a:cubicBezTo>
                <a:close/>
                <a:moveTo>
                  <a:pt x="2788153" y="5151202"/>
                </a:moveTo>
                <a:cubicBezTo>
                  <a:pt x="2776673" y="5151202"/>
                  <a:pt x="2767147" y="5160914"/>
                  <a:pt x="2767147" y="5172494"/>
                </a:cubicBezTo>
                <a:cubicBezTo>
                  <a:pt x="2767147" y="5184073"/>
                  <a:pt x="2776673" y="5193412"/>
                  <a:pt x="2788153" y="5193412"/>
                </a:cubicBezTo>
                <a:lnTo>
                  <a:pt x="2932751" y="5193412"/>
                </a:lnTo>
                <a:cubicBezTo>
                  <a:pt x="2944475" y="5193412"/>
                  <a:pt x="2954001" y="5184073"/>
                  <a:pt x="2954001" y="5172494"/>
                </a:cubicBezTo>
                <a:cubicBezTo>
                  <a:pt x="2954001" y="5160914"/>
                  <a:pt x="2944475" y="5151202"/>
                  <a:pt x="2932751" y="5151202"/>
                </a:cubicBezTo>
                <a:close/>
                <a:moveTo>
                  <a:pt x="2498712" y="5151202"/>
                </a:moveTo>
                <a:cubicBezTo>
                  <a:pt x="2486988" y="5151202"/>
                  <a:pt x="2477707" y="5160914"/>
                  <a:pt x="2477707" y="5172494"/>
                </a:cubicBezTo>
                <a:cubicBezTo>
                  <a:pt x="2477707" y="5184073"/>
                  <a:pt x="2486988" y="5193412"/>
                  <a:pt x="2498712" y="5193412"/>
                </a:cubicBezTo>
                <a:lnTo>
                  <a:pt x="2643310" y="5193412"/>
                </a:lnTo>
                <a:cubicBezTo>
                  <a:pt x="2655035" y="5193412"/>
                  <a:pt x="2664560" y="5184073"/>
                  <a:pt x="2664560" y="5172494"/>
                </a:cubicBezTo>
                <a:cubicBezTo>
                  <a:pt x="2664560" y="5160914"/>
                  <a:pt x="2655035" y="5151202"/>
                  <a:pt x="2643310" y="5151202"/>
                </a:cubicBezTo>
                <a:close/>
                <a:moveTo>
                  <a:pt x="2209028" y="5151202"/>
                </a:moveTo>
                <a:cubicBezTo>
                  <a:pt x="2197304" y="5151202"/>
                  <a:pt x="2187778" y="5160914"/>
                  <a:pt x="2187778" y="5172494"/>
                </a:cubicBezTo>
                <a:cubicBezTo>
                  <a:pt x="2187778" y="5184073"/>
                  <a:pt x="2197304" y="5193412"/>
                  <a:pt x="2209028" y="5193412"/>
                </a:cubicBezTo>
                <a:lnTo>
                  <a:pt x="2353870" y="5193412"/>
                </a:lnTo>
                <a:cubicBezTo>
                  <a:pt x="2365594" y="5193412"/>
                  <a:pt x="2375120" y="5184073"/>
                  <a:pt x="2375120" y="5172494"/>
                </a:cubicBezTo>
                <a:cubicBezTo>
                  <a:pt x="2375120" y="5160914"/>
                  <a:pt x="2365594" y="5151202"/>
                  <a:pt x="2353870" y="5151202"/>
                </a:cubicBezTo>
                <a:close/>
                <a:moveTo>
                  <a:pt x="1919832" y="5151202"/>
                </a:moveTo>
                <a:cubicBezTo>
                  <a:pt x="1908108" y="5151202"/>
                  <a:pt x="1898582" y="5160914"/>
                  <a:pt x="1898582" y="5172494"/>
                </a:cubicBezTo>
                <a:cubicBezTo>
                  <a:pt x="1898582" y="5184073"/>
                  <a:pt x="1908108" y="5193412"/>
                  <a:pt x="1919832" y="5193412"/>
                </a:cubicBezTo>
                <a:lnTo>
                  <a:pt x="2064430" y="5193412"/>
                </a:lnTo>
                <a:cubicBezTo>
                  <a:pt x="2076154" y="5193412"/>
                  <a:pt x="2085436" y="5184073"/>
                  <a:pt x="2085436" y="5172494"/>
                </a:cubicBezTo>
                <a:cubicBezTo>
                  <a:pt x="2085436" y="5160914"/>
                  <a:pt x="2076154" y="5151202"/>
                  <a:pt x="2064430" y="5151202"/>
                </a:cubicBezTo>
                <a:close/>
                <a:moveTo>
                  <a:pt x="1630636" y="5151202"/>
                </a:moveTo>
                <a:cubicBezTo>
                  <a:pt x="1618912" y="5151202"/>
                  <a:pt x="1609386" y="5160914"/>
                  <a:pt x="1609386" y="5172494"/>
                </a:cubicBezTo>
                <a:cubicBezTo>
                  <a:pt x="1609386" y="5184073"/>
                  <a:pt x="1618912" y="5193412"/>
                  <a:pt x="1630636" y="5193412"/>
                </a:cubicBezTo>
                <a:lnTo>
                  <a:pt x="1775234" y="5193412"/>
                </a:lnTo>
                <a:cubicBezTo>
                  <a:pt x="1786470" y="5193412"/>
                  <a:pt x="1796240" y="5184073"/>
                  <a:pt x="1796240" y="5172494"/>
                </a:cubicBezTo>
                <a:cubicBezTo>
                  <a:pt x="1796240" y="5160914"/>
                  <a:pt x="1786958" y="5151202"/>
                  <a:pt x="1775234" y="5151202"/>
                </a:cubicBezTo>
                <a:close/>
                <a:moveTo>
                  <a:pt x="1341196" y="5151202"/>
                </a:moveTo>
                <a:cubicBezTo>
                  <a:pt x="1329471" y="5151202"/>
                  <a:pt x="1319946" y="5160914"/>
                  <a:pt x="1319946" y="5172494"/>
                </a:cubicBezTo>
                <a:cubicBezTo>
                  <a:pt x="1319946" y="5184073"/>
                  <a:pt x="1329471" y="5193412"/>
                  <a:pt x="1341196" y="5193412"/>
                </a:cubicBezTo>
                <a:lnTo>
                  <a:pt x="1485794" y="5193412"/>
                </a:lnTo>
                <a:cubicBezTo>
                  <a:pt x="1497274" y="5193412"/>
                  <a:pt x="1506799" y="5184073"/>
                  <a:pt x="1506799" y="5172494"/>
                </a:cubicBezTo>
                <a:cubicBezTo>
                  <a:pt x="1506799" y="5160914"/>
                  <a:pt x="1497274" y="5151202"/>
                  <a:pt x="1485794" y="5151202"/>
                </a:cubicBezTo>
                <a:close/>
                <a:moveTo>
                  <a:pt x="4083673" y="5113847"/>
                </a:moveTo>
                <a:cubicBezTo>
                  <a:pt x="4037264" y="5125054"/>
                  <a:pt x="3990124" y="5134019"/>
                  <a:pt x="3943471" y="5140742"/>
                </a:cubicBezTo>
                <a:cubicBezTo>
                  <a:pt x="3931747" y="5142237"/>
                  <a:pt x="3923931" y="5153069"/>
                  <a:pt x="3925641" y="5164650"/>
                </a:cubicBezTo>
                <a:cubicBezTo>
                  <a:pt x="3927106" y="5174735"/>
                  <a:pt x="3936144" y="5182579"/>
                  <a:pt x="3946402" y="5182579"/>
                </a:cubicBezTo>
                <a:cubicBezTo>
                  <a:pt x="3946891" y="5182579"/>
                  <a:pt x="3948845" y="5182579"/>
                  <a:pt x="3949333" y="5182579"/>
                </a:cubicBezTo>
                <a:cubicBezTo>
                  <a:pt x="3997451" y="5175482"/>
                  <a:pt x="4046058" y="5166143"/>
                  <a:pt x="4093687" y="5154937"/>
                </a:cubicBezTo>
                <a:cubicBezTo>
                  <a:pt x="4099305" y="5153443"/>
                  <a:pt x="4103702" y="5150081"/>
                  <a:pt x="4106877" y="5145225"/>
                </a:cubicBezTo>
                <a:cubicBezTo>
                  <a:pt x="4109808" y="5140369"/>
                  <a:pt x="4110540" y="5134766"/>
                  <a:pt x="4109319" y="5129163"/>
                </a:cubicBezTo>
                <a:cubicBezTo>
                  <a:pt x="4106632" y="5118330"/>
                  <a:pt x="4095152" y="5111232"/>
                  <a:pt x="4083673" y="5113847"/>
                </a:cubicBezTo>
                <a:close/>
                <a:moveTo>
                  <a:pt x="4369449" y="5020088"/>
                </a:moveTo>
                <a:cubicBezTo>
                  <a:pt x="4364076" y="5017847"/>
                  <a:pt x="4358458" y="5018220"/>
                  <a:pt x="4353328" y="5020835"/>
                </a:cubicBezTo>
                <a:cubicBezTo>
                  <a:pt x="4311317" y="5040259"/>
                  <a:pt x="4266862" y="5058190"/>
                  <a:pt x="4221188" y="5073879"/>
                </a:cubicBezTo>
                <a:cubicBezTo>
                  <a:pt x="4215814" y="5075372"/>
                  <a:pt x="4211417" y="5079481"/>
                  <a:pt x="4208974" y="5084337"/>
                </a:cubicBezTo>
                <a:cubicBezTo>
                  <a:pt x="4206532" y="5089193"/>
                  <a:pt x="4206044" y="5095170"/>
                  <a:pt x="4207998" y="5100400"/>
                </a:cubicBezTo>
                <a:cubicBezTo>
                  <a:pt x="4210684" y="5108991"/>
                  <a:pt x="4218745" y="5114595"/>
                  <a:pt x="4227782" y="5114595"/>
                </a:cubicBezTo>
                <a:cubicBezTo>
                  <a:pt x="4229980" y="5114595"/>
                  <a:pt x="4232423" y="5114221"/>
                  <a:pt x="4234621" y="5113474"/>
                </a:cubicBezTo>
                <a:cubicBezTo>
                  <a:pt x="4281518" y="5097411"/>
                  <a:pt x="4327438" y="5079108"/>
                  <a:pt x="4370670" y="5058563"/>
                </a:cubicBezTo>
                <a:cubicBezTo>
                  <a:pt x="4381418" y="5053707"/>
                  <a:pt x="4386058" y="5041380"/>
                  <a:pt x="4381418" y="5030921"/>
                </a:cubicBezTo>
                <a:cubicBezTo>
                  <a:pt x="4378975" y="5025692"/>
                  <a:pt x="4374822" y="5021956"/>
                  <a:pt x="4369449" y="5020088"/>
                </a:cubicBezTo>
                <a:close/>
                <a:moveTo>
                  <a:pt x="4608603" y="4866375"/>
                </a:moveTo>
                <a:cubicBezTo>
                  <a:pt x="4603260" y="4865815"/>
                  <a:pt x="4597703" y="4867309"/>
                  <a:pt x="4593185" y="4871045"/>
                </a:cubicBezTo>
                <a:cubicBezTo>
                  <a:pt x="4557524" y="4900180"/>
                  <a:pt x="4518688" y="4927823"/>
                  <a:pt x="4477898" y="4953224"/>
                </a:cubicBezTo>
                <a:cubicBezTo>
                  <a:pt x="4468128" y="4959574"/>
                  <a:pt x="4464952" y="4972274"/>
                  <a:pt x="4471058" y="4982360"/>
                </a:cubicBezTo>
                <a:cubicBezTo>
                  <a:pt x="4474966" y="4988337"/>
                  <a:pt x="4481806" y="4992073"/>
                  <a:pt x="4489134" y="4992073"/>
                </a:cubicBezTo>
                <a:cubicBezTo>
                  <a:pt x="4493042" y="4992073"/>
                  <a:pt x="4496950" y="4991325"/>
                  <a:pt x="4500124" y="4989084"/>
                </a:cubicBezTo>
                <a:cubicBezTo>
                  <a:pt x="4542625" y="4962563"/>
                  <a:pt x="4582926" y="4933799"/>
                  <a:pt x="4620053" y="4903543"/>
                </a:cubicBezTo>
                <a:cubicBezTo>
                  <a:pt x="4624450" y="4900180"/>
                  <a:pt x="4627136" y="4894951"/>
                  <a:pt x="4627380" y="4889348"/>
                </a:cubicBezTo>
                <a:cubicBezTo>
                  <a:pt x="4627869" y="4883745"/>
                  <a:pt x="4626404" y="4878141"/>
                  <a:pt x="4622740" y="4874033"/>
                </a:cubicBezTo>
                <a:cubicBezTo>
                  <a:pt x="4619076" y="4869550"/>
                  <a:pt x="4613947" y="4866935"/>
                  <a:pt x="4608603" y="4866375"/>
                </a:cubicBezTo>
                <a:close/>
                <a:moveTo>
                  <a:pt x="4796678" y="4653969"/>
                </a:moveTo>
                <a:cubicBezTo>
                  <a:pt x="4791397" y="4655043"/>
                  <a:pt x="4786511" y="4658125"/>
                  <a:pt x="4783214" y="4662981"/>
                </a:cubicBezTo>
                <a:cubicBezTo>
                  <a:pt x="4757080" y="4701829"/>
                  <a:pt x="4727769" y="4739183"/>
                  <a:pt x="4696016" y="4773923"/>
                </a:cubicBezTo>
                <a:cubicBezTo>
                  <a:pt x="4692352" y="4778032"/>
                  <a:pt x="4690398" y="4783262"/>
                  <a:pt x="4690642" y="4788865"/>
                </a:cubicBezTo>
                <a:cubicBezTo>
                  <a:pt x="4690886" y="4794841"/>
                  <a:pt x="4693329" y="4800071"/>
                  <a:pt x="4697482" y="4803807"/>
                </a:cubicBezTo>
                <a:cubicBezTo>
                  <a:pt x="4701145" y="4807168"/>
                  <a:pt x="4706030" y="4809036"/>
                  <a:pt x="4711648" y="4809036"/>
                </a:cubicBezTo>
                <a:cubicBezTo>
                  <a:pt x="4717266" y="4809036"/>
                  <a:pt x="4722884" y="4806795"/>
                  <a:pt x="4727036" y="4802312"/>
                </a:cubicBezTo>
                <a:cubicBezTo>
                  <a:pt x="4760499" y="4766078"/>
                  <a:pt x="4791030" y="4727230"/>
                  <a:pt x="4818142" y="4686514"/>
                </a:cubicBezTo>
                <a:cubicBezTo>
                  <a:pt x="4824493" y="4676802"/>
                  <a:pt x="4822050" y="4663728"/>
                  <a:pt x="4812525" y="4657004"/>
                </a:cubicBezTo>
                <a:cubicBezTo>
                  <a:pt x="4807639" y="4653829"/>
                  <a:pt x="4801960" y="4652895"/>
                  <a:pt x="4796678" y="4653969"/>
                </a:cubicBezTo>
                <a:close/>
                <a:moveTo>
                  <a:pt x="4930988" y="4395150"/>
                </a:moveTo>
                <a:cubicBezTo>
                  <a:pt x="4919996" y="4391789"/>
                  <a:pt x="4908028" y="4397765"/>
                  <a:pt x="4904364" y="4408971"/>
                </a:cubicBezTo>
                <a:cubicBezTo>
                  <a:pt x="4889953" y="4454543"/>
                  <a:pt x="4872611" y="4498621"/>
                  <a:pt x="4852826" y="4540085"/>
                </a:cubicBezTo>
                <a:cubicBezTo>
                  <a:pt x="4847942" y="4550917"/>
                  <a:pt x="4852338" y="4563244"/>
                  <a:pt x="4862841" y="4568474"/>
                </a:cubicBezTo>
                <a:cubicBezTo>
                  <a:pt x="4865772" y="4569968"/>
                  <a:pt x="4868948" y="4570342"/>
                  <a:pt x="4871878" y="4570342"/>
                </a:cubicBezTo>
                <a:cubicBezTo>
                  <a:pt x="4879938" y="4570342"/>
                  <a:pt x="4887266" y="4565859"/>
                  <a:pt x="4890930" y="4558389"/>
                </a:cubicBezTo>
                <a:cubicBezTo>
                  <a:pt x="4911448" y="4515058"/>
                  <a:pt x="4929766" y="4468738"/>
                  <a:pt x="4944666" y="4421672"/>
                </a:cubicBezTo>
                <a:cubicBezTo>
                  <a:pt x="4948086" y="4410466"/>
                  <a:pt x="4941979" y="4398886"/>
                  <a:pt x="4930988" y="4395150"/>
                </a:cubicBezTo>
                <a:close/>
                <a:moveTo>
                  <a:pt x="4979594" y="4112004"/>
                </a:moveTo>
                <a:cubicBezTo>
                  <a:pt x="4973976" y="4111631"/>
                  <a:pt x="4968358" y="4113125"/>
                  <a:pt x="4964206" y="4116860"/>
                </a:cubicBezTo>
                <a:cubicBezTo>
                  <a:pt x="4959810" y="4120596"/>
                  <a:pt x="4957367" y="4125825"/>
                  <a:pt x="4956878" y="4131428"/>
                </a:cubicBezTo>
                <a:cubicBezTo>
                  <a:pt x="4952970" y="4179615"/>
                  <a:pt x="4947108" y="4227055"/>
                  <a:pt x="4938560" y="4272254"/>
                </a:cubicBezTo>
                <a:cubicBezTo>
                  <a:pt x="4937582" y="4277484"/>
                  <a:pt x="4938560" y="4283461"/>
                  <a:pt x="4941979" y="4287943"/>
                </a:cubicBezTo>
                <a:cubicBezTo>
                  <a:pt x="4945154" y="4292426"/>
                  <a:pt x="4950040" y="4295414"/>
                  <a:pt x="4955413" y="4296535"/>
                </a:cubicBezTo>
                <a:cubicBezTo>
                  <a:pt x="4955902" y="4296535"/>
                  <a:pt x="4958344" y="4296908"/>
                  <a:pt x="4959321" y="4296908"/>
                </a:cubicBezTo>
                <a:cubicBezTo>
                  <a:pt x="4969336" y="4296908"/>
                  <a:pt x="4977884" y="4289438"/>
                  <a:pt x="4979838" y="4279352"/>
                </a:cubicBezTo>
                <a:cubicBezTo>
                  <a:pt x="4988632" y="4233033"/>
                  <a:pt x="4994982" y="4184098"/>
                  <a:pt x="4998890" y="4134790"/>
                </a:cubicBezTo>
                <a:cubicBezTo>
                  <a:pt x="4999623" y="4123211"/>
                  <a:pt x="4991074" y="4112751"/>
                  <a:pt x="4979594" y="4112004"/>
                </a:cubicBezTo>
                <a:close/>
                <a:moveTo>
                  <a:pt x="4969824" y="3824002"/>
                </a:moveTo>
                <a:cubicBezTo>
                  <a:pt x="4964206" y="3824376"/>
                  <a:pt x="4959321" y="3827364"/>
                  <a:pt x="4955658" y="3831847"/>
                </a:cubicBezTo>
                <a:cubicBezTo>
                  <a:pt x="4952238" y="3836329"/>
                  <a:pt x="4950772" y="3841559"/>
                  <a:pt x="4951505" y="3847162"/>
                </a:cubicBezTo>
                <a:cubicBezTo>
                  <a:pt x="4957123" y="3892734"/>
                  <a:pt x="4960054" y="3940548"/>
                  <a:pt x="4960786" y="3989109"/>
                </a:cubicBezTo>
                <a:cubicBezTo>
                  <a:pt x="4961275" y="4000315"/>
                  <a:pt x="4970557" y="4009653"/>
                  <a:pt x="4982036" y="4009653"/>
                </a:cubicBezTo>
                <a:cubicBezTo>
                  <a:pt x="4982036" y="4009653"/>
                  <a:pt x="4982281" y="4009653"/>
                  <a:pt x="4982281" y="4009653"/>
                </a:cubicBezTo>
                <a:cubicBezTo>
                  <a:pt x="4987898" y="4009280"/>
                  <a:pt x="4993516" y="4007039"/>
                  <a:pt x="4997180" y="4002930"/>
                </a:cubicBezTo>
                <a:cubicBezTo>
                  <a:pt x="5001332" y="3998821"/>
                  <a:pt x="5003286" y="3993965"/>
                  <a:pt x="5003286" y="3987988"/>
                </a:cubicBezTo>
                <a:cubicBezTo>
                  <a:pt x="5002310" y="3938307"/>
                  <a:pt x="4999134" y="3888999"/>
                  <a:pt x="4993516" y="3842306"/>
                </a:cubicBezTo>
                <a:cubicBezTo>
                  <a:pt x="4992051" y="3830726"/>
                  <a:pt x="4981548" y="3822508"/>
                  <a:pt x="4969824" y="3824002"/>
                </a:cubicBezTo>
                <a:close/>
                <a:moveTo>
                  <a:pt x="4894106" y="3546460"/>
                </a:moveTo>
                <a:cubicBezTo>
                  <a:pt x="4883602" y="3550942"/>
                  <a:pt x="4878473" y="3563269"/>
                  <a:pt x="4882382" y="3573728"/>
                </a:cubicBezTo>
                <a:cubicBezTo>
                  <a:pt x="4899724" y="3615939"/>
                  <a:pt x="4914378" y="3661137"/>
                  <a:pt x="4926102" y="3707457"/>
                </a:cubicBezTo>
                <a:cubicBezTo>
                  <a:pt x="4928301" y="3717169"/>
                  <a:pt x="4936850" y="3723519"/>
                  <a:pt x="4946620" y="3723519"/>
                </a:cubicBezTo>
                <a:cubicBezTo>
                  <a:pt x="4947597" y="3723519"/>
                  <a:pt x="4950528" y="3723145"/>
                  <a:pt x="4951749" y="3723145"/>
                </a:cubicBezTo>
                <a:cubicBezTo>
                  <a:pt x="4957123" y="3721652"/>
                  <a:pt x="4961764" y="3718290"/>
                  <a:pt x="4964694" y="3713434"/>
                </a:cubicBezTo>
                <a:cubicBezTo>
                  <a:pt x="4967626" y="3708577"/>
                  <a:pt x="4968602" y="3702974"/>
                  <a:pt x="4967137" y="3697371"/>
                </a:cubicBezTo>
                <a:cubicBezTo>
                  <a:pt x="4954924" y="3649184"/>
                  <a:pt x="4939781" y="3602491"/>
                  <a:pt x="4921462" y="3557666"/>
                </a:cubicBezTo>
                <a:cubicBezTo>
                  <a:pt x="4919264" y="3552810"/>
                  <a:pt x="4915356" y="3548701"/>
                  <a:pt x="4910226" y="3546460"/>
                </a:cubicBezTo>
                <a:cubicBezTo>
                  <a:pt x="4905097" y="3544218"/>
                  <a:pt x="4899235" y="3544218"/>
                  <a:pt x="4894106" y="3546460"/>
                </a:cubicBezTo>
                <a:close/>
                <a:moveTo>
                  <a:pt x="4754942" y="3299594"/>
                </a:moveTo>
                <a:cubicBezTo>
                  <a:pt x="4749568" y="3299174"/>
                  <a:pt x="4744011" y="3300855"/>
                  <a:pt x="4739493" y="3304777"/>
                </a:cubicBezTo>
                <a:cubicBezTo>
                  <a:pt x="4730700" y="3311875"/>
                  <a:pt x="4729723" y="3325322"/>
                  <a:pt x="4737295" y="3334287"/>
                </a:cubicBezTo>
                <a:cubicBezTo>
                  <a:pt x="4767826" y="3369774"/>
                  <a:pt x="4795427" y="3407875"/>
                  <a:pt x="4819852" y="3448218"/>
                </a:cubicBezTo>
                <a:cubicBezTo>
                  <a:pt x="4823516" y="3454568"/>
                  <a:pt x="4830356" y="3458303"/>
                  <a:pt x="4837683" y="3458303"/>
                </a:cubicBezTo>
                <a:cubicBezTo>
                  <a:pt x="4841591" y="3458303"/>
                  <a:pt x="4845255" y="3457183"/>
                  <a:pt x="4848918" y="3455315"/>
                </a:cubicBezTo>
                <a:cubicBezTo>
                  <a:pt x="4858688" y="3449338"/>
                  <a:pt x="4861864" y="3436264"/>
                  <a:pt x="4856002" y="3426179"/>
                </a:cubicBezTo>
                <a:cubicBezTo>
                  <a:pt x="4830356" y="3384342"/>
                  <a:pt x="4801289" y="3343999"/>
                  <a:pt x="4769292" y="3307018"/>
                </a:cubicBezTo>
                <a:cubicBezTo>
                  <a:pt x="4765506" y="3302536"/>
                  <a:pt x="4760316" y="3300014"/>
                  <a:pt x="4754942" y="3299594"/>
                </a:cubicBezTo>
                <a:close/>
                <a:moveTo>
                  <a:pt x="4530412" y="3113149"/>
                </a:moveTo>
                <a:cubicBezTo>
                  <a:pt x="4524550" y="3114270"/>
                  <a:pt x="4519909" y="3117632"/>
                  <a:pt x="4516978" y="3122488"/>
                </a:cubicBezTo>
                <a:cubicBezTo>
                  <a:pt x="4514047" y="3127344"/>
                  <a:pt x="4513070" y="3132947"/>
                  <a:pt x="4514292" y="3138550"/>
                </a:cubicBezTo>
                <a:cubicBezTo>
                  <a:pt x="4515512" y="3143780"/>
                  <a:pt x="4518688" y="3148263"/>
                  <a:pt x="4523573" y="3151251"/>
                </a:cubicBezTo>
                <a:cubicBezTo>
                  <a:pt x="4564119" y="3177025"/>
                  <a:pt x="4602467" y="3205041"/>
                  <a:pt x="4637395" y="3234925"/>
                </a:cubicBezTo>
                <a:cubicBezTo>
                  <a:pt x="4641303" y="3237913"/>
                  <a:pt x="4646188" y="3239781"/>
                  <a:pt x="4651074" y="3239781"/>
                </a:cubicBezTo>
                <a:cubicBezTo>
                  <a:pt x="4657180" y="3239781"/>
                  <a:pt x="4663042" y="3237166"/>
                  <a:pt x="4666950" y="3232683"/>
                </a:cubicBezTo>
                <a:cubicBezTo>
                  <a:pt x="4670614" y="3228201"/>
                  <a:pt x="4672568" y="3222598"/>
                  <a:pt x="4672324" y="3217368"/>
                </a:cubicBezTo>
                <a:cubicBezTo>
                  <a:pt x="4671590" y="3211765"/>
                  <a:pt x="4669148" y="3206535"/>
                  <a:pt x="4664996" y="3202800"/>
                </a:cubicBezTo>
                <a:cubicBezTo>
                  <a:pt x="4628358" y="3171796"/>
                  <a:pt x="4588300" y="3142286"/>
                  <a:pt x="4546044" y="3115764"/>
                </a:cubicBezTo>
                <a:cubicBezTo>
                  <a:pt x="4541404" y="3112776"/>
                  <a:pt x="4535786" y="3112029"/>
                  <a:pt x="4530412" y="3113149"/>
                </a:cubicBezTo>
                <a:close/>
                <a:moveTo>
                  <a:pt x="4281030" y="2990254"/>
                </a:moveTo>
                <a:cubicBezTo>
                  <a:pt x="4269794" y="2986518"/>
                  <a:pt x="4257826" y="2992121"/>
                  <a:pt x="4254162" y="3003328"/>
                </a:cubicBezTo>
                <a:cubicBezTo>
                  <a:pt x="4250254" y="3014534"/>
                  <a:pt x="4256360" y="3026487"/>
                  <a:pt x="4267107" y="3030223"/>
                </a:cubicBezTo>
                <a:cubicBezTo>
                  <a:pt x="4313026" y="3046285"/>
                  <a:pt x="4357236" y="3064215"/>
                  <a:pt x="4399004" y="3083640"/>
                </a:cubicBezTo>
                <a:cubicBezTo>
                  <a:pt x="4401690" y="3084760"/>
                  <a:pt x="4404622" y="3085507"/>
                  <a:pt x="4408041" y="3085507"/>
                </a:cubicBezTo>
                <a:cubicBezTo>
                  <a:pt x="4416102" y="3085507"/>
                  <a:pt x="4423429" y="3080651"/>
                  <a:pt x="4426848" y="3073180"/>
                </a:cubicBezTo>
                <a:cubicBezTo>
                  <a:pt x="4431734" y="3062721"/>
                  <a:pt x="4427337" y="3050021"/>
                  <a:pt x="4417078" y="3045165"/>
                </a:cubicBezTo>
                <a:cubicBezTo>
                  <a:pt x="4374090" y="3025367"/>
                  <a:pt x="4328170" y="3006690"/>
                  <a:pt x="4281030" y="2990254"/>
                </a:cubicBezTo>
                <a:close/>
                <a:moveTo>
                  <a:pt x="3996963" y="2919281"/>
                </a:moveTo>
                <a:cubicBezTo>
                  <a:pt x="3985238" y="2917413"/>
                  <a:pt x="3974736" y="2925257"/>
                  <a:pt x="3972782" y="2936837"/>
                </a:cubicBezTo>
                <a:cubicBezTo>
                  <a:pt x="3970828" y="2948043"/>
                  <a:pt x="3978644" y="2958876"/>
                  <a:pt x="3990124" y="2961117"/>
                </a:cubicBezTo>
                <a:cubicBezTo>
                  <a:pt x="4038242" y="2968962"/>
                  <a:pt x="4085382" y="2978674"/>
                  <a:pt x="4130325" y="2989880"/>
                </a:cubicBezTo>
                <a:cubicBezTo>
                  <a:pt x="4131302" y="2989880"/>
                  <a:pt x="4134233" y="2990254"/>
                  <a:pt x="4135210" y="2990254"/>
                </a:cubicBezTo>
                <a:cubicBezTo>
                  <a:pt x="4144736" y="2990254"/>
                  <a:pt x="4153285" y="2983904"/>
                  <a:pt x="4155728" y="2974191"/>
                </a:cubicBezTo>
                <a:cubicBezTo>
                  <a:pt x="4158414" y="2962985"/>
                  <a:pt x="4151331" y="2951779"/>
                  <a:pt x="4140340" y="2948790"/>
                </a:cubicBezTo>
                <a:cubicBezTo>
                  <a:pt x="4094420" y="2937211"/>
                  <a:pt x="4046058" y="2927498"/>
                  <a:pt x="3996963" y="2919281"/>
                </a:cubicBezTo>
                <a:close/>
                <a:moveTo>
                  <a:pt x="3706546" y="2892385"/>
                </a:moveTo>
                <a:cubicBezTo>
                  <a:pt x="3700928" y="2891638"/>
                  <a:pt x="3695554" y="2893506"/>
                  <a:pt x="3691158" y="2897241"/>
                </a:cubicBezTo>
                <a:cubicBezTo>
                  <a:pt x="3686516" y="2901350"/>
                  <a:pt x="3684074" y="2906953"/>
                  <a:pt x="3683830" y="2912930"/>
                </a:cubicBezTo>
                <a:cubicBezTo>
                  <a:pt x="3683586" y="2924510"/>
                  <a:pt x="3692867" y="2934222"/>
                  <a:pt x="3704347" y="2934596"/>
                </a:cubicBezTo>
                <a:cubicBezTo>
                  <a:pt x="3752221" y="2936090"/>
                  <a:pt x="3800583" y="2938705"/>
                  <a:pt x="3847724" y="2943187"/>
                </a:cubicBezTo>
                <a:cubicBezTo>
                  <a:pt x="3847968" y="2943187"/>
                  <a:pt x="3849434" y="2943187"/>
                  <a:pt x="3849678" y="2943187"/>
                </a:cubicBezTo>
                <a:cubicBezTo>
                  <a:pt x="3860669" y="2943187"/>
                  <a:pt x="3869707" y="2934969"/>
                  <a:pt x="3870684" y="2923763"/>
                </a:cubicBezTo>
                <a:cubicBezTo>
                  <a:pt x="3871905" y="2912183"/>
                  <a:pt x="3863356" y="2901724"/>
                  <a:pt x="3851876" y="2900603"/>
                </a:cubicBezTo>
                <a:cubicBezTo>
                  <a:pt x="3803514" y="2896494"/>
                  <a:pt x="3754419" y="2893506"/>
                  <a:pt x="3706546" y="2892385"/>
                </a:cubicBezTo>
                <a:close/>
                <a:moveTo>
                  <a:pt x="3416128" y="2891638"/>
                </a:moveTo>
                <a:cubicBezTo>
                  <a:pt x="3404404" y="2891638"/>
                  <a:pt x="3394878" y="2901350"/>
                  <a:pt x="3394878" y="2912930"/>
                </a:cubicBezTo>
                <a:cubicBezTo>
                  <a:pt x="3394878" y="2924510"/>
                  <a:pt x="3404404" y="2934222"/>
                  <a:pt x="3416128" y="2934222"/>
                </a:cubicBezTo>
                <a:lnTo>
                  <a:pt x="3560482" y="2934222"/>
                </a:lnTo>
                <a:cubicBezTo>
                  <a:pt x="3571962" y="2934222"/>
                  <a:pt x="3581488" y="2924510"/>
                  <a:pt x="3581488" y="2912930"/>
                </a:cubicBezTo>
                <a:cubicBezTo>
                  <a:pt x="3581488" y="2901350"/>
                  <a:pt x="3571962" y="2891638"/>
                  <a:pt x="3560482" y="2891638"/>
                </a:cubicBezTo>
                <a:close/>
                <a:moveTo>
                  <a:pt x="3127420" y="2891638"/>
                </a:moveTo>
                <a:cubicBezTo>
                  <a:pt x="3115696" y="2891638"/>
                  <a:pt x="3106170" y="2901350"/>
                  <a:pt x="3106170" y="2912930"/>
                </a:cubicBezTo>
                <a:cubicBezTo>
                  <a:pt x="3106170" y="2924510"/>
                  <a:pt x="3115696" y="2934222"/>
                  <a:pt x="3127420" y="2934222"/>
                </a:cubicBezTo>
                <a:lnTo>
                  <a:pt x="3271774" y="2934222"/>
                </a:lnTo>
                <a:cubicBezTo>
                  <a:pt x="3283498" y="2934222"/>
                  <a:pt x="3292780" y="2924510"/>
                  <a:pt x="3292780" y="2912930"/>
                </a:cubicBezTo>
                <a:cubicBezTo>
                  <a:pt x="3292780" y="2901350"/>
                  <a:pt x="3283498" y="2891638"/>
                  <a:pt x="3271774" y="2891638"/>
                </a:cubicBezTo>
                <a:close/>
                <a:moveTo>
                  <a:pt x="2838957" y="2891638"/>
                </a:moveTo>
                <a:cubicBezTo>
                  <a:pt x="2826989" y="2890891"/>
                  <a:pt x="2817707" y="2900603"/>
                  <a:pt x="2817219" y="2912183"/>
                </a:cubicBezTo>
                <a:cubicBezTo>
                  <a:pt x="2816975" y="2923763"/>
                  <a:pt x="2826012" y="2933102"/>
                  <a:pt x="2837736" y="2933849"/>
                </a:cubicBezTo>
                <a:cubicBezTo>
                  <a:pt x="2844331" y="2934222"/>
                  <a:pt x="2851414" y="2934222"/>
                  <a:pt x="2858253" y="2934222"/>
                </a:cubicBezTo>
                <a:lnTo>
                  <a:pt x="2982823" y="2934222"/>
                </a:lnTo>
                <a:cubicBezTo>
                  <a:pt x="2994547" y="2934222"/>
                  <a:pt x="3003828" y="2924884"/>
                  <a:pt x="3003828" y="2913304"/>
                </a:cubicBezTo>
                <a:cubicBezTo>
                  <a:pt x="3003828" y="2901350"/>
                  <a:pt x="2994547" y="2892012"/>
                  <a:pt x="2982823" y="2892012"/>
                </a:cubicBezTo>
                <a:lnTo>
                  <a:pt x="2858253" y="2892012"/>
                </a:lnTo>
                <a:cubicBezTo>
                  <a:pt x="2851659" y="2892012"/>
                  <a:pt x="2845552" y="2892012"/>
                  <a:pt x="2838957" y="2891638"/>
                </a:cubicBezTo>
                <a:close/>
                <a:moveTo>
                  <a:pt x="2556356" y="2816556"/>
                </a:moveTo>
                <a:cubicBezTo>
                  <a:pt x="2550738" y="2818050"/>
                  <a:pt x="2546586" y="2821786"/>
                  <a:pt x="2543899" y="2827015"/>
                </a:cubicBezTo>
                <a:cubicBezTo>
                  <a:pt x="2538281" y="2837101"/>
                  <a:pt x="2542190" y="2849801"/>
                  <a:pt x="2552448" y="2855405"/>
                </a:cubicBezTo>
                <a:cubicBezTo>
                  <a:pt x="2597391" y="2878938"/>
                  <a:pt x="2643555" y="2897615"/>
                  <a:pt x="2690207" y="2910689"/>
                </a:cubicBezTo>
                <a:cubicBezTo>
                  <a:pt x="2692161" y="2911436"/>
                  <a:pt x="2694115" y="2911436"/>
                  <a:pt x="2696069" y="2911436"/>
                </a:cubicBezTo>
                <a:cubicBezTo>
                  <a:pt x="2705595" y="2911436"/>
                  <a:pt x="2713900" y="2905086"/>
                  <a:pt x="2716342" y="2896121"/>
                </a:cubicBezTo>
                <a:cubicBezTo>
                  <a:pt x="2718052" y="2890518"/>
                  <a:pt x="2717075" y="2884915"/>
                  <a:pt x="2714388" y="2880432"/>
                </a:cubicBezTo>
                <a:cubicBezTo>
                  <a:pt x="2711701" y="2875576"/>
                  <a:pt x="2707061" y="2871841"/>
                  <a:pt x="2701687" y="2870346"/>
                </a:cubicBezTo>
                <a:cubicBezTo>
                  <a:pt x="2657966" y="2858019"/>
                  <a:pt x="2614489" y="2840463"/>
                  <a:pt x="2572233" y="2818050"/>
                </a:cubicBezTo>
                <a:cubicBezTo>
                  <a:pt x="2567348" y="2815435"/>
                  <a:pt x="2561730" y="2815062"/>
                  <a:pt x="2556356" y="2816556"/>
                </a:cubicBezTo>
                <a:close/>
                <a:moveTo>
                  <a:pt x="2335795" y="2639123"/>
                </a:moveTo>
                <a:cubicBezTo>
                  <a:pt x="2330422" y="2639123"/>
                  <a:pt x="2324804" y="2640991"/>
                  <a:pt x="2320896" y="2644726"/>
                </a:cubicBezTo>
                <a:cubicBezTo>
                  <a:pt x="2316744" y="2648835"/>
                  <a:pt x="2314545" y="2653691"/>
                  <a:pt x="2314301" y="2659668"/>
                </a:cubicBezTo>
                <a:cubicBezTo>
                  <a:pt x="2314057" y="2665271"/>
                  <a:pt x="2316255" y="2670501"/>
                  <a:pt x="2319919" y="2674610"/>
                </a:cubicBezTo>
                <a:cubicBezTo>
                  <a:pt x="2354603" y="2711217"/>
                  <a:pt x="2391241" y="2744836"/>
                  <a:pt x="2428856" y="2774346"/>
                </a:cubicBezTo>
                <a:cubicBezTo>
                  <a:pt x="2432520" y="2777334"/>
                  <a:pt x="2437161" y="2778828"/>
                  <a:pt x="2441801" y="2778828"/>
                </a:cubicBezTo>
                <a:cubicBezTo>
                  <a:pt x="2448396" y="2778828"/>
                  <a:pt x="2454258" y="2775840"/>
                  <a:pt x="2458411" y="2770610"/>
                </a:cubicBezTo>
                <a:cubicBezTo>
                  <a:pt x="2465494" y="2761645"/>
                  <a:pt x="2463784" y="2748198"/>
                  <a:pt x="2454747" y="2740727"/>
                </a:cubicBezTo>
                <a:cubicBezTo>
                  <a:pt x="2419086" y="2712711"/>
                  <a:pt x="2383669" y="2680586"/>
                  <a:pt x="2350695" y="2645847"/>
                </a:cubicBezTo>
                <a:cubicBezTo>
                  <a:pt x="2346543" y="2641738"/>
                  <a:pt x="2341413" y="2639497"/>
                  <a:pt x="2335795" y="2639123"/>
                </a:cubicBezTo>
                <a:close/>
                <a:moveTo>
                  <a:pt x="2170589" y="2407246"/>
                </a:moveTo>
                <a:cubicBezTo>
                  <a:pt x="2165429" y="2405752"/>
                  <a:pt x="2159689" y="2406219"/>
                  <a:pt x="2154559" y="2409020"/>
                </a:cubicBezTo>
                <a:cubicBezTo>
                  <a:pt x="2144056" y="2414624"/>
                  <a:pt x="2140637" y="2427698"/>
                  <a:pt x="2146255" y="2437783"/>
                </a:cubicBezTo>
                <a:cubicBezTo>
                  <a:pt x="2170192" y="2480741"/>
                  <a:pt x="2197059" y="2522204"/>
                  <a:pt x="2225637" y="2561426"/>
                </a:cubicBezTo>
                <a:cubicBezTo>
                  <a:pt x="2229545" y="2567029"/>
                  <a:pt x="2235896" y="2570391"/>
                  <a:pt x="2242735" y="2570391"/>
                </a:cubicBezTo>
                <a:cubicBezTo>
                  <a:pt x="2247131" y="2570391"/>
                  <a:pt x="2251528" y="2568897"/>
                  <a:pt x="2255192" y="2566282"/>
                </a:cubicBezTo>
                <a:cubicBezTo>
                  <a:pt x="2264718" y="2559558"/>
                  <a:pt x="2266672" y="2546111"/>
                  <a:pt x="2260077" y="2536772"/>
                </a:cubicBezTo>
                <a:cubicBezTo>
                  <a:pt x="2232232" y="2499044"/>
                  <a:pt x="2206585" y="2458702"/>
                  <a:pt x="2183137" y="2417238"/>
                </a:cubicBezTo>
                <a:cubicBezTo>
                  <a:pt x="2180328" y="2412196"/>
                  <a:pt x="2175749" y="2408740"/>
                  <a:pt x="2170589" y="2407246"/>
                </a:cubicBezTo>
                <a:close/>
                <a:moveTo>
                  <a:pt x="2049530" y="2140443"/>
                </a:moveTo>
                <a:cubicBezTo>
                  <a:pt x="2044157" y="2141937"/>
                  <a:pt x="2039516" y="2145299"/>
                  <a:pt x="2036829" y="2150155"/>
                </a:cubicBezTo>
                <a:cubicBezTo>
                  <a:pt x="2033654" y="2155011"/>
                  <a:pt x="2033166" y="2160988"/>
                  <a:pt x="2034631" y="2166217"/>
                </a:cubicBezTo>
                <a:cubicBezTo>
                  <a:pt x="2046844" y="2212163"/>
                  <a:pt x="2062720" y="2259230"/>
                  <a:pt x="2082016" y="2305549"/>
                </a:cubicBezTo>
                <a:cubicBezTo>
                  <a:pt x="2085191" y="2313767"/>
                  <a:pt x="2092763" y="2318623"/>
                  <a:pt x="2101556" y="2318623"/>
                </a:cubicBezTo>
                <a:cubicBezTo>
                  <a:pt x="2104243" y="2318623"/>
                  <a:pt x="2106930" y="2318249"/>
                  <a:pt x="2109617" y="2317129"/>
                </a:cubicBezTo>
                <a:cubicBezTo>
                  <a:pt x="2120608" y="2312646"/>
                  <a:pt x="2125737" y="2300319"/>
                  <a:pt x="2120852" y="2289487"/>
                </a:cubicBezTo>
                <a:cubicBezTo>
                  <a:pt x="2102289" y="2244661"/>
                  <a:pt x="2086901" y="2199463"/>
                  <a:pt x="2075177" y="2155385"/>
                </a:cubicBezTo>
                <a:cubicBezTo>
                  <a:pt x="2072246" y="2144178"/>
                  <a:pt x="2060522" y="2137454"/>
                  <a:pt x="2049530" y="2140443"/>
                </a:cubicBezTo>
                <a:close/>
                <a:moveTo>
                  <a:pt x="2026326" y="1852814"/>
                </a:moveTo>
                <a:cubicBezTo>
                  <a:pt x="2014847" y="1852814"/>
                  <a:pt x="2005321" y="1862527"/>
                  <a:pt x="2005321" y="1874106"/>
                </a:cubicBezTo>
                <a:lnTo>
                  <a:pt x="2005321" y="1958527"/>
                </a:lnTo>
                <a:cubicBezTo>
                  <a:pt x="2005321" y="1978698"/>
                  <a:pt x="2006298" y="1999617"/>
                  <a:pt x="2008252" y="2020909"/>
                </a:cubicBezTo>
                <a:cubicBezTo>
                  <a:pt x="2008984" y="2031741"/>
                  <a:pt x="2018266" y="2039960"/>
                  <a:pt x="2029013" y="2039960"/>
                </a:cubicBezTo>
                <a:cubicBezTo>
                  <a:pt x="2029502" y="2039960"/>
                  <a:pt x="2030723" y="2039960"/>
                  <a:pt x="2031211" y="2039960"/>
                </a:cubicBezTo>
                <a:cubicBezTo>
                  <a:pt x="2042691" y="2038839"/>
                  <a:pt x="2051485" y="2028753"/>
                  <a:pt x="2050263" y="2017174"/>
                </a:cubicBezTo>
                <a:cubicBezTo>
                  <a:pt x="2048309" y="1997002"/>
                  <a:pt x="2047576" y="1977578"/>
                  <a:pt x="2047576" y="1958527"/>
                </a:cubicBezTo>
                <a:lnTo>
                  <a:pt x="2047576" y="1874106"/>
                </a:lnTo>
                <a:cubicBezTo>
                  <a:pt x="2047576" y="1862527"/>
                  <a:pt x="2038051" y="1852814"/>
                  <a:pt x="2026326" y="1852814"/>
                </a:cubicBezTo>
                <a:close/>
                <a:moveTo>
                  <a:pt x="2026326" y="1563318"/>
                </a:moveTo>
                <a:cubicBezTo>
                  <a:pt x="2014847" y="1563318"/>
                  <a:pt x="2005321" y="1572657"/>
                  <a:pt x="2005321" y="1584237"/>
                </a:cubicBezTo>
                <a:lnTo>
                  <a:pt x="2005321" y="1729171"/>
                </a:lnTo>
                <a:cubicBezTo>
                  <a:pt x="2005321" y="1740751"/>
                  <a:pt x="2014847" y="1750464"/>
                  <a:pt x="2026326" y="1750464"/>
                </a:cubicBezTo>
                <a:cubicBezTo>
                  <a:pt x="2038051" y="1750464"/>
                  <a:pt x="2047576" y="1740751"/>
                  <a:pt x="2047576" y="1729171"/>
                </a:cubicBezTo>
                <a:lnTo>
                  <a:pt x="2047576" y="1584237"/>
                </a:lnTo>
                <a:cubicBezTo>
                  <a:pt x="2047576" y="1572657"/>
                  <a:pt x="2038051" y="1563318"/>
                  <a:pt x="2026326" y="1563318"/>
                </a:cubicBezTo>
                <a:close/>
                <a:moveTo>
                  <a:pt x="2026326" y="1273449"/>
                </a:moveTo>
                <a:cubicBezTo>
                  <a:pt x="2014847" y="1273449"/>
                  <a:pt x="2005321" y="1282787"/>
                  <a:pt x="2005321" y="1294367"/>
                </a:cubicBezTo>
                <a:lnTo>
                  <a:pt x="2005321" y="1439302"/>
                </a:lnTo>
                <a:cubicBezTo>
                  <a:pt x="2005321" y="1451255"/>
                  <a:pt x="2014847" y="1460594"/>
                  <a:pt x="2026326" y="1460594"/>
                </a:cubicBezTo>
                <a:cubicBezTo>
                  <a:pt x="2038051" y="1460594"/>
                  <a:pt x="2047576" y="1451255"/>
                  <a:pt x="2047576" y="1439302"/>
                </a:cubicBezTo>
                <a:lnTo>
                  <a:pt x="2047576" y="1294367"/>
                </a:lnTo>
                <a:cubicBezTo>
                  <a:pt x="2047576" y="1282787"/>
                  <a:pt x="2038051" y="1273449"/>
                  <a:pt x="2026326" y="1273449"/>
                </a:cubicBezTo>
                <a:close/>
                <a:moveTo>
                  <a:pt x="2026326" y="983953"/>
                </a:moveTo>
                <a:cubicBezTo>
                  <a:pt x="2014847" y="983953"/>
                  <a:pt x="2005321" y="993291"/>
                  <a:pt x="2005321" y="1004871"/>
                </a:cubicBezTo>
                <a:lnTo>
                  <a:pt x="2005321" y="1149806"/>
                </a:lnTo>
                <a:cubicBezTo>
                  <a:pt x="2005321" y="1161386"/>
                  <a:pt x="2014847" y="1170724"/>
                  <a:pt x="2026326" y="1170724"/>
                </a:cubicBezTo>
                <a:cubicBezTo>
                  <a:pt x="2038051" y="1170724"/>
                  <a:pt x="2047576" y="1161386"/>
                  <a:pt x="2047576" y="1149806"/>
                </a:cubicBezTo>
                <a:lnTo>
                  <a:pt x="2047576" y="1004871"/>
                </a:lnTo>
                <a:cubicBezTo>
                  <a:pt x="2047576" y="993291"/>
                  <a:pt x="2038051" y="983953"/>
                  <a:pt x="2026326" y="983953"/>
                </a:cubicBezTo>
                <a:close/>
                <a:moveTo>
                  <a:pt x="2026326" y="694083"/>
                </a:moveTo>
                <a:cubicBezTo>
                  <a:pt x="2014847" y="694083"/>
                  <a:pt x="2005321" y="703795"/>
                  <a:pt x="2005321" y="715375"/>
                </a:cubicBezTo>
                <a:lnTo>
                  <a:pt x="2005321" y="860310"/>
                </a:lnTo>
                <a:cubicBezTo>
                  <a:pt x="2005321" y="871890"/>
                  <a:pt x="2014847" y="881228"/>
                  <a:pt x="2026326" y="881228"/>
                </a:cubicBezTo>
                <a:cubicBezTo>
                  <a:pt x="2038051" y="881228"/>
                  <a:pt x="2047576" y="871890"/>
                  <a:pt x="2047576" y="860310"/>
                </a:cubicBezTo>
                <a:lnTo>
                  <a:pt x="2047576" y="715375"/>
                </a:lnTo>
                <a:cubicBezTo>
                  <a:pt x="2047576" y="703795"/>
                  <a:pt x="2038051" y="694083"/>
                  <a:pt x="2026326" y="694083"/>
                </a:cubicBezTo>
                <a:close/>
                <a:moveTo>
                  <a:pt x="2026326" y="404213"/>
                </a:moveTo>
                <a:cubicBezTo>
                  <a:pt x="2014847" y="404213"/>
                  <a:pt x="2005321" y="413926"/>
                  <a:pt x="2005321" y="425505"/>
                </a:cubicBezTo>
                <a:lnTo>
                  <a:pt x="2005321" y="570440"/>
                </a:lnTo>
                <a:cubicBezTo>
                  <a:pt x="2005321" y="582020"/>
                  <a:pt x="2014847" y="591732"/>
                  <a:pt x="2026326" y="591732"/>
                </a:cubicBezTo>
                <a:cubicBezTo>
                  <a:pt x="2038051" y="591732"/>
                  <a:pt x="2047576" y="582020"/>
                  <a:pt x="2047576" y="570440"/>
                </a:cubicBezTo>
                <a:lnTo>
                  <a:pt x="2047576" y="425505"/>
                </a:lnTo>
                <a:cubicBezTo>
                  <a:pt x="2047576" y="413926"/>
                  <a:pt x="2038051" y="404213"/>
                  <a:pt x="2026326" y="404213"/>
                </a:cubicBezTo>
                <a:close/>
                <a:moveTo>
                  <a:pt x="2026326" y="114717"/>
                </a:moveTo>
                <a:cubicBezTo>
                  <a:pt x="2014847" y="114717"/>
                  <a:pt x="2005321" y="124056"/>
                  <a:pt x="2005321" y="135636"/>
                </a:cubicBezTo>
                <a:lnTo>
                  <a:pt x="2005321" y="280571"/>
                </a:lnTo>
                <a:cubicBezTo>
                  <a:pt x="2005321" y="292150"/>
                  <a:pt x="2014847" y="301863"/>
                  <a:pt x="2026326" y="301863"/>
                </a:cubicBezTo>
                <a:cubicBezTo>
                  <a:pt x="2038051" y="301863"/>
                  <a:pt x="2047576" y="292150"/>
                  <a:pt x="2047576" y="280571"/>
                </a:cubicBezTo>
                <a:lnTo>
                  <a:pt x="2047576" y="135636"/>
                </a:lnTo>
                <a:cubicBezTo>
                  <a:pt x="2047576" y="124056"/>
                  <a:pt x="2038051" y="114717"/>
                  <a:pt x="2026326" y="114717"/>
                </a:cubicBezTo>
                <a:close/>
                <a:moveTo>
                  <a:pt x="1738596" y="0"/>
                </a:moveTo>
                <a:lnTo>
                  <a:pt x="2008913" y="0"/>
                </a:lnTo>
                <a:lnTo>
                  <a:pt x="2011183" y="5503"/>
                </a:lnTo>
                <a:cubicBezTo>
                  <a:pt x="2014969" y="9285"/>
                  <a:pt x="2020220" y="11619"/>
                  <a:pt x="2026082" y="11619"/>
                </a:cubicBezTo>
                <a:cubicBezTo>
                  <a:pt x="2031944" y="11619"/>
                  <a:pt x="2037257" y="9285"/>
                  <a:pt x="2041104" y="5503"/>
                </a:cubicBezTo>
                <a:lnTo>
                  <a:pt x="2043419" y="0"/>
                </a:lnTo>
                <a:lnTo>
                  <a:pt x="2343856" y="0"/>
                </a:lnTo>
                <a:lnTo>
                  <a:pt x="2343856" y="1958154"/>
                </a:lnTo>
                <a:cubicBezTo>
                  <a:pt x="2343856" y="2324973"/>
                  <a:pt x="2642333" y="2623061"/>
                  <a:pt x="3008714" y="2623061"/>
                </a:cubicBezTo>
                <a:lnTo>
                  <a:pt x="3847968" y="2623061"/>
                </a:lnTo>
                <a:cubicBezTo>
                  <a:pt x="4635197" y="2623061"/>
                  <a:pt x="5275874" y="3263687"/>
                  <a:pt x="5275385" y="4051117"/>
                </a:cubicBezTo>
                <a:cubicBezTo>
                  <a:pt x="5275385" y="4838172"/>
                  <a:pt x="4634952" y="5478799"/>
                  <a:pt x="3847724" y="5478799"/>
                </a:cubicBezTo>
                <a:lnTo>
                  <a:pt x="1319946" y="5478799"/>
                </a:lnTo>
                <a:cubicBezTo>
                  <a:pt x="925965" y="5478799"/>
                  <a:pt x="605260" y="5799300"/>
                  <a:pt x="605260" y="6193387"/>
                </a:cubicBezTo>
                <a:lnTo>
                  <a:pt x="605260" y="6861156"/>
                </a:lnTo>
                <a:lnTo>
                  <a:pt x="326811" y="6861156"/>
                </a:lnTo>
                <a:lnTo>
                  <a:pt x="326811" y="6741375"/>
                </a:lnTo>
                <a:cubicBezTo>
                  <a:pt x="326811" y="6729795"/>
                  <a:pt x="317530" y="6720084"/>
                  <a:pt x="305805" y="6720084"/>
                </a:cubicBezTo>
                <a:cubicBezTo>
                  <a:pt x="294081" y="6720084"/>
                  <a:pt x="284555" y="6729795"/>
                  <a:pt x="284555" y="6741375"/>
                </a:cubicBezTo>
                <a:lnTo>
                  <a:pt x="284555" y="6861156"/>
                </a:lnTo>
                <a:lnTo>
                  <a:pt x="0" y="6861156"/>
                </a:lnTo>
                <a:lnTo>
                  <a:pt x="0" y="6193387"/>
                </a:lnTo>
                <a:cubicBezTo>
                  <a:pt x="0" y="5465352"/>
                  <a:pt x="592315" y="4873285"/>
                  <a:pt x="1319946" y="4873285"/>
                </a:cubicBezTo>
                <a:lnTo>
                  <a:pt x="3847724" y="4873285"/>
                </a:lnTo>
                <a:cubicBezTo>
                  <a:pt x="4301302" y="4873285"/>
                  <a:pt x="4670370" y="4504598"/>
                  <a:pt x="4670370" y="4050743"/>
                </a:cubicBezTo>
                <a:cubicBezTo>
                  <a:pt x="4670370" y="3597262"/>
                  <a:pt x="4301302" y="3228201"/>
                  <a:pt x="3847724" y="3228201"/>
                </a:cubicBezTo>
                <a:lnTo>
                  <a:pt x="3008469" y="3228201"/>
                </a:lnTo>
                <a:cubicBezTo>
                  <a:pt x="2308195" y="3228201"/>
                  <a:pt x="1738596" y="2658547"/>
                  <a:pt x="1738596" y="1958154"/>
                </a:cubicBezTo>
                <a:close/>
              </a:path>
            </a:pathLst>
          </a:custGeom>
          <a:solidFill>
            <a:srgbClr val="2C3E5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4415E90-EFAA-B74B-AA3A-5FE09AF583BB}"/>
              </a:ext>
            </a:extLst>
          </p:cNvPr>
          <p:cNvSpPr/>
          <p:nvPr/>
        </p:nvSpPr>
        <p:spPr>
          <a:xfrm rot="1213815">
            <a:off x="4236542" y="2526600"/>
            <a:ext cx="282127" cy="358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2C3E50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4415E90-EFAA-B74B-AA3A-5FE09AF583BB}"/>
              </a:ext>
            </a:extLst>
          </p:cNvPr>
          <p:cNvSpPr/>
          <p:nvPr/>
        </p:nvSpPr>
        <p:spPr>
          <a:xfrm>
            <a:off x="3265714" y="2299062"/>
            <a:ext cx="285218" cy="374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2C3E50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429935" y="1911923"/>
            <a:ext cx="21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rgbClr val="0028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</a:rPr>
              <a:t>Медицински</a:t>
            </a:r>
            <a:r>
              <a:rPr lang="sr-Cyrl-RS" sz="24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</a:rPr>
              <a:t> </a:t>
            </a:r>
            <a:endParaRPr lang="en-US" sz="2400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92531" y="2460562"/>
            <a:ext cx="1814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2400" b="1" dirty="0">
                <a:solidFill>
                  <a:srgbClr val="0028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</a:rPr>
              <a:t>Социјални</a:t>
            </a:r>
            <a:r>
              <a:rPr lang="sr-Cyrl-RS" sz="2400" b="1" dirty="0">
                <a:latin typeface="Cambria" pitchFamily="18" charset="0"/>
                <a:ea typeface="Cambria" pitchFamily="18" charset="0"/>
              </a:rPr>
              <a:t> </a:t>
            </a:r>
            <a:endParaRPr lang="en-US" sz="24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3999" y="3442788"/>
            <a:ext cx="65140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20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Медицински модел инвалидитета</a:t>
            </a:r>
            <a:r>
              <a:rPr lang="sr-Cyrl-RS" sz="2000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ставља акценат на медицински аспект и као главни проблем истиче индивидуална ограничења, која су настала као последица болести, повреде или неког другог оштећења здравља. 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19646" y="553284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20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Социјални модел инвалидитета</a:t>
            </a:r>
            <a:r>
              <a:rPr lang="sr-Cyrl-RS" sz="2000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посматра инвалидитет као последицу утицаја друштвених и спољних фактора и као главни проблем истиче ограничење и баријере које је друштво изградило. 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12</a:t>
            </a:fld>
            <a:endParaRPr lang="sr-Latn-RS" dirty="0"/>
          </a:p>
        </p:txBody>
      </p:sp>
      <p:sp>
        <p:nvSpPr>
          <p:cNvPr id="3" name="Rectangle 2"/>
          <p:cNvSpPr/>
          <p:nvPr/>
        </p:nvSpPr>
        <p:spPr>
          <a:xfrm>
            <a:off x="365760" y="973744"/>
            <a:ext cx="113385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2300" dirty="0">
                <a:latin typeface="Cambria" pitchFamily="18" charset="0"/>
                <a:ea typeface="Cambria" pitchFamily="18" charset="0"/>
              </a:rPr>
              <a:t>Унапређење квалитета живота особа са инвалидитетом подразумева активности у циљу отклањања инвалидитета терапијама, хирургијом или рехабилитацијом како би се тело особе покушало опоравити. На овај начин не узимају се у обзир физичке и социјалне баријере које доприносе односу </a:t>
            </a:r>
            <a:r>
              <a:rPr lang="sr-Cyrl-RS" sz="2300" b="1" dirty="0">
                <a:latin typeface="Cambria" pitchFamily="18" charset="0"/>
                <a:ea typeface="Cambria" pitchFamily="18" charset="0"/>
              </a:rPr>
              <a:t>шире</a:t>
            </a:r>
            <a:r>
              <a:rPr lang="sr-Cyrl-RS" sz="2300" dirty="0">
                <a:latin typeface="Cambria" pitchFamily="18" charset="0"/>
                <a:ea typeface="Cambria" pitchFamily="18" charset="0"/>
              </a:rPr>
              <a:t> друштвене заједнице према особама са инвалидитетом, већ је акценат стављен на појединца. </a:t>
            </a:r>
            <a:r>
              <a:rPr lang="sr-Cyrl-RS" sz="2300" u="sng" dirty="0">
                <a:latin typeface="Cambria" pitchFamily="18" charset="0"/>
                <a:ea typeface="Cambria" pitchFamily="18" charset="0"/>
              </a:rPr>
              <a:t>Управо овај недостатак се превазилази социјалним моделом инвалидитета.</a:t>
            </a:r>
            <a:endParaRPr lang="en-US" sz="2300" u="sng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65760" y="4323319"/>
            <a:ext cx="11247120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Унапређење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квалитета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живота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оквиру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социјалног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модела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усмерено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уклањање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баријера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које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ствара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друштво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или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које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постоје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окружењу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које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ограничавају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учешћу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заједници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остваривању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људских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права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Социјални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модел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заснива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изједначавању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могућности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</a:t>
            </a:r>
            <a:r>
              <a:rPr kumimoji="0" 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недискриминацији</a:t>
            </a:r>
            <a:r>
              <a:rPr kumimoji="0" lang="en-US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уважавању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различитости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представља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савремени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приступ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схватању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2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инвалидитета</a:t>
            </a:r>
            <a:r>
              <a:rPr kumimoji="0" lang="en-US" sz="2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endParaRPr kumimoji="0" lang="en-US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4931" y="318256"/>
            <a:ext cx="26420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3000" b="1" dirty="0">
                <a:solidFill>
                  <a:srgbClr val="0028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</a:rPr>
              <a:t>Медицински</a:t>
            </a:r>
            <a:r>
              <a:rPr lang="sr-Cyrl-RS" sz="3200" b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</a:rPr>
              <a:t> </a:t>
            </a:r>
            <a:endParaRPr lang="en-US" sz="3200" b="1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4932" y="3570906"/>
            <a:ext cx="220502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Cyrl-RS" sz="3000" b="1" dirty="0">
                <a:solidFill>
                  <a:srgbClr val="0028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</a:rPr>
              <a:t>Социјални</a:t>
            </a:r>
            <a:r>
              <a:rPr lang="sr-Cyrl-RS" sz="2400" b="1" dirty="0">
                <a:latin typeface="Cambria" pitchFamily="18" charset="0"/>
                <a:ea typeface="Cambria" pitchFamily="18" charset="0"/>
              </a:rPr>
              <a:t> </a:t>
            </a:r>
            <a:endParaRPr lang="en-US" sz="24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4415E90-EFAA-B74B-AA3A-5FE09AF583BB}"/>
              </a:ext>
            </a:extLst>
          </p:cNvPr>
          <p:cNvSpPr/>
          <p:nvPr/>
        </p:nvSpPr>
        <p:spPr>
          <a:xfrm>
            <a:off x="287382" y="3435532"/>
            <a:ext cx="548641" cy="757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2C3E50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4415E90-EFAA-B74B-AA3A-5FE09AF583BB}"/>
              </a:ext>
            </a:extLst>
          </p:cNvPr>
          <p:cNvSpPr/>
          <p:nvPr/>
        </p:nvSpPr>
        <p:spPr>
          <a:xfrm>
            <a:off x="230776" y="217715"/>
            <a:ext cx="548641" cy="757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2968"/>
                  <a:pt x="0" y="6626"/>
                </a:cubicBezTo>
                <a:cubicBezTo>
                  <a:pt x="0" y="10287"/>
                  <a:pt x="10800" y="21600"/>
                  <a:pt x="10800" y="21600"/>
                </a:cubicBezTo>
                <a:cubicBezTo>
                  <a:pt x="10800" y="21600"/>
                  <a:pt x="21600" y="10287"/>
                  <a:pt x="21600" y="6626"/>
                </a:cubicBezTo>
                <a:cubicBezTo>
                  <a:pt x="21600" y="2968"/>
                  <a:pt x="16767" y="0"/>
                  <a:pt x="10800" y="0"/>
                </a:cubicBezTo>
                <a:close/>
                <a:moveTo>
                  <a:pt x="10800" y="10492"/>
                </a:moveTo>
                <a:cubicBezTo>
                  <a:pt x="7754" y="10492"/>
                  <a:pt x="5287" y="8976"/>
                  <a:pt x="5287" y="7110"/>
                </a:cubicBezTo>
                <a:cubicBezTo>
                  <a:pt x="5287" y="5240"/>
                  <a:pt x="7757" y="3727"/>
                  <a:pt x="10800" y="3727"/>
                </a:cubicBezTo>
                <a:cubicBezTo>
                  <a:pt x="13846" y="3727"/>
                  <a:pt x="16313" y="5243"/>
                  <a:pt x="16313" y="7110"/>
                </a:cubicBezTo>
                <a:cubicBezTo>
                  <a:pt x="16313" y="8979"/>
                  <a:pt x="13846" y="10492"/>
                  <a:pt x="10800" y="10492"/>
                </a:cubicBezTo>
                <a:close/>
              </a:path>
            </a:pathLst>
          </a:custGeom>
          <a:solidFill>
            <a:srgbClr val="2C3E50"/>
          </a:solidFill>
          <a:ln w="38100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13509" y="2743200"/>
            <a:ext cx="4558939" cy="3749040"/>
          </a:xfrm>
          <a:prstGeom prst="ellipse">
            <a:avLst/>
          </a:prstGeom>
          <a:solidFill>
            <a:schemeClr val="bg2">
              <a:lumMod val="9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Кроз призму поменута два модела схватања инвалидитета </a:t>
            </a:r>
            <a:r>
              <a:rPr lang="sr-Cyrl-RS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дефинисан је и сам појам „</a:t>
            </a:r>
            <a:r>
              <a:rPr lang="sr-Cyrl-RS" sz="2000" b="1" i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особа са инвалидитетом</a:t>
            </a:r>
            <a:r>
              <a:rPr lang="sr-Cyrl-RS" sz="20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“ </a:t>
            </a:r>
            <a:r>
              <a:rPr lang="sr-Cyrl-RS" sz="2000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 свим значајним глобалним документима</a:t>
            </a:r>
            <a:r>
              <a:rPr lang="sr-Cyrl-RS" sz="2000" dirty="0">
                <a:solidFill>
                  <a:srgbClr val="283F19"/>
                </a:solidFill>
                <a:latin typeface="Cambria" pitchFamily="18" charset="0"/>
                <a:ea typeface="Cambria" pitchFamily="18" charset="0"/>
              </a:rPr>
              <a:t>. </a:t>
            </a:r>
            <a:endParaRPr lang="en-US" sz="2000" dirty="0">
              <a:solidFill>
                <a:srgbClr val="283F19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7" name="Google Shape;572;p53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4467795" y="4402183"/>
            <a:ext cx="7724205" cy="2455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2;p53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4467795" y="2539844"/>
            <a:ext cx="7724205" cy="2267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571;p53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0" y="483327"/>
            <a:ext cx="10463348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13</a:t>
            </a:fld>
            <a:endParaRPr lang="sr-Latn-RS" dirty="0"/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757647" y="418641"/>
            <a:ext cx="75242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700" i="1" u="none" strike="noStrike" cap="none" normalizeH="0" baseline="0" dirty="0" err="1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Конвенциј</a:t>
            </a:r>
            <a:r>
              <a:rPr kumimoji="0" lang="sr-Cyrl-RS" sz="1700" i="1" u="none" strike="noStrike" cap="none" normalizeH="0" baseline="0" dirty="0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а</a:t>
            </a:r>
            <a:r>
              <a:rPr kumimoji="0" lang="en-US" sz="1700" i="1" u="none" strike="noStrike" cap="none" normalizeH="0" baseline="0" dirty="0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о </a:t>
            </a:r>
            <a:r>
              <a:rPr kumimoji="0" lang="en-US" sz="1700" i="1" u="none" strike="noStrike" cap="none" normalizeH="0" baseline="0" dirty="0" err="1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правима</a:t>
            </a:r>
            <a:r>
              <a:rPr kumimoji="0" lang="en-US" sz="1700" i="1" u="none" strike="noStrike" cap="none" normalizeH="0" baseline="0" dirty="0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1700" i="1" u="none" strike="noStrike" cap="none" normalizeH="0" baseline="0" dirty="0" err="1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sz="1700" i="1" u="none" strike="noStrike" cap="none" normalizeH="0" baseline="0" dirty="0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1700" i="1" u="none" strike="noStrike" cap="none" normalizeH="0" baseline="0" dirty="0" err="1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sz="1700" i="1" u="none" strike="noStrike" cap="none" normalizeH="0" baseline="0" dirty="0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sz="1700" i="1" u="none" strike="noStrike" cap="none" normalizeH="0" baseline="0" dirty="0" err="1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sz="1700" i="1" u="none" strike="noStrike" cap="none" normalizeH="0" baseline="0" dirty="0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.</a:t>
            </a:r>
            <a:r>
              <a:rPr kumimoji="0" lang="en-US" sz="1700" i="1" u="none" strike="noStrike" cap="none" normalizeH="0" baseline="0" dirty="0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Arial" pitchFamily="34" charset="0"/>
              </a:rPr>
              <a:t> </a:t>
            </a:r>
            <a:r>
              <a:rPr kumimoji="0" lang="sr-Cyrl-RS" sz="1700" i="1" u="none" strike="noStrike" cap="none" normalizeH="0" baseline="0" dirty="0">
                <a:ln>
                  <a:noFill/>
                </a:ln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Arial" pitchFamily="34" charset="0"/>
              </a:rPr>
              <a:t> </a:t>
            </a:r>
            <a:r>
              <a:rPr lang="en-US" sz="1700" i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Уједињене</a:t>
            </a:r>
            <a:r>
              <a:rPr lang="en-US" sz="1700" i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sr-Cyrl-RS" sz="1700" i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Н</a:t>
            </a:r>
            <a:r>
              <a:rPr lang="en-US" sz="1700" i="1" dirty="0" err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ације</a:t>
            </a:r>
            <a:r>
              <a:rPr lang="en-US" sz="1700" i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(2006) </a:t>
            </a:r>
            <a:endParaRPr kumimoji="0" lang="en-US" sz="1700" i="1" u="none" strike="noStrike" cap="none" normalizeH="0" baseline="0" dirty="0">
              <a:ln>
                <a:noFill/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0891" y="1254034"/>
            <a:ext cx="94052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2000" dirty="0">
                <a:effectLst/>
                <a:latin typeface="Cambria" pitchFamily="18" charset="0"/>
                <a:ea typeface="Cambria" pitchFamily="18" charset="0"/>
              </a:rPr>
              <a:t>Особе са инвалидитетом су препознате као „</a:t>
            </a:r>
            <a:r>
              <a:rPr lang="sr-Cyrl-RS" sz="2000" i="1" dirty="0">
                <a:effectLst/>
                <a:latin typeface="Cambria" pitchFamily="18" charset="0"/>
                <a:ea typeface="Cambria" pitchFamily="18" charset="0"/>
              </a:rPr>
              <a:t>особе које имају </a:t>
            </a:r>
            <a:r>
              <a:rPr lang="sr-Cyrl-RS" sz="2000" b="1" i="1" dirty="0">
                <a:effectLst/>
                <a:latin typeface="Cambria" pitchFamily="18" charset="0"/>
                <a:ea typeface="Cambria" pitchFamily="18" charset="0"/>
              </a:rPr>
              <a:t>дуготрајна</a:t>
            </a:r>
            <a:r>
              <a:rPr lang="sr-Cyrl-RS" sz="2000" i="1" dirty="0">
                <a:effectLst/>
                <a:latin typeface="Cambria" pitchFamily="18" charset="0"/>
                <a:ea typeface="Cambria" pitchFamily="18" charset="0"/>
              </a:rPr>
              <a:t> телесна, ментална, интелектуална или чулна оштећења, која у </a:t>
            </a:r>
            <a:r>
              <a:rPr lang="sr-Cyrl-RS" sz="2000" b="1" i="1" dirty="0">
                <a:effectLst/>
                <a:latin typeface="Cambria" pitchFamily="18" charset="0"/>
                <a:ea typeface="Cambria" pitchFamily="18" charset="0"/>
              </a:rPr>
              <a:t>интеракцији са различитим препрекама </a:t>
            </a:r>
            <a:r>
              <a:rPr lang="sr-Cyrl-RS" sz="2000" i="1" dirty="0">
                <a:effectLst/>
                <a:latin typeface="Cambria" pitchFamily="18" charset="0"/>
                <a:ea typeface="Cambria" pitchFamily="18" charset="0"/>
              </a:rPr>
              <a:t>могу спречити њихово пуно и сврсисходно </a:t>
            </a:r>
            <a:r>
              <a:rPr lang="sr-Cyrl-RS" sz="2000" b="1" i="1" dirty="0">
                <a:effectLst/>
                <a:latin typeface="Cambria" pitchFamily="18" charset="0"/>
                <a:ea typeface="Cambria" pitchFamily="18" charset="0"/>
              </a:rPr>
              <a:t>учешће у друштву равноправно са другима</a:t>
            </a:r>
            <a:r>
              <a:rPr lang="sr-Cyrl-RS" sz="2000" b="1" dirty="0">
                <a:effectLst/>
                <a:latin typeface="Cambria" pitchFamily="18" charset="0"/>
                <a:ea typeface="Cambria" pitchFamily="18" charset="0"/>
              </a:rPr>
              <a:t>“.</a:t>
            </a:r>
            <a:endParaRPr lang="en-US" sz="2000" b="1" dirty="0">
              <a:effectLst/>
              <a:latin typeface="Cambria" pitchFamily="18" charset="0"/>
              <a:ea typeface="Cambr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13300" y="3499072"/>
            <a:ext cx="67997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b="1" dirty="0">
                <a:latin typeface="Cambria" pitchFamily="18" charset="0"/>
                <a:ea typeface="Cambria" pitchFamily="18" charset="0"/>
              </a:rPr>
              <a:t>Европска Унија </a:t>
            </a:r>
            <a:r>
              <a:rPr lang="sr-Cyrl-RS" dirty="0">
                <a:latin typeface="Cambria" pitchFamily="18" charset="0"/>
                <a:ea typeface="Cambria" pitchFamily="18" charset="0"/>
              </a:rPr>
              <a:t>није усвојила јединствену дефиницију појма </a:t>
            </a:r>
            <a:r>
              <a:rPr lang="sr-Cyrl-RS" i="1" dirty="0">
                <a:latin typeface="Cambria" pitchFamily="18" charset="0"/>
                <a:ea typeface="Cambria" pitchFamily="18" charset="0"/>
              </a:rPr>
              <a:t>„особа са инвалидитетом“</a:t>
            </a:r>
            <a:r>
              <a:rPr lang="sr-Cyrl-RS" dirty="0">
                <a:latin typeface="Cambria" pitchFamily="18" charset="0"/>
                <a:ea typeface="Cambria" pitchFamily="18" charset="0"/>
              </a:rPr>
              <a:t>, а самим тим и не захтева од држава чланица да јединствено дефинишу овај појам.</a:t>
            </a:r>
            <a:endParaRPr lang="en-US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07280" y="5325380"/>
            <a:ext cx="6635931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sr-Cyrl-RS" dirty="0">
                <a:latin typeface="Cambria" pitchFamily="18" charset="0"/>
                <a:ea typeface="Cambria" pitchFamily="18" charset="0"/>
              </a:rPr>
              <a:t>У </a:t>
            </a:r>
            <a:r>
              <a:rPr lang="sr-Cyrl-RS" u="sng" dirty="0">
                <a:latin typeface="Cambria" pitchFamily="18" charset="0"/>
                <a:ea typeface="Cambria" pitchFamily="18" charset="0"/>
              </a:rPr>
              <a:t>свим стратешким документима Европске Уније</a:t>
            </a:r>
            <a:r>
              <a:rPr lang="sr-Cyrl-RS" dirty="0">
                <a:latin typeface="Cambria" pitchFamily="18" charset="0"/>
                <a:ea typeface="Cambria" pitchFamily="18" charset="0"/>
              </a:rPr>
              <a:t>, као дефиниција термина „</a:t>
            </a:r>
            <a:r>
              <a:rPr lang="sr-Cyrl-RS" i="1" dirty="0">
                <a:latin typeface="Cambria" pitchFamily="18" charset="0"/>
                <a:ea typeface="Cambria" pitchFamily="18" charset="0"/>
              </a:rPr>
              <a:t>особа са инвалидитетом</a:t>
            </a:r>
            <a:r>
              <a:rPr lang="sr-Cyrl-RS" dirty="0">
                <a:latin typeface="Cambria" pitchFamily="18" charset="0"/>
                <a:ea typeface="Cambria" pitchFamily="18" charset="0"/>
              </a:rPr>
              <a:t>“ коришћена је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sr-Cyrl-RS" dirty="0">
                <a:latin typeface="Cambria" pitchFamily="18" charset="0"/>
                <a:ea typeface="Cambria" pitchFamily="18" charset="0"/>
              </a:rPr>
              <a:t>она усвојена у Конвенцији о правима особа са инвалидитетом Уједињених Нација</a:t>
            </a:r>
            <a:endParaRPr lang="en-US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3" name="Google Shape;567;p53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 rot="7586279">
            <a:off x="-101330" y="911009"/>
            <a:ext cx="1114697" cy="505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745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14</a:t>
            </a:fld>
            <a:endParaRPr lang="sr-Latn-RS" dirty="0"/>
          </a:p>
        </p:txBody>
      </p:sp>
      <p:sp>
        <p:nvSpPr>
          <p:cNvPr id="6" name="Horizontal Scroll 5"/>
          <p:cNvSpPr/>
          <p:nvPr/>
        </p:nvSpPr>
        <p:spPr>
          <a:xfrm>
            <a:off x="418011" y="483326"/>
            <a:ext cx="11286309" cy="1998617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sr-Cyrl-R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Одређене државе су успоставиле правни оквир који служи као основа за све активности везане за особе са инвалидитетом. На пример, у Немачкој дефиниција инвалидитета која се користи као референтна дефинисана је у 9. поглављу Закона о социјалним питањима донетог 2001. године.</a:t>
            </a:r>
            <a:endParaRPr lang="en-US" sz="2400" dirty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404947" y="2638697"/>
            <a:ext cx="11260183" cy="1802674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sr-Cyrl-R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Поједина група земаља, као што су Белгија, Чешка, Грчка, Пољска и Словачка, немају једнозначну дефиницију појмова „</a:t>
            </a:r>
            <a:r>
              <a:rPr lang="sr-Cyrl-RS" sz="2400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инвалидитет</a:t>
            </a:r>
            <a:r>
              <a:rPr lang="sr-Cyrl-R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“ или „</a:t>
            </a:r>
            <a:r>
              <a:rPr lang="sr-Cyrl-RS" sz="2400" i="1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особа са инвалидитетом</a:t>
            </a:r>
            <a:r>
              <a:rPr lang="sr-Cyrl-R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“ која се користи у свим правним актима.</a:t>
            </a:r>
            <a:endParaRPr lang="en-US" sz="2400" dirty="0">
              <a:solidFill>
                <a:prstClr val="black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391887" y="4663440"/>
            <a:ext cx="11247120" cy="1894114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друге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стране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, 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законодавство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скандинавских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земаља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генерално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избегава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дефинисање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појмова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у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вези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у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циљу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избегавања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сваког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вида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потенцијалне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стигматизације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особа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sz="2400" dirty="0">
                <a:solidFill>
                  <a:prstClr val="black"/>
                </a:solidFill>
                <a:latin typeface="Cambria" pitchFamily="18" charset="0"/>
                <a:ea typeface="Cambria" pitchFamily="18" charset="0"/>
              </a:rPr>
              <a:t>.</a:t>
            </a:r>
          </a:p>
        </p:txBody>
      </p:sp>
    </p:spTree>
  </p:cSld>
  <p:clrMapOvr>
    <a:masterClrMapping/>
  </p:clrMapOvr>
  <p:transition>
    <p:wipe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2069" y="838089"/>
            <a:ext cx="11743507" cy="707886"/>
          </a:xfrm>
          <a:prstGeom prst="rect">
            <a:avLst/>
          </a:prstGeom>
          <a:ln w="28575"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Србија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спада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у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групу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земаља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које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нису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једнозначно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дефинисале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појам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инвалидитета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, и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овај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појам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се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разликује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у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зависности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од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правног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акта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.</a:t>
            </a:r>
          </a:p>
        </p:txBody>
      </p:sp>
      <p:sp>
        <p:nvSpPr>
          <p:cNvPr id="10" name="Horizontal Scroll 9"/>
          <p:cNvSpPr/>
          <p:nvPr/>
        </p:nvSpPr>
        <p:spPr>
          <a:xfrm>
            <a:off x="4976949" y="0"/>
            <a:ext cx="2011680" cy="836023"/>
          </a:xfrm>
          <a:prstGeom prst="horizontalScroll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15</a:t>
            </a:fld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7320" y="0"/>
            <a:ext cx="1669870" cy="841602"/>
          </a:xfrm>
        </p:spPr>
        <p:txBody>
          <a:bodyPr>
            <a:normAutofit/>
          </a:bodyPr>
          <a:lstStyle/>
          <a:p>
            <a:r>
              <a:rPr lang="sr-Cyrl-RS" sz="3200" dirty="0">
                <a:latin typeface="Cambria" pitchFamily="18" charset="0"/>
                <a:ea typeface="Cambria" pitchFamily="18" charset="0"/>
              </a:rPr>
              <a:t>Србија</a:t>
            </a:r>
            <a:endParaRPr lang="en-US" sz="32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69818" y="1700825"/>
            <a:ext cx="1182188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пример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у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Закону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о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спречавању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дискриминације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дефинисане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као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„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собе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урођеном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стеченом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физичком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сензорном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интелектуалном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емоционалном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онеспособљеношћу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услед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друштвених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других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препрека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немају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могућности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имају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ограничене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могућности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укључе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активности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друштва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истом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нивоу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другима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без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обзира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то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могу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остварују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поменуте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активности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уз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употребу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техничких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помагала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служби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подршке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“.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56754" y="3191151"/>
            <a:ext cx="1169125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Још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један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пример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представља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дефиниција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дата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Закону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о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професионалној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рехабилитацији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запошљавању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kumimoji="0" lang="sr-Cyrl-R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„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Особа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инвалидитетом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јесте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лице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трајним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последицама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телесног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сензорног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менталног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душевног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оштећења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болести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које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не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могу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отклонити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лечењем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медицинском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рехабилитацијом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које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суочава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социјалним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другим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ограничењима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утицаја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радну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способност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могућност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запослења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одржања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запослења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које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нема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могућности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или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има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смањене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могућности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под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равноправним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условима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укључи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тржиште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рада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конкурише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запошљавање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другим</a:t>
            </a:r>
            <a:r>
              <a:rPr kumimoji="0" lang="en-US" b="0" i="1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0" i="1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лицима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“.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9818" y="5291911"/>
            <a:ext cx="114691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Специфичност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ових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дефиниција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је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много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детаљније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разматрање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шта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то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заправо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представља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инвалидитет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у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складу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самим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потребама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Закона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. У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оквиру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обе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дефиниције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јасно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уочава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усвајања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социјалног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модела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инвалидитета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.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Оно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што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је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важно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нагласити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је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да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је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Србија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ратификовала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Конвенцију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о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правима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особа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,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па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може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сматрати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да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дефиниција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дата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у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овој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Конвенцији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може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користити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и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на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простору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Србије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као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релевантна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ea typeface="Cambria" pitchFamily="18" charset="0"/>
              </a:rPr>
              <a:t>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2" grpId="0"/>
      <p:bldP spid="3073" grpId="0"/>
      <p:bldP spid="3074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5760" y="0"/>
            <a:ext cx="10515600" cy="1325563"/>
          </a:xfrm>
        </p:spPr>
        <p:txBody>
          <a:bodyPr>
            <a:normAutofit/>
          </a:bodyPr>
          <a:lstStyle/>
          <a:p>
            <a:r>
              <a:rPr lang="sr-Cyrl-RS" sz="4000" dirty="0">
                <a:latin typeface="Cambria" pitchFamily="18" charset="0"/>
                <a:ea typeface="Cambria" pitchFamily="18" charset="0"/>
              </a:rPr>
              <a:t>1.3</a:t>
            </a:r>
            <a:r>
              <a:rPr lang="en-US" sz="4000" dirty="0">
                <a:latin typeface="Cambria" pitchFamily="18" charset="0"/>
                <a:ea typeface="Cambria" pitchFamily="18" charset="0"/>
              </a:rPr>
              <a:t>.</a:t>
            </a:r>
            <a:r>
              <a:rPr lang="sr-Cyrl-RS" sz="4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4000" dirty="0" err="1">
                <a:latin typeface="Cambria" pitchFamily="18" charset="0"/>
                <a:ea typeface="Cambria" pitchFamily="18" charset="0"/>
              </a:rPr>
              <a:t>Категоризација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16</a:t>
            </a:fld>
            <a:endParaRPr lang="sr-Latn-RS" dirty="0"/>
          </a:p>
        </p:txBody>
      </p:sp>
      <p:sp>
        <p:nvSpPr>
          <p:cNvPr id="4" name="Rectangle 3"/>
          <p:cNvSpPr/>
          <p:nvPr/>
        </p:nvSpPr>
        <p:spPr>
          <a:xfrm>
            <a:off x="78377" y="1610021"/>
            <a:ext cx="120352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Не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постоји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јединствена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и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опште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прихваћена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подела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особа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са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аспекта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врсте</a:t>
            </a:r>
            <a:r>
              <a:rPr lang="en-US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инвалидитета</a:t>
            </a:r>
            <a:r>
              <a:rPr lang="en-US" sz="2400" dirty="0">
                <a:latin typeface="Cambria" pitchFamily="18" charset="0"/>
                <a:ea typeface="Cambria" pitchFamily="18" charset="0"/>
              </a:rPr>
              <a:t>. </a:t>
            </a:r>
            <a:r>
              <a:rPr lang="ru-RU" sz="2400" dirty="0">
                <a:latin typeface="Cambria" pitchFamily="18" charset="0"/>
                <a:ea typeface="Cambria" pitchFamily="18" charset="0"/>
              </a:rPr>
              <a:t>Различите организације, законски прописи и статистичка истраживања примењују различите категоризације, у зависности од сврхе за коју се подаци прикупљају. Медицинске категоризације углавном се заснивају на врсти оштећења или здравственог стања, док се у планирању саобраћаја већи значај придаје функционалним потребама корисника.</a:t>
            </a:r>
          </a:p>
          <a:p>
            <a:pPr algn="just"/>
            <a:endParaRPr lang="ru-RU" sz="2400" dirty="0">
              <a:latin typeface="Cambria" pitchFamily="18" charset="0"/>
              <a:ea typeface="Cambria" pitchFamily="18" charset="0"/>
            </a:endParaRPr>
          </a:p>
          <a:p>
            <a:pPr algn="just"/>
            <a:r>
              <a:rPr lang="ru-RU" sz="2400" dirty="0">
                <a:latin typeface="Cambria" pitchFamily="18" charset="0"/>
                <a:ea typeface="Cambria" pitchFamily="18" charset="0"/>
              </a:rPr>
              <a:t>Са аспекта учешћа у саобраћају, значајније је сагледати које </a:t>
            </a:r>
            <a:r>
              <a:rPr lang="ru-RU" sz="2400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активности особа може да реализује, које информације може да прими и са којим баријерама се сусреће</a:t>
            </a:r>
            <a:r>
              <a:rPr lang="ru-RU" sz="2400" dirty="0">
                <a:latin typeface="Cambria" pitchFamily="18" charset="0"/>
                <a:ea typeface="Cambria" pitchFamily="18" charset="0"/>
              </a:rPr>
              <a:t>, него утврђивати њену медицинску дијагнозу. На пример, различита здравствена стања могу довести до сличних тешкоћа приликом кретања, уласка у возило или коришћења саобраћајне инфраструктуре. Истовремено, две особе са истом дијагнозом могу имати различите функционалне потребе.</a:t>
            </a:r>
            <a:endParaRPr lang="en-US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17</a:t>
            </a:fld>
            <a:endParaRPr lang="sr-Latn-RS" dirty="0"/>
          </a:p>
        </p:txBody>
      </p:sp>
      <p:sp>
        <p:nvSpPr>
          <p:cNvPr id="3" name="Freeform: Shape 77">
            <a:extLst>
              <a:ext uri="{FF2B5EF4-FFF2-40B4-BE49-F238E27FC236}">
                <a16:creationId xmlns:a16="http://schemas.microsoft.com/office/drawing/2014/main" id="{75EDEE95-87D1-4A52-9CEE-26A2B29A51BB}"/>
              </a:ext>
            </a:extLst>
          </p:cNvPr>
          <p:cNvSpPr/>
          <p:nvPr/>
        </p:nvSpPr>
        <p:spPr>
          <a:xfrm>
            <a:off x="1" y="-13200"/>
            <a:ext cx="12191999" cy="6870212"/>
          </a:xfrm>
          <a:custGeom>
            <a:avLst/>
            <a:gdLst>
              <a:gd name="connsiteX0" fmla="*/ 6095186 w 12191999"/>
              <a:gd name="connsiteY0" fmla="*/ 6466216 h 6870212"/>
              <a:gd name="connsiteX1" fmla="*/ 6073783 w 12191999"/>
              <a:gd name="connsiteY1" fmla="*/ 6487842 h 6870212"/>
              <a:gd name="connsiteX2" fmla="*/ 6073783 w 12191999"/>
              <a:gd name="connsiteY2" fmla="*/ 6634655 h 6870212"/>
              <a:gd name="connsiteX3" fmla="*/ 6095186 w 12191999"/>
              <a:gd name="connsiteY3" fmla="*/ 6655866 h 6870212"/>
              <a:gd name="connsiteX4" fmla="*/ 6116592 w 12191999"/>
              <a:gd name="connsiteY4" fmla="*/ 6634655 h 6870212"/>
              <a:gd name="connsiteX5" fmla="*/ 6116592 w 12191999"/>
              <a:gd name="connsiteY5" fmla="*/ 6487842 h 6870212"/>
              <a:gd name="connsiteX6" fmla="*/ 6095186 w 12191999"/>
              <a:gd name="connsiteY6" fmla="*/ 6466216 h 6870212"/>
              <a:gd name="connsiteX7" fmla="*/ 6095186 w 12191999"/>
              <a:gd name="connsiteY7" fmla="*/ 6172589 h 6870212"/>
              <a:gd name="connsiteX8" fmla="*/ 6073783 w 12191999"/>
              <a:gd name="connsiteY8" fmla="*/ 6193800 h 6870212"/>
              <a:gd name="connsiteX9" fmla="*/ 6073783 w 12191999"/>
              <a:gd name="connsiteY9" fmla="*/ 6340613 h 6870212"/>
              <a:gd name="connsiteX10" fmla="*/ 6095186 w 12191999"/>
              <a:gd name="connsiteY10" fmla="*/ 6362240 h 6870212"/>
              <a:gd name="connsiteX11" fmla="*/ 6116592 w 12191999"/>
              <a:gd name="connsiteY11" fmla="*/ 6340613 h 6870212"/>
              <a:gd name="connsiteX12" fmla="*/ 6116592 w 12191999"/>
              <a:gd name="connsiteY12" fmla="*/ 6193800 h 6870212"/>
              <a:gd name="connsiteX13" fmla="*/ 6095186 w 12191999"/>
              <a:gd name="connsiteY13" fmla="*/ 6172589 h 6870212"/>
              <a:gd name="connsiteX14" fmla="*/ 6095186 w 12191999"/>
              <a:gd name="connsiteY14" fmla="*/ 5878547 h 6870212"/>
              <a:gd name="connsiteX15" fmla="*/ 6073783 w 12191999"/>
              <a:gd name="connsiteY15" fmla="*/ 5900174 h 6870212"/>
              <a:gd name="connsiteX16" fmla="*/ 6073783 w 12191999"/>
              <a:gd name="connsiteY16" fmla="*/ 6046987 h 6870212"/>
              <a:gd name="connsiteX17" fmla="*/ 6095186 w 12191999"/>
              <a:gd name="connsiteY17" fmla="*/ 6068198 h 6870212"/>
              <a:gd name="connsiteX18" fmla="*/ 6116592 w 12191999"/>
              <a:gd name="connsiteY18" fmla="*/ 6046987 h 6870212"/>
              <a:gd name="connsiteX19" fmla="*/ 6116592 w 12191999"/>
              <a:gd name="connsiteY19" fmla="*/ 5900174 h 6870212"/>
              <a:gd name="connsiteX20" fmla="*/ 6095186 w 12191999"/>
              <a:gd name="connsiteY20" fmla="*/ 5878547 h 6870212"/>
              <a:gd name="connsiteX21" fmla="*/ 6022785 w 12191999"/>
              <a:gd name="connsiteY21" fmla="*/ 5538340 h 6870212"/>
              <a:gd name="connsiteX22" fmla="*/ 6002010 w 12191999"/>
              <a:gd name="connsiteY22" fmla="*/ 5559135 h 6870212"/>
              <a:gd name="connsiteX23" fmla="*/ 6022785 w 12191999"/>
              <a:gd name="connsiteY23" fmla="*/ 5581178 h 6870212"/>
              <a:gd name="connsiteX24" fmla="*/ 6096446 w 12191999"/>
              <a:gd name="connsiteY24" fmla="*/ 5582426 h 6870212"/>
              <a:gd name="connsiteX25" fmla="*/ 6172623 w 12191999"/>
              <a:gd name="connsiteY25" fmla="*/ 5581178 h 6870212"/>
              <a:gd name="connsiteX26" fmla="*/ 6192771 w 12191999"/>
              <a:gd name="connsiteY26" fmla="*/ 5559135 h 6870212"/>
              <a:gd name="connsiteX27" fmla="*/ 6170735 w 12191999"/>
              <a:gd name="connsiteY27" fmla="*/ 5538340 h 6870212"/>
              <a:gd name="connsiteX28" fmla="*/ 6022785 w 12191999"/>
              <a:gd name="connsiteY28" fmla="*/ 5538340 h 6870212"/>
              <a:gd name="connsiteX29" fmla="*/ 5733185 w 12191999"/>
              <a:gd name="connsiteY29" fmla="*/ 5508396 h 6870212"/>
              <a:gd name="connsiteX30" fmla="*/ 5717443 w 12191999"/>
              <a:gd name="connsiteY30" fmla="*/ 5512139 h 6870212"/>
              <a:gd name="connsiteX31" fmla="*/ 5708630 w 12191999"/>
              <a:gd name="connsiteY31" fmla="*/ 5525863 h 6870212"/>
              <a:gd name="connsiteX32" fmla="*/ 5712409 w 12191999"/>
              <a:gd name="connsiteY32" fmla="*/ 5542083 h 6870212"/>
              <a:gd name="connsiteX33" fmla="*/ 5726258 w 12191999"/>
              <a:gd name="connsiteY33" fmla="*/ 5550817 h 6870212"/>
              <a:gd name="connsiteX34" fmla="*/ 5874206 w 12191999"/>
              <a:gd name="connsiteY34" fmla="*/ 5571197 h 6870212"/>
              <a:gd name="connsiteX35" fmla="*/ 5876096 w 12191999"/>
              <a:gd name="connsiteY35" fmla="*/ 5571197 h 6870212"/>
              <a:gd name="connsiteX36" fmla="*/ 5897501 w 12191999"/>
              <a:gd name="connsiteY36" fmla="*/ 5552065 h 6870212"/>
              <a:gd name="connsiteX37" fmla="*/ 5877984 w 12191999"/>
              <a:gd name="connsiteY37" fmla="*/ 5528775 h 6870212"/>
              <a:gd name="connsiteX38" fmla="*/ 5733185 w 12191999"/>
              <a:gd name="connsiteY38" fmla="*/ 5508396 h 6870212"/>
              <a:gd name="connsiteX39" fmla="*/ 6461598 w 12191999"/>
              <a:gd name="connsiteY39" fmla="*/ 5507980 h 6870212"/>
              <a:gd name="connsiteX40" fmla="*/ 6316795 w 12191999"/>
              <a:gd name="connsiteY40" fmla="*/ 5527943 h 6870212"/>
              <a:gd name="connsiteX41" fmla="*/ 6297908 w 12191999"/>
              <a:gd name="connsiteY41" fmla="*/ 5551649 h 6870212"/>
              <a:gd name="connsiteX42" fmla="*/ 6319314 w 12191999"/>
              <a:gd name="connsiteY42" fmla="*/ 5570781 h 6870212"/>
              <a:gd name="connsiteX43" fmla="*/ 6321202 w 12191999"/>
              <a:gd name="connsiteY43" fmla="*/ 5570781 h 6870212"/>
              <a:gd name="connsiteX44" fmla="*/ 6469152 w 12191999"/>
              <a:gd name="connsiteY44" fmla="*/ 5549986 h 6870212"/>
              <a:gd name="connsiteX45" fmla="*/ 6486780 w 12191999"/>
              <a:gd name="connsiteY45" fmla="*/ 5525032 h 6870212"/>
              <a:gd name="connsiteX46" fmla="*/ 6461598 w 12191999"/>
              <a:gd name="connsiteY46" fmla="*/ 5507980 h 6870212"/>
              <a:gd name="connsiteX47" fmla="*/ 5449875 w 12191999"/>
              <a:gd name="connsiteY47" fmla="*/ 5438108 h 6870212"/>
              <a:gd name="connsiteX48" fmla="*/ 5433507 w 12191999"/>
              <a:gd name="connsiteY48" fmla="*/ 5439356 h 6870212"/>
              <a:gd name="connsiteX49" fmla="*/ 5422804 w 12191999"/>
              <a:gd name="connsiteY49" fmla="*/ 5451833 h 6870212"/>
              <a:gd name="connsiteX50" fmla="*/ 5424065 w 12191999"/>
              <a:gd name="connsiteY50" fmla="*/ 5468053 h 6870212"/>
              <a:gd name="connsiteX51" fmla="*/ 5436654 w 12191999"/>
              <a:gd name="connsiteY51" fmla="*/ 5478867 h 6870212"/>
              <a:gd name="connsiteX52" fmla="*/ 5580197 w 12191999"/>
              <a:gd name="connsiteY52" fmla="*/ 5519625 h 6870212"/>
              <a:gd name="connsiteX53" fmla="*/ 5585233 w 12191999"/>
              <a:gd name="connsiteY53" fmla="*/ 5520457 h 6870212"/>
              <a:gd name="connsiteX54" fmla="*/ 5606008 w 12191999"/>
              <a:gd name="connsiteY54" fmla="*/ 5503821 h 6870212"/>
              <a:gd name="connsiteX55" fmla="*/ 5603493 w 12191999"/>
              <a:gd name="connsiteY55" fmla="*/ 5487600 h 6870212"/>
              <a:gd name="connsiteX56" fmla="*/ 5590270 w 12191999"/>
              <a:gd name="connsiteY56" fmla="*/ 5478035 h 6870212"/>
              <a:gd name="connsiteX57" fmla="*/ 5449875 w 12191999"/>
              <a:gd name="connsiteY57" fmla="*/ 5438108 h 6870212"/>
              <a:gd name="connsiteX58" fmla="*/ 6745534 w 12191999"/>
              <a:gd name="connsiteY58" fmla="*/ 5437276 h 6870212"/>
              <a:gd name="connsiteX59" fmla="*/ 6605140 w 12191999"/>
              <a:gd name="connsiteY59" fmla="*/ 5477619 h 6870212"/>
              <a:gd name="connsiteX60" fmla="*/ 6589400 w 12191999"/>
              <a:gd name="connsiteY60" fmla="*/ 5503405 h 6870212"/>
              <a:gd name="connsiteX61" fmla="*/ 6610177 w 12191999"/>
              <a:gd name="connsiteY61" fmla="*/ 5519625 h 6870212"/>
              <a:gd name="connsiteX62" fmla="*/ 6615214 w 12191999"/>
              <a:gd name="connsiteY62" fmla="*/ 5519209 h 6870212"/>
              <a:gd name="connsiteX63" fmla="*/ 6758756 w 12191999"/>
              <a:gd name="connsiteY63" fmla="*/ 5477619 h 6870212"/>
              <a:gd name="connsiteX64" fmla="*/ 6771347 w 12191999"/>
              <a:gd name="connsiteY64" fmla="*/ 5467221 h 6870212"/>
              <a:gd name="connsiteX65" fmla="*/ 6772606 w 12191999"/>
              <a:gd name="connsiteY65" fmla="*/ 5451001 h 6870212"/>
              <a:gd name="connsiteX66" fmla="*/ 6745534 w 12191999"/>
              <a:gd name="connsiteY66" fmla="*/ 5437276 h 6870212"/>
              <a:gd name="connsiteX67" fmla="*/ 5162161 w 12191999"/>
              <a:gd name="connsiteY67" fmla="*/ 5327479 h 6870212"/>
              <a:gd name="connsiteX68" fmla="*/ 5149570 w 12191999"/>
              <a:gd name="connsiteY68" fmla="*/ 5338292 h 6870212"/>
              <a:gd name="connsiteX69" fmla="*/ 5148940 w 12191999"/>
              <a:gd name="connsiteY69" fmla="*/ 5354512 h 6870212"/>
              <a:gd name="connsiteX70" fmla="*/ 5159641 w 12191999"/>
              <a:gd name="connsiteY70" fmla="*/ 5366989 h 6870212"/>
              <a:gd name="connsiteX71" fmla="*/ 5296259 w 12191999"/>
              <a:gd name="connsiteY71" fmla="*/ 5427711 h 6870212"/>
              <a:gd name="connsiteX72" fmla="*/ 5303815 w 12191999"/>
              <a:gd name="connsiteY72" fmla="*/ 5428958 h 6870212"/>
              <a:gd name="connsiteX73" fmla="*/ 5323961 w 12191999"/>
              <a:gd name="connsiteY73" fmla="*/ 5415650 h 6870212"/>
              <a:gd name="connsiteX74" fmla="*/ 5311999 w 12191999"/>
              <a:gd name="connsiteY74" fmla="*/ 5387784 h 6870212"/>
              <a:gd name="connsiteX75" fmla="*/ 5178528 w 12191999"/>
              <a:gd name="connsiteY75" fmla="*/ 5328310 h 6870212"/>
              <a:gd name="connsiteX76" fmla="*/ 5162161 w 12191999"/>
              <a:gd name="connsiteY76" fmla="*/ 5327479 h 6870212"/>
              <a:gd name="connsiteX77" fmla="*/ 7033249 w 12191999"/>
              <a:gd name="connsiteY77" fmla="*/ 5326543 h 6870212"/>
              <a:gd name="connsiteX78" fmla="*/ 7016880 w 12191999"/>
              <a:gd name="connsiteY78" fmla="*/ 5327479 h 6870212"/>
              <a:gd name="connsiteX79" fmla="*/ 6883411 w 12191999"/>
              <a:gd name="connsiteY79" fmla="*/ 5386952 h 6870212"/>
              <a:gd name="connsiteX80" fmla="*/ 6871450 w 12191999"/>
              <a:gd name="connsiteY80" fmla="*/ 5398598 h 6870212"/>
              <a:gd name="connsiteX81" fmla="*/ 6871450 w 12191999"/>
              <a:gd name="connsiteY81" fmla="*/ 5414818 h 6870212"/>
              <a:gd name="connsiteX82" fmla="*/ 6891595 w 12191999"/>
              <a:gd name="connsiteY82" fmla="*/ 5428127 h 6870212"/>
              <a:gd name="connsiteX83" fmla="*/ 6899781 w 12191999"/>
              <a:gd name="connsiteY83" fmla="*/ 5426463 h 6870212"/>
              <a:gd name="connsiteX84" fmla="*/ 7035767 w 12191999"/>
              <a:gd name="connsiteY84" fmla="*/ 5365741 h 6870212"/>
              <a:gd name="connsiteX85" fmla="*/ 7045840 w 12191999"/>
              <a:gd name="connsiteY85" fmla="*/ 5337460 h 6870212"/>
              <a:gd name="connsiteX86" fmla="*/ 7033249 w 12191999"/>
              <a:gd name="connsiteY86" fmla="*/ 5326543 h 6870212"/>
              <a:gd name="connsiteX87" fmla="*/ 4908445 w 12191999"/>
              <a:gd name="connsiteY87" fmla="*/ 5178586 h 6870212"/>
              <a:gd name="connsiteX88" fmla="*/ 4894592 w 12191999"/>
              <a:gd name="connsiteY88" fmla="*/ 5187320 h 6870212"/>
              <a:gd name="connsiteX89" fmla="*/ 4891444 w 12191999"/>
              <a:gd name="connsiteY89" fmla="*/ 5203540 h 6870212"/>
              <a:gd name="connsiteX90" fmla="*/ 4900259 w 12191999"/>
              <a:gd name="connsiteY90" fmla="*/ 5217265 h 6870212"/>
              <a:gd name="connsiteX91" fmla="*/ 5027434 w 12191999"/>
              <a:gd name="connsiteY91" fmla="*/ 5296286 h 6870212"/>
              <a:gd name="connsiteX92" fmla="*/ 5038133 w 12191999"/>
              <a:gd name="connsiteY92" fmla="*/ 5299197 h 6870212"/>
              <a:gd name="connsiteX93" fmla="*/ 5056392 w 12191999"/>
              <a:gd name="connsiteY93" fmla="*/ 5288800 h 6870212"/>
              <a:gd name="connsiteX94" fmla="*/ 5058282 w 12191999"/>
              <a:gd name="connsiteY94" fmla="*/ 5272580 h 6870212"/>
              <a:gd name="connsiteX95" fmla="*/ 5048836 w 12191999"/>
              <a:gd name="connsiteY95" fmla="*/ 5259271 h 6870212"/>
              <a:gd name="connsiteX96" fmla="*/ 4924810 w 12191999"/>
              <a:gd name="connsiteY96" fmla="*/ 5181497 h 6870212"/>
              <a:gd name="connsiteX97" fmla="*/ 4908445 w 12191999"/>
              <a:gd name="connsiteY97" fmla="*/ 5178586 h 6870212"/>
              <a:gd name="connsiteX98" fmla="*/ 7285078 w 12191999"/>
              <a:gd name="connsiteY98" fmla="*/ 5177338 h 6870212"/>
              <a:gd name="connsiteX99" fmla="*/ 7269338 w 12191999"/>
              <a:gd name="connsiteY99" fmla="*/ 5180666 h 6870212"/>
              <a:gd name="connsiteX100" fmla="*/ 7145314 w 12191999"/>
              <a:gd name="connsiteY100" fmla="*/ 5258439 h 6870212"/>
              <a:gd name="connsiteX101" fmla="*/ 7135240 w 12191999"/>
              <a:gd name="connsiteY101" fmla="*/ 5271332 h 6870212"/>
              <a:gd name="connsiteX102" fmla="*/ 7137759 w 12191999"/>
              <a:gd name="connsiteY102" fmla="*/ 5287968 h 6870212"/>
              <a:gd name="connsiteX103" fmla="*/ 7156015 w 12191999"/>
              <a:gd name="connsiteY103" fmla="*/ 5298781 h 6870212"/>
              <a:gd name="connsiteX104" fmla="*/ 7167349 w 12191999"/>
              <a:gd name="connsiteY104" fmla="*/ 5295870 h 6870212"/>
              <a:gd name="connsiteX105" fmla="*/ 7293893 w 12191999"/>
              <a:gd name="connsiteY105" fmla="*/ 5216433 h 6870212"/>
              <a:gd name="connsiteX106" fmla="*/ 7298928 w 12191999"/>
              <a:gd name="connsiteY106" fmla="*/ 5186488 h 6870212"/>
              <a:gd name="connsiteX107" fmla="*/ 7285078 w 12191999"/>
              <a:gd name="connsiteY107" fmla="*/ 5177338 h 6870212"/>
              <a:gd name="connsiteX108" fmla="*/ 4678018 w 12191999"/>
              <a:gd name="connsiteY108" fmla="*/ 4996005 h 6870212"/>
              <a:gd name="connsiteX109" fmla="*/ 4663539 w 12191999"/>
              <a:gd name="connsiteY109" fmla="*/ 5003076 h 6870212"/>
              <a:gd name="connsiteX110" fmla="*/ 4657873 w 12191999"/>
              <a:gd name="connsiteY110" fmla="*/ 5018464 h 6870212"/>
              <a:gd name="connsiteX111" fmla="*/ 4665429 w 12191999"/>
              <a:gd name="connsiteY111" fmla="*/ 5033437 h 6870212"/>
              <a:gd name="connsiteX112" fmla="*/ 4779382 w 12191999"/>
              <a:gd name="connsiteY112" fmla="*/ 5129510 h 6870212"/>
              <a:gd name="connsiteX113" fmla="*/ 4792602 w 12191999"/>
              <a:gd name="connsiteY113" fmla="*/ 5134085 h 6870212"/>
              <a:gd name="connsiteX114" fmla="*/ 4809599 w 12191999"/>
              <a:gd name="connsiteY114" fmla="*/ 5125767 h 6870212"/>
              <a:gd name="connsiteX115" fmla="*/ 4806452 w 12191999"/>
              <a:gd name="connsiteY115" fmla="*/ 5095406 h 6870212"/>
              <a:gd name="connsiteX116" fmla="*/ 4693758 w 12191999"/>
              <a:gd name="connsiteY116" fmla="*/ 5001412 h 6870212"/>
              <a:gd name="connsiteX117" fmla="*/ 4678018 w 12191999"/>
              <a:gd name="connsiteY117" fmla="*/ 4996005 h 6870212"/>
              <a:gd name="connsiteX118" fmla="*/ 7515423 w 12191999"/>
              <a:gd name="connsiteY118" fmla="*/ 4994758 h 6870212"/>
              <a:gd name="connsiteX119" fmla="*/ 7499762 w 12191999"/>
              <a:gd name="connsiteY119" fmla="*/ 5000164 h 6870212"/>
              <a:gd name="connsiteX120" fmla="*/ 7388329 w 12191999"/>
              <a:gd name="connsiteY120" fmla="*/ 5094158 h 6870212"/>
              <a:gd name="connsiteX121" fmla="*/ 7380143 w 12191999"/>
              <a:gd name="connsiteY121" fmla="*/ 5108299 h 6870212"/>
              <a:gd name="connsiteX122" fmla="*/ 7384551 w 12191999"/>
              <a:gd name="connsiteY122" fmla="*/ 5124519 h 6870212"/>
              <a:gd name="connsiteX123" fmla="*/ 7401549 w 12191999"/>
              <a:gd name="connsiteY123" fmla="*/ 5132837 h 6870212"/>
              <a:gd name="connsiteX124" fmla="*/ 7414770 w 12191999"/>
              <a:gd name="connsiteY124" fmla="*/ 5128262 h 6870212"/>
              <a:gd name="connsiteX125" fmla="*/ 7528722 w 12191999"/>
              <a:gd name="connsiteY125" fmla="*/ 5032189 h 6870212"/>
              <a:gd name="connsiteX126" fmla="*/ 7530611 w 12191999"/>
              <a:gd name="connsiteY126" fmla="*/ 5001828 h 6870212"/>
              <a:gd name="connsiteX127" fmla="*/ 7515423 w 12191999"/>
              <a:gd name="connsiteY127" fmla="*/ 4994758 h 6870212"/>
              <a:gd name="connsiteX128" fmla="*/ 4475769 w 12191999"/>
              <a:gd name="connsiteY128" fmla="*/ 4784104 h 6870212"/>
              <a:gd name="connsiteX129" fmla="*/ 4460186 w 12191999"/>
              <a:gd name="connsiteY129" fmla="*/ 4788887 h 6870212"/>
              <a:gd name="connsiteX130" fmla="*/ 4457670 w 12191999"/>
              <a:gd name="connsiteY130" fmla="*/ 4819248 h 6870212"/>
              <a:gd name="connsiteX131" fmla="*/ 4557775 w 12191999"/>
              <a:gd name="connsiteY131" fmla="*/ 4929877 h 6870212"/>
              <a:gd name="connsiteX132" fmla="*/ 4572883 w 12191999"/>
              <a:gd name="connsiteY132" fmla="*/ 4936532 h 6870212"/>
              <a:gd name="connsiteX133" fmla="*/ 4587992 w 12191999"/>
              <a:gd name="connsiteY133" fmla="*/ 4930293 h 6870212"/>
              <a:gd name="connsiteX134" fmla="*/ 4588621 w 12191999"/>
              <a:gd name="connsiteY134" fmla="*/ 4900348 h 6870212"/>
              <a:gd name="connsiteX135" fmla="*/ 4490405 w 12191999"/>
              <a:gd name="connsiteY135" fmla="*/ 4791798 h 6870212"/>
              <a:gd name="connsiteX136" fmla="*/ 4475769 w 12191999"/>
              <a:gd name="connsiteY136" fmla="*/ 4784104 h 6870212"/>
              <a:gd name="connsiteX137" fmla="*/ 7717752 w 12191999"/>
              <a:gd name="connsiteY137" fmla="*/ 4782492 h 6870212"/>
              <a:gd name="connsiteX138" fmla="*/ 7703114 w 12191999"/>
              <a:gd name="connsiteY138" fmla="*/ 4790134 h 6870212"/>
              <a:gd name="connsiteX139" fmla="*/ 7605530 w 12191999"/>
              <a:gd name="connsiteY139" fmla="*/ 4898685 h 6870212"/>
              <a:gd name="connsiteX140" fmla="*/ 7599235 w 12191999"/>
              <a:gd name="connsiteY140" fmla="*/ 4914073 h 6870212"/>
              <a:gd name="connsiteX141" fmla="*/ 7605530 w 12191999"/>
              <a:gd name="connsiteY141" fmla="*/ 4929045 h 6870212"/>
              <a:gd name="connsiteX142" fmla="*/ 7620640 w 12191999"/>
              <a:gd name="connsiteY142" fmla="*/ 4935284 h 6870212"/>
              <a:gd name="connsiteX143" fmla="*/ 7636379 w 12191999"/>
              <a:gd name="connsiteY143" fmla="*/ 4928629 h 6870212"/>
              <a:gd name="connsiteX144" fmla="*/ 7736481 w 12191999"/>
              <a:gd name="connsiteY144" fmla="*/ 4818000 h 6870212"/>
              <a:gd name="connsiteX145" fmla="*/ 7740888 w 12191999"/>
              <a:gd name="connsiteY145" fmla="*/ 4802196 h 6870212"/>
              <a:gd name="connsiteX146" fmla="*/ 7733333 w 12191999"/>
              <a:gd name="connsiteY146" fmla="*/ 4787639 h 6870212"/>
              <a:gd name="connsiteX147" fmla="*/ 7717752 w 12191999"/>
              <a:gd name="connsiteY147" fmla="*/ 4782492 h 6870212"/>
              <a:gd name="connsiteX148" fmla="*/ 4304683 w 12191999"/>
              <a:gd name="connsiteY148" fmla="*/ 4544753 h 6870212"/>
              <a:gd name="connsiteX149" fmla="*/ 4288316 w 12191999"/>
              <a:gd name="connsiteY149" fmla="*/ 4547664 h 6870212"/>
              <a:gd name="connsiteX150" fmla="*/ 4278871 w 12191999"/>
              <a:gd name="connsiteY150" fmla="*/ 4560973 h 6870212"/>
              <a:gd name="connsiteX151" fmla="*/ 4282019 w 12191999"/>
              <a:gd name="connsiteY151" fmla="*/ 4577193 h 6870212"/>
              <a:gd name="connsiteX152" fmla="*/ 4365752 w 12191999"/>
              <a:gd name="connsiteY152" fmla="*/ 4701132 h 6870212"/>
              <a:gd name="connsiteX153" fmla="*/ 4382752 w 12191999"/>
              <a:gd name="connsiteY153" fmla="*/ 4710281 h 6870212"/>
              <a:gd name="connsiteX154" fmla="*/ 4395341 w 12191999"/>
              <a:gd name="connsiteY154" fmla="*/ 4706122 h 6870212"/>
              <a:gd name="connsiteX155" fmla="*/ 4404157 w 12191999"/>
              <a:gd name="connsiteY155" fmla="*/ 4691566 h 6870212"/>
              <a:gd name="connsiteX156" fmla="*/ 4400378 w 12191999"/>
              <a:gd name="connsiteY156" fmla="*/ 4675762 h 6870212"/>
              <a:gd name="connsiteX157" fmla="*/ 4317904 w 12191999"/>
              <a:gd name="connsiteY157" fmla="*/ 4554319 h 6870212"/>
              <a:gd name="connsiteX158" fmla="*/ 4304683 w 12191999"/>
              <a:gd name="connsiteY158" fmla="*/ 4544753 h 6870212"/>
              <a:gd name="connsiteX159" fmla="*/ 7888996 w 12191999"/>
              <a:gd name="connsiteY159" fmla="*/ 4543661 h 6870212"/>
              <a:gd name="connsiteX160" fmla="*/ 7875617 w 12191999"/>
              <a:gd name="connsiteY160" fmla="*/ 4553071 h 6870212"/>
              <a:gd name="connsiteX161" fmla="*/ 7793143 w 12191999"/>
              <a:gd name="connsiteY161" fmla="*/ 4674514 h 6870212"/>
              <a:gd name="connsiteX162" fmla="*/ 7798179 w 12191999"/>
              <a:gd name="connsiteY162" fmla="*/ 4704459 h 6870212"/>
              <a:gd name="connsiteX163" fmla="*/ 7810771 w 12191999"/>
              <a:gd name="connsiteY163" fmla="*/ 4708618 h 6870212"/>
              <a:gd name="connsiteX164" fmla="*/ 7827769 w 12191999"/>
              <a:gd name="connsiteY164" fmla="*/ 4699884 h 6870212"/>
              <a:gd name="connsiteX165" fmla="*/ 7911503 w 12191999"/>
              <a:gd name="connsiteY165" fmla="*/ 4575945 h 6870212"/>
              <a:gd name="connsiteX166" fmla="*/ 7914650 w 12191999"/>
              <a:gd name="connsiteY166" fmla="*/ 4559725 h 6870212"/>
              <a:gd name="connsiteX167" fmla="*/ 7905207 w 12191999"/>
              <a:gd name="connsiteY167" fmla="*/ 4546416 h 6870212"/>
              <a:gd name="connsiteX168" fmla="*/ 7888996 w 12191999"/>
              <a:gd name="connsiteY168" fmla="*/ 4543661 h 6870212"/>
              <a:gd name="connsiteX169" fmla="*/ 4168615 w 12191999"/>
              <a:gd name="connsiteY169" fmla="*/ 4286374 h 6870212"/>
              <a:gd name="connsiteX170" fmla="*/ 4152325 w 12191999"/>
              <a:gd name="connsiteY170" fmla="*/ 4286894 h 6870212"/>
              <a:gd name="connsiteX171" fmla="*/ 4140993 w 12191999"/>
              <a:gd name="connsiteY171" fmla="*/ 4314760 h 6870212"/>
              <a:gd name="connsiteX172" fmla="*/ 4206469 w 12191999"/>
              <a:gd name="connsiteY172" fmla="*/ 4448680 h 6870212"/>
              <a:gd name="connsiteX173" fmla="*/ 4225356 w 12191999"/>
              <a:gd name="connsiteY173" fmla="*/ 4459909 h 6870212"/>
              <a:gd name="connsiteX174" fmla="*/ 4236061 w 12191999"/>
              <a:gd name="connsiteY174" fmla="*/ 4457414 h 6870212"/>
              <a:gd name="connsiteX175" fmla="*/ 4246131 w 12191999"/>
              <a:gd name="connsiteY175" fmla="*/ 4444521 h 6870212"/>
              <a:gd name="connsiteX176" fmla="*/ 4244874 w 12191999"/>
              <a:gd name="connsiteY176" fmla="*/ 4429132 h 6870212"/>
              <a:gd name="connsiteX177" fmla="*/ 4180656 w 12191999"/>
              <a:gd name="connsiteY177" fmla="*/ 4297708 h 6870212"/>
              <a:gd name="connsiteX178" fmla="*/ 4168615 w 12191999"/>
              <a:gd name="connsiteY178" fmla="*/ 4286374 h 6870212"/>
              <a:gd name="connsiteX179" fmla="*/ 8024905 w 12191999"/>
              <a:gd name="connsiteY179" fmla="*/ 4283203 h 6870212"/>
              <a:gd name="connsiteX180" fmla="*/ 8012864 w 12191999"/>
              <a:gd name="connsiteY180" fmla="*/ 4294380 h 6870212"/>
              <a:gd name="connsiteX181" fmla="*/ 7948647 w 12191999"/>
              <a:gd name="connsiteY181" fmla="*/ 4426221 h 6870212"/>
              <a:gd name="connsiteX182" fmla="*/ 7958091 w 12191999"/>
              <a:gd name="connsiteY182" fmla="*/ 4455334 h 6870212"/>
              <a:gd name="connsiteX183" fmla="*/ 7968164 w 12191999"/>
              <a:gd name="connsiteY183" fmla="*/ 4457830 h 6870212"/>
              <a:gd name="connsiteX184" fmla="*/ 7987051 w 12191999"/>
              <a:gd name="connsiteY184" fmla="*/ 4446600 h 6870212"/>
              <a:gd name="connsiteX185" fmla="*/ 8052527 w 12191999"/>
              <a:gd name="connsiteY185" fmla="*/ 4312264 h 6870212"/>
              <a:gd name="connsiteX186" fmla="*/ 8041194 w 12191999"/>
              <a:gd name="connsiteY186" fmla="*/ 4283567 h 6870212"/>
              <a:gd name="connsiteX187" fmla="*/ 8024905 w 12191999"/>
              <a:gd name="connsiteY187" fmla="*/ 4283203 h 6870212"/>
              <a:gd name="connsiteX188" fmla="*/ 4053482 w 12191999"/>
              <a:gd name="connsiteY188" fmla="*/ 4007825 h 6870212"/>
              <a:gd name="connsiteX189" fmla="*/ 4039002 w 12191999"/>
              <a:gd name="connsiteY189" fmla="*/ 4034026 h 6870212"/>
              <a:gd name="connsiteX190" fmla="*/ 4084961 w 12191999"/>
              <a:gd name="connsiteY190" fmla="*/ 4176265 h 6870212"/>
              <a:gd name="connsiteX191" fmla="*/ 4105107 w 12191999"/>
              <a:gd name="connsiteY191" fmla="*/ 4190405 h 6870212"/>
              <a:gd name="connsiteX192" fmla="*/ 4112662 w 12191999"/>
              <a:gd name="connsiteY192" fmla="*/ 4188742 h 6870212"/>
              <a:gd name="connsiteX193" fmla="*/ 4125253 w 12191999"/>
              <a:gd name="connsiteY193" fmla="*/ 4161292 h 6870212"/>
              <a:gd name="connsiteX194" fmla="*/ 4079924 w 12191999"/>
              <a:gd name="connsiteY194" fmla="*/ 4022381 h 6870212"/>
              <a:gd name="connsiteX195" fmla="*/ 4069851 w 12191999"/>
              <a:gd name="connsiteY195" fmla="*/ 4009488 h 6870212"/>
              <a:gd name="connsiteX196" fmla="*/ 4053482 w 12191999"/>
              <a:gd name="connsiteY196" fmla="*/ 4007825 h 6870212"/>
              <a:gd name="connsiteX197" fmla="*/ 8139408 w 12191999"/>
              <a:gd name="connsiteY197" fmla="*/ 4005329 h 6870212"/>
              <a:gd name="connsiteX198" fmla="*/ 8112966 w 12191999"/>
              <a:gd name="connsiteY198" fmla="*/ 4020302 h 6870212"/>
              <a:gd name="connsiteX199" fmla="*/ 8068266 w 12191999"/>
              <a:gd name="connsiteY199" fmla="*/ 4159213 h 6870212"/>
              <a:gd name="connsiteX200" fmla="*/ 8080858 w 12191999"/>
              <a:gd name="connsiteY200" fmla="*/ 4186662 h 6870212"/>
              <a:gd name="connsiteX201" fmla="*/ 8088412 w 12191999"/>
              <a:gd name="connsiteY201" fmla="*/ 4187910 h 6870212"/>
              <a:gd name="connsiteX202" fmla="*/ 8108559 w 12191999"/>
              <a:gd name="connsiteY202" fmla="*/ 4173769 h 6870212"/>
              <a:gd name="connsiteX203" fmla="*/ 8154518 w 12191999"/>
              <a:gd name="connsiteY203" fmla="*/ 4031947 h 6870212"/>
              <a:gd name="connsiteX204" fmla="*/ 8152629 w 12191999"/>
              <a:gd name="connsiteY204" fmla="*/ 4015727 h 6870212"/>
              <a:gd name="connsiteX205" fmla="*/ 8139408 w 12191999"/>
              <a:gd name="connsiteY205" fmla="*/ 4005329 h 6870212"/>
              <a:gd name="connsiteX206" fmla="*/ 3994932 w 12191999"/>
              <a:gd name="connsiteY206" fmla="*/ 3717942 h 6870212"/>
              <a:gd name="connsiteX207" fmla="*/ 3981081 w 12191999"/>
              <a:gd name="connsiteY207" fmla="*/ 3726260 h 6870212"/>
              <a:gd name="connsiteX208" fmla="*/ 3976674 w 12191999"/>
              <a:gd name="connsiteY208" fmla="*/ 3742064 h 6870212"/>
              <a:gd name="connsiteX209" fmla="*/ 4002487 w 12191999"/>
              <a:gd name="connsiteY209" fmla="*/ 3889293 h 6870212"/>
              <a:gd name="connsiteX210" fmla="*/ 4023892 w 12191999"/>
              <a:gd name="connsiteY210" fmla="*/ 3906345 h 6870212"/>
              <a:gd name="connsiteX211" fmla="*/ 4028299 w 12191999"/>
              <a:gd name="connsiteY211" fmla="*/ 3905929 h 6870212"/>
              <a:gd name="connsiteX212" fmla="*/ 4044668 w 12191999"/>
              <a:gd name="connsiteY212" fmla="*/ 3880559 h 6870212"/>
              <a:gd name="connsiteX213" fmla="*/ 4019485 w 12191999"/>
              <a:gd name="connsiteY213" fmla="*/ 3736241 h 6870212"/>
              <a:gd name="connsiteX214" fmla="*/ 3994932 w 12191999"/>
              <a:gd name="connsiteY214" fmla="*/ 3717942 h 6870212"/>
              <a:gd name="connsiteX215" fmla="*/ 8198588 w 12191999"/>
              <a:gd name="connsiteY215" fmla="*/ 3715862 h 6870212"/>
              <a:gd name="connsiteX216" fmla="*/ 8182848 w 12191999"/>
              <a:gd name="connsiteY216" fmla="*/ 3719605 h 6870212"/>
              <a:gd name="connsiteX217" fmla="*/ 8174034 w 12191999"/>
              <a:gd name="connsiteY217" fmla="*/ 3733746 h 6870212"/>
              <a:gd name="connsiteX218" fmla="*/ 8148851 w 12191999"/>
              <a:gd name="connsiteY218" fmla="*/ 3878064 h 6870212"/>
              <a:gd name="connsiteX219" fmla="*/ 8151370 w 12191999"/>
              <a:gd name="connsiteY219" fmla="*/ 3894284 h 6870212"/>
              <a:gd name="connsiteX220" fmla="*/ 8165220 w 12191999"/>
              <a:gd name="connsiteY220" fmla="*/ 3903433 h 6870212"/>
              <a:gd name="connsiteX221" fmla="*/ 8169627 w 12191999"/>
              <a:gd name="connsiteY221" fmla="*/ 3903849 h 6870212"/>
              <a:gd name="connsiteX222" fmla="*/ 8190403 w 12191999"/>
              <a:gd name="connsiteY222" fmla="*/ 3886797 h 6870212"/>
              <a:gd name="connsiteX223" fmla="*/ 8216216 w 12191999"/>
              <a:gd name="connsiteY223" fmla="*/ 3739984 h 6870212"/>
              <a:gd name="connsiteX224" fmla="*/ 8212438 w 12191999"/>
              <a:gd name="connsiteY224" fmla="*/ 3724180 h 6870212"/>
              <a:gd name="connsiteX225" fmla="*/ 8198588 w 12191999"/>
              <a:gd name="connsiteY225" fmla="*/ 3715862 h 6870212"/>
              <a:gd name="connsiteX226" fmla="*/ 3977304 w 12191999"/>
              <a:gd name="connsiteY226" fmla="*/ 3422652 h 6870212"/>
              <a:gd name="connsiteX227" fmla="*/ 3955898 w 12191999"/>
              <a:gd name="connsiteY227" fmla="*/ 3444279 h 6870212"/>
              <a:gd name="connsiteX228" fmla="*/ 3961564 w 12191999"/>
              <a:gd name="connsiteY228" fmla="*/ 3593587 h 6870212"/>
              <a:gd name="connsiteX229" fmla="*/ 3982340 w 12191999"/>
              <a:gd name="connsiteY229" fmla="*/ 3613550 h 6870212"/>
              <a:gd name="connsiteX230" fmla="*/ 3984229 w 12191999"/>
              <a:gd name="connsiteY230" fmla="*/ 3613550 h 6870212"/>
              <a:gd name="connsiteX231" fmla="*/ 4003746 w 12191999"/>
              <a:gd name="connsiteY231" fmla="*/ 3590260 h 6870212"/>
              <a:gd name="connsiteX232" fmla="*/ 3998709 w 12191999"/>
              <a:gd name="connsiteY232" fmla="*/ 3444279 h 6870212"/>
              <a:gd name="connsiteX233" fmla="*/ 3977304 w 12191999"/>
              <a:gd name="connsiteY233" fmla="*/ 3422652 h 6870212"/>
              <a:gd name="connsiteX234" fmla="*/ 3413532 w 12191999"/>
              <a:gd name="connsiteY234" fmla="*/ 3420987 h 6870212"/>
              <a:gd name="connsiteX235" fmla="*/ 3392127 w 12191999"/>
              <a:gd name="connsiteY235" fmla="*/ 3442198 h 6870212"/>
              <a:gd name="connsiteX236" fmla="*/ 3413532 w 12191999"/>
              <a:gd name="connsiteY236" fmla="*/ 3463825 h 6870212"/>
              <a:gd name="connsiteX237" fmla="*/ 3560223 w 12191999"/>
              <a:gd name="connsiteY237" fmla="*/ 3463825 h 6870212"/>
              <a:gd name="connsiteX238" fmla="*/ 3581628 w 12191999"/>
              <a:gd name="connsiteY238" fmla="*/ 3442198 h 6870212"/>
              <a:gd name="connsiteX239" fmla="*/ 3560223 w 12191999"/>
              <a:gd name="connsiteY239" fmla="*/ 3420987 h 6870212"/>
              <a:gd name="connsiteX240" fmla="*/ 3119522 w 12191999"/>
              <a:gd name="connsiteY240" fmla="*/ 3420987 h 6870212"/>
              <a:gd name="connsiteX241" fmla="*/ 3098117 w 12191999"/>
              <a:gd name="connsiteY241" fmla="*/ 3442198 h 6870212"/>
              <a:gd name="connsiteX242" fmla="*/ 3119522 w 12191999"/>
              <a:gd name="connsiteY242" fmla="*/ 3463825 h 6870212"/>
              <a:gd name="connsiteX243" fmla="*/ 3266212 w 12191999"/>
              <a:gd name="connsiteY243" fmla="*/ 3463825 h 6870212"/>
              <a:gd name="connsiteX244" fmla="*/ 3287618 w 12191999"/>
              <a:gd name="connsiteY244" fmla="*/ 3442198 h 6870212"/>
              <a:gd name="connsiteX245" fmla="*/ 3266212 w 12191999"/>
              <a:gd name="connsiteY245" fmla="*/ 3420987 h 6870212"/>
              <a:gd name="connsiteX246" fmla="*/ 2825512 w 12191999"/>
              <a:gd name="connsiteY246" fmla="*/ 3420987 h 6870212"/>
              <a:gd name="connsiteX247" fmla="*/ 2804106 w 12191999"/>
              <a:gd name="connsiteY247" fmla="*/ 3442198 h 6870212"/>
              <a:gd name="connsiteX248" fmla="*/ 2825512 w 12191999"/>
              <a:gd name="connsiteY248" fmla="*/ 3463825 h 6870212"/>
              <a:gd name="connsiteX249" fmla="*/ 2972202 w 12191999"/>
              <a:gd name="connsiteY249" fmla="*/ 3463825 h 6870212"/>
              <a:gd name="connsiteX250" fmla="*/ 2993607 w 12191999"/>
              <a:gd name="connsiteY250" fmla="*/ 3442198 h 6870212"/>
              <a:gd name="connsiteX251" fmla="*/ 2972202 w 12191999"/>
              <a:gd name="connsiteY251" fmla="*/ 3420987 h 6870212"/>
              <a:gd name="connsiteX252" fmla="*/ 2532131 w 12191999"/>
              <a:gd name="connsiteY252" fmla="*/ 3420987 h 6870212"/>
              <a:gd name="connsiteX253" fmla="*/ 2510096 w 12191999"/>
              <a:gd name="connsiteY253" fmla="*/ 3442198 h 6870212"/>
              <a:gd name="connsiteX254" fmla="*/ 2532131 w 12191999"/>
              <a:gd name="connsiteY254" fmla="*/ 3463825 h 6870212"/>
              <a:gd name="connsiteX255" fmla="*/ 2678821 w 12191999"/>
              <a:gd name="connsiteY255" fmla="*/ 3463825 h 6870212"/>
              <a:gd name="connsiteX256" fmla="*/ 2700227 w 12191999"/>
              <a:gd name="connsiteY256" fmla="*/ 3442198 h 6870212"/>
              <a:gd name="connsiteX257" fmla="*/ 2678821 w 12191999"/>
              <a:gd name="connsiteY257" fmla="*/ 3420987 h 6870212"/>
              <a:gd name="connsiteX258" fmla="*/ 2238120 w 12191999"/>
              <a:gd name="connsiteY258" fmla="*/ 3420987 h 6870212"/>
              <a:gd name="connsiteX259" fmla="*/ 2216715 w 12191999"/>
              <a:gd name="connsiteY259" fmla="*/ 3442198 h 6870212"/>
              <a:gd name="connsiteX260" fmla="*/ 2238120 w 12191999"/>
              <a:gd name="connsiteY260" fmla="*/ 3463825 h 6870212"/>
              <a:gd name="connsiteX261" fmla="*/ 2384811 w 12191999"/>
              <a:gd name="connsiteY261" fmla="*/ 3463825 h 6870212"/>
              <a:gd name="connsiteX262" fmla="*/ 2406216 w 12191999"/>
              <a:gd name="connsiteY262" fmla="*/ 3442198 h 6870212"/>
              <a:gd name="connsiteX263" fmla="*/ 2384811 w 12191999"/>
              <a:gd name="connsiteY263" fmla="*/ 3420987 h 6870212"/>
              <a:gd name="connsiteX264" fmla="*/ 1944110 w 12191999"/>
              <a:gd name="connsiteY264" fmla="*/ 3420987 h 6870212"/>
              <a:gd name="connsiteX265" fmla="*/ 1922704 w 12191999"/>
              <a:gd name="connsiteY265" fmla="*/ 3442198 h 6870212"/>
              <a:gd name="connsiteX266" fmla="*/ 1944110 w 12191999"/>
              <a:gd name="connsiteY266" fmla="*/ 3463825 h 6870212"/>
              <a:gd name="connsiteX267" fmla="*/ 2090800 w 12191999"/>
              <a:gd name="connsiteY267" fmla="*/ 3463825 h 6870212"/>
              <a:gd name="connsiteX268" fmla="*/ 2112206 w 12191999"/>
              <a:gd name="connsiteY268" fmla="*/ 3442198 h 6870212"/>
              <a:gd name="connsiteX269" fmla="*/ 2090800 w 12191999"/>
              <a:gd name="connsiteY269" fmla="*/ 3420987 h 6870212"/>
              <a:gd name="connsiteX270" fmla="*/ 1636249 w 12191999"/>
              <a:gd name="connsiteY270" fmla="*/ 3420987 h 6870212"/>
              <a:gd name="connsiteX271" fmla="*/ 1614214 w 12191999"/>
              <a:gd name="connsiteY271" fmla="*/ 3442198 h 6870212"/>
              <a:gd name="connsiteX272" fmla="*/ 1636249 w 12191999"/>
              <a:gd name="connsiteY272" fmla="*/ 3463825 h 6870212"/>
              <a:gd name="connsiteX273" fmla="*/ 1782939 w 12191999"/>
              <a:gd name="connsiteY273" fmla="*/ 3463825 h 6870212"/>
              <a:gd name="connsiteX274" fmla="*/ 1804345 w 12191999"/>
              <a:gd name="connsiteY274" fmla="*/ 3442198 h 6870212"/>
              <a:gd name="connsiteX275" fmla="*/ 1782939 w 12191999"/>
              <a:gd name="connsiteY275" fmla="*/ 3420987 h 6870212"/>
              <a:gd name="connsiteX276" fmla="*/ 1342239 w 12191999"/>
              <a:gd name="connsiteY276" fmla="*/ 3420987 h 6870212"/>
              <a:gd name="connsiteX277" fmla="*/ 1320833 w 12191999"/>
              <a:gd name="connsiteY277" fmla="*/ 3442198 h 6870212"/>
              <a:gd name="connsiteX278" fmla="*/ 1342239 w 12191999"/>
              <a:gd name="connsiteY278" fmla="*/ 3463825 h 6870212"/>
              <a:gd name="connsiteX279" fmla="*/ 1488929 w 12191999"/>
              <a:gd name="connsiteY279" fmla="*/ 3463825 h 6870212"/>
              <a:gd name="connsiteX280" fmla="*/ 1510334 w 12191999"/>
              <a:gd name="connsiteY280" fmla="*/ 3442198 h 6870212"/>
              <a:gd name="connsiteX281" fmla="*/ 1488929 w 12191999"/>
              <a:gd name="connsiteY281" fmla="*/ 3420987 h 6870212"/>
              <a:gd name="connsiteX282" fmla="*/ 1048228 w 12191999"/>
              <a:gd name="connsiteY282" fmla="*/ 3420987 h 6870212"/>
              <a:gd name="connsiteX283" fmla="*/ 1026823 w 12191999"/>
              <a:gd name="connsiteY283" fmla="*/ 3442198 h 6870212"/>
              <a:gd name="connsiteX284" fmla="*/ 1048228 w 12191999"/>
              <a:gd name="connsiteY284" fmla="*/ 3463825 h 6870212"/>
              <a:gd name="connsiteX285" fmla="*/ 1194919 w 12191999"/>
              <a:gd name="connsiteY285" fmla="*/ 3463825 h 6870212"/>
              <a:gd name="connsiteX286" fmla="*/ 1216324 w 12191999"/>
              <a:gd name="connsiteY286" fmla="*/ 3442198 h 6870212"/>
              <a:gd name="connsiteX287" fmla="*/ 1194919 w 12191999"/>
              <a:gd name="connsiteY287" fmla="*/ 3420987 h 6870212"/>
              <a:gd name="connsiteX288" fmla="*/ 754218 w 12191999"/>
              <a:gd name="connsiteY288" fmla="*/ 3420987 h 6870212"/>
              <a:gd name="connsiteX289" fmla="*/ 732812 w 12191999"/>
              <a:gd name="connsiteY289" fmla="*/ 3442198 h 6870212"/>
              <a:gd name="connsiteX290" fmla="*/ 754218 w 12191999"/>
              <a:gd name="connsiteY290" fmla="*/ 3463825 h 6870212"/>
              <a:gd name="connsiteX291" fmla="*/ 900908 w 12191999"/>
              <a:gd name="connsiteY291" fmla="*/ 3463825 h 6870212"/>
              <a:gd name="connsiteX292" fmla="*/ 922314 w 12191999"/>
              <a:gd name="connsiteY292" fmla="*/ 3442198 h 6870212"/>
              <a:gd name="connsiteX293" fmla="*/ 900908 w 12191999"/>
              <a:gd name="connsiteY293" fmla="*/ 3420987 h 6870212"/>
              <a:gd name="connsiteX294" fmla="*/ 460837 w 12191999"/>
              <a:gd name="connsiteY294" fmla="*/ 3420987 h 6870212"/>
              <a:gd name="connsiteX295" fmla="*/ 439431 w 12191999"/>
              <a:gd name="connsiteY295" fmla="*/ 3442198 h 6870212"/>
              <a:gd name="connsiteX296" fmla="*/ 460837 w 12191999"/>
              <a:gd name="connsiteY296" fmla="*/ 3463825 h 6870212"/>
              <a:gd name="connsiteX297" fmla="*/ 607527 w 12191999"/>
              <a:gd name="connsiteY297" fmla="*/ 3463825 h 6870212"/>
              <a:gd name="connsiteX298" fmla="*/ 628933 w 12191999"/>
              <a:gd name="connsiteY298" fmla="*/ 3442198 h 6870212"/>
              <a:gd name="connsiteX299" fmla="*/ 607527 w 12191999"/>
              <a:gd name="connsiteY299" fmla="*/ 3420987 h 6870212"/>
              <a:gd name="connsiteX300" fmla="*/ 179418 w 12191999"/>
              <a:gd name="connsiteY300" fmla="*/ 3420987 h 6870212"/>
              <a:gd name="connsiteX301" fmla="*/ 158013 w 12191999"/>
              <a:gd name="connsiteY301" fmla="*/ 3442198 h 6870212"/>
              <a:gd name="connsiteX302" fmla="*/ 179418 w 12191999"/>
              <a:gd name="connsiteY302" fmla="*/ 3463825 h 6870212"/>
              <a:gd name="connsiteX303" fmla="*/ 326108 w 12191999"/>
              <a:gd name="connsiteY303" fmla="*/ 3463825 h 6870212"/>
              <a:gd name="connsiteX304" fmla="*/ 347514 w 12191999"/>
              <a:gd name="connsiteY304" fmla="*/ 3442198 h 6870212"/>
              <a:gd name="connsiteX305" fmla="*/ 326108 w 12191999"/>
              <a:gd name="connsiteY305" fmla="*/ 3420987 h 6870212"/>
              <a:gd name="connsiteX306" fmla="*/ 11892920 w 12191999"/>
              <a:gd name="connsiteY306" fmla="*/ 3420572 h 6870212"/>
              <a:gd name="connsiteX307" fmla="*/ 11871514 w 12191999"/>
              <a:gd name="connsiteY307" fmla="*/ 3442199 h 6870212"/>
              <a:gd name="connsiteX308" fmla="*/ 11892920 w 12191999"/>
              <a:gd name="connsiteY308" fmla="*/ 3463410 h 6870212"/>
              <a:gd name="connsiteX309" fmla="*/ 12039610 w 12191999"/>
              <a:gd name="connsiteY309" fmla="*/ 3463410 h 6870212"/>
              <a:gd name="connsiteX310" fmla="*/ 12061015 w 12191999"/>
              <a:gd name="connsiteY310" fmla="*/ 3442199 h 6870212"/>
              <a:gd name="connsiteX311" fmla="*/ 12039610 w 12191999"/>
              <a:gd name="connsiteY311" fmla="*/ 3420572 h 6870212"/>
              <a:gd name="connsiteX312" fmla="*/ 11611501 w 12191999"/>
              <a:gd name="connsiteY312" fmla="*/ 3420572 h 6870212"/>
              <a:gd name="connsiteX313" fmla="*/ 11590095 w 12191999"/>
              <a:gd name="connsiteY313" fmla="*/ 3442199 h 6870212"/>
              <a:gd name="connsiteX314" fmla="*/ 11611501 w 12191999"/>
              <a:gd name="connsiteY314" fmla="*/ 3463410 h 6870212"/>
              <a:gd name="connsiteX315" fmla="*/ 11758191 w 12191999"/>
              <a:gd name="connsiteY315" fmla="*/ 3463410 h 6870212"/>
              <a:gd name="connsiteX316" fmla="*/ 11779597 w 12191999"/>
              <a:gd name="connsiteY316" fmla="*/ 3442199 h 6870212"/>
              <a:gd name="connsiteX317" fmla="*/ 11758191 w 12191999"/>
              <a:gd name="connsiteY317" fmla="*/ 3420572 h 6870212"/>
              <a:gd name="connsiteX318" fmla="*/ 11318120 w 12191999"/>
              <a:gd name="connsiteY318" fmla="*/ 3420572 h 6870212"/>
              <a:gd name="connsiteX319" fmla="*/ 11296714 w 12191999"/>
              <a:gd name="connsiteY319" fmla="*/ 3442199 h 6870212"/>
              <a:gd name="connsiteX320" fmla="*/ 11318120 w 12191999"/>
              <a:gd name="connsiteY320" fmla="*/ 3463410 h 6870212"/>
              <a:gd name="connsiteX321" fmla="*/ 11464810 w 12191999"/>
              <a:gd name="connsiteY321" fmla="*/ 3463410 h 6870212"/>
              <a:gd name="connsiteX322" fmla="*/ 11486216 w 12191999"/>
              <a:gd name="connsiteY322" fmla="*/ 3442199 h 6870212"/>
              <a:gd name="connsiteX323" fmla="*/ 11464810 w 12191999"/>
              <a:gd name="connsiteY323" fmla="*/ 3420572 h 6870212"/>
              <a:gd name="connsiteX324" fmla="*/ 11024109 w 12191999"/>
              <a:gd name="connsiteY324" fmla="*/ 3420572 h 6870212"/>
              <a:gd name="connsiteX325" fmla="*/ 11002704 w 12191999"/>
              <a:gd name="connsiteY325" fmla="*/ 3442199 h 6870212"/>
              <a:gd name="connsiteX326" fmla="*/ 11024109 w 12191999"/>
              <a:gd name="connsiteY326" fmla="*/ 3463410 h 6870212"/>
              <a:gd name="connsiteX327" fmla="*/ 11170800 w 12191999"/>
              <a:gd name="connsiteY327" fmla="*/ 3463410 h 6870212"/>
              <a:gd name="connsiteX328" fmla="*/ 11192205 w 12191999"/>
              <a:gd name="connsiteY328" fmla="*/ 3442199 h 6870212"/>
              <a:gd name="connsiteX329" fmla="*/ 11170800 w 12191999"/>
              <a:gd name="connsiteY329" fmla="*/ 3420572 h 6870212"/>
              <a:gd name="connsiteX330" fmla="*/ 10730099 w 12191999"/>
              <a:gd name="connsiteY330" fmla="*/ 3420572 h 6870212"/>
              <a:gd name="connsiteX331" fmla="*/ 10708694 w 12191999"/>
              <a:gd name="connsiteY331" fmla="*/ 3442199 h 6870212"/>
              <a:gd name="connsiteX332" fmla="*/ 10730099 w 12191999"/>
              <a:gd name="connsiteY332" fmla="*/ 3463410 h 6870212"/>
              <a:gd name="connsiteX333" fmla="*/ 10876789 w 12191999"/>
              <a:gd name="connsiteY333" fmla="*/ 3463410 h 6870212"/>
              <a:gd name="connsiteX334" fmla="*/ 10898195 w 12191999"/>
              <a:gd name="connsiteY334" fmla="*/ 3442199 h 6870212"/>
              <a:gd name="connsiteX335" fmla="*/ 10876789 w 12191999"/>
              <a:gd name="connsiteY335" fmla="*/ 3420572 h 6870212"/>
              <a:gd name="connsiteX336" fmla="*/ 10436089 w 12191999"/>
              <a:gd name="connsiteY336" fmla="*/ 3420572 h 6870212"/>
              <a:gd name="connsiteX337" fmla="*/ 10414683 w 12191999"/>
              <a:gd name="connsiteY337" fmla="*/ 3442199 h 6870212"/>
              <a:gd name="connsiteX338" fmla="*/ 10436089 w 12191999"/>
              <a:gd name="connsiteY338" fmla="*/ 3463410 h 6870212"/>
              <a:gd name="connsiteX339" fmla="*/ 10582779 w 12191999"/>
              <a:gd name="connsiteY339" fmla="*/ 3463410 h 6870212"/>
              <a:gd name="connsiteX340" fmla="*/ 10604814 w 12191999"/>
              <a:gd name="connsiteY340" fmla="*/ 3442199 h 6870212"/>
              <a:gd name="connsiteX341" fmla="*/ 10582779 w 12191999"/>
              <a:gd name="connsiteY341" fmla="*/ 3420572 h 6870212"/>
              <a:gd name="connsiteX342" fmla="*/ 10128228 w 12191999"/>
              <a:gd name="connsiteY342" fmla="*/ 3420572 h 6870212"/>
              <a:gd name="connsiteX343" fmla="*/ 10106822 w 12191999"/>
              <a:gd name="connsiteY343" fmla="*/ 3442199 h 6870212"/>
              <a:gd name="connsiteX344" fmla="*/ 10128228 w 12191999"/>
              <a:gd name="connsiteY344" fmla="*/ 3463410 h 6870212"/>
              <a:gd name="connsiteX345" fmla="*/ 10274918 w 12191999"/>
              <a:gd name="connsiteY345" fmla="*/ 3463410 h 6870212"/>
              <a:gd name="connsiteX346" fmla="*/ 10296324 w 12191999"/>
              <a:gd name="connsiteY346" fmla="*/ 3442199 h 6870212"/>
              <a:gd name="connsiteX347" fmla="*/ 10274918 w 12191999"/>
              <a:gd name="connsiteY347" fmla="*/ 3420572 h 6870212"/>
              <a:gd name="connsiteX348" fmla="*/ 9834217 w 12191999"/>
              <a:gd name="connsiteY348" fmla="*/ 3420572 h 6870212"/>
              <a:gd name="connsiteX349" fmla="*/ 9812812 w 12191999"/>
              <a:gd name="connsiteY349" fmla="*/ 3442199 h 6870212"/>
              <a:gd name="connsiteX350" fmla="*/ 9834217 w 12191999"/>
              <a:gd name="connsiteY350" fmla="*/ 3463410 h 6870212"/>
              <a:gd name="connsiteX351" fmla="*/ 9980908 w 12191999"/>
              <a:gd name="connsiteY351" fmla="*/ 3463410 h 6870212"/>
              <a:gd name="connsiteX352" fmla="*/ 10002313 w 12191999"/>
              <a:gd name="connsiteY352" fmla="*/ 3442199 h 6870212"/>
              <a:gd name="connsiteX353" fmla="*/ 9980908 w 12191999"/>
              <a:gd name="connsiteY353" fmla="*/ 3420572 h 6870212"/>
              <a:gd name="connsiteX354" fmla="*/ 9540207 w 12191999"/>
              <a:gd name="connsiteY354" fmla="*/ 3420572 h 6870212"/>
              <a:gd name="connsiteX355" fmla="*/ 9518801 w 12191999"/>
              <a:gd name="connsiteY355" fmla="*/ 3442199 h 6870212"/>
              <a:gd name="connsiteX356" fmla="*/ 9540207 w 12191999"/>
              <a:gd name="connsiteY356" fmla="*/ 3463410 h 6870212"/>
              <a:gd name="connsiteX357" fmla="*/ 9686897 w 12191999"/>
              <a:gd name="connsiteY357" fmla="*/ 3463410 h 6870212"/>
              <a:gd name="connsiteX358" fmla="*/ 9708932 w 12191999"/>
              <a:gd name="connsiteY358" fmla="*/ 3442199 h 6870212"/>
              <a:gd name="connsiteX359" fmla="*/ 9686897 w 12191999"/>
              <a:gd name="connsiteY359" fmla="*/ 3420572 h 6870212"/>
              <a:gd name="connsiteX360" fmla="*/ 9246826 w 12191999"/>
              <a:gd name="connsiteY360" fmla="*/ 3420572 h 6870212"/>
              <a:gd name="connsiteX361" fmla="*/ 9225421 w 12191999"/>
              <a:gd name="connsiteY361" fmla="*/ 3442199 h 6870212"/>
              <a:gd name="connsiteX362" fmla="*/ 9246826 w 12191999"/>
              <a:gd name="connsiteY362" fmla="*/ 3463410 h 6870212"/>
              <a:gd name="connsiteX363" fmla="*/ 9393516 w 12191999"/>
              <a:gd name="connsiteY363" fmla="*/ 3463410 h 6870212"/>
              <a:gd name="connsiteX364" fmla="*/ 9414922 w 12191999"/>
              <a:gd name="connsiteY364" fmla="*/ 3442199 h 6870212"/>
              <a:gd name="connsiteX365" fmla="*/ 9393516 w 12191999"/>
              <a:gd name="connsiteY365" fmla="*/ 3420572 h 6870212"/>
              <a:gd name="connsiteX366" fmla="*/ 8952816 w 12191999"/>
              <a:gd name="connsiteY366" fmla="*/ 3420572 h 6870212"/>
              <a:gd name="connsiteX367" fmla="*/ 8931410 w 12191999"/>
              <a:gd name="connsiteY367" fmla="*/ 3442199 h 6870212"/>
              <a:gd name="connsiteX368" fmla="*/ 8952816 w 12191999"/>
              <a:gd name="connsiteY368" fmla="*/ 3463410 h 6870212"/>
              <a:gd name="connsiteX369" fmla="*/ 9099506 w 12191999"/>
              <a:gd name="connsiteY369" fmla="*/ 3463410 h 6870212"/>
              <a:gd name="connsiteX370" fmla="*/ 9120911 w 12191999"/>
              <a:gd name="connsiteY370" fmla="*/ 3442199 h 6870212"/>
              <a:gd name="connsiteX371" fmla="*/ 9099506 w 12191999"/>
              <a:gd name="connsiteY371" fmla="*/ 3420572 h 6870212"/>
              <a:gd name="connsiteX372" fmla="*/ 8658805 w 12191999"/>
              <a:gd name="connsiteY372" fmla="*/ 3420572 h 6870212"/>
              <a:gd name="connsiteX373" fmla="*/ 8637400 w 12191999"/>
              <a:gd name="connsiteY373" fmla="*/ 3442199 h 6870212"/>
              <a:gd name="connsiteX374" fmla="*/ 8658805 w 12191999"/>
              <a:gd name="connsiteY374" fmla="*/ 3463410 h 6870212"/>
              <a:gd name="connsiteX375" fmla="*/ 8805496 w 12191999"/>
              <a:gd name="connsiteY375" fmla="*/ 3463410 h 6870212"/>
              <a:gd name="connsiteX376" fmla="*/ 8826901 w 12191999"/>
              <a:gd name="connsiteY376" fmla="*/ 3442199 h 6870212"/>
              <a:gd name="connsiteX377" fmla="*/ 8805496 w 12191999"/>
              <a:gd name="connsiteY377" fmla="*/ 3420572 h 6870212"/>
              <a:gd name="connsiteX378" fmla="*/ 8215586 w 12191999"/>
              <a:gd name="connsiteY378" fmla="*/ 3415997 h 6870212"/>
              <a:gd name="connsiteX379" fmla="*/ 8194181 w 12191999"/>
              <a:gd name="connsiteY379" fmla="*/ 3437208 h 6870212"/>
              <a:gd name="connsiteX380" fmla="*/ 8194181 w 12191999"/>
              <a:gd name="connsiteY380" fmla="*/ 3442199 h 6870212"/>
              <a:gd name="connsiteX381" fmla="*/ 8189144 w 12191999"/>
              <a:gd name="connsiteY381" fmla="*/ 3588181 h 6870212"/>
              <a:gd name="connsiteX382" fmla="*/ 8194181 w 12191999"/>
              <a:gd name="connsiteY382" fmla="*/ 3603985 h 6870212"/>
              <a:gd name="connsiteX383" fmla="*/ 8208661 w 12191999"/>
              <a:gd name="connsiteY383" fmla="*/ 3611055 h 6870212"/>
              <a:gd name="connsiteX384" fmla="*/ 8210550 w 12191999"/>
              <a:gd name="connsiteY384" fmla="*/ 3611055 h 6870212"/>
              <a:gd name="connsiteX385" fmla="*/ 8231955 w 12191999"/>
              <a:gd name="connsiteY385" fmla="*/ 3591508 h 6870212"/>
              <a:gd name="connsiteX386" fmla="*/ 8236992 w 12191999"/>
              <a:gd name="connsiteY386" fmla="*/ 3442199 h 6870212"/>
              <a:gd name="connsiteX387" fmla="*/ 8236992 w 12191999"/>
              <a:gd name="connsiteY387" fmla="*/ 3437208 h 6870212"/>
              <a:gd name="connsiteX388" fmla="*/ 8215586 w 12191999"/>
              <a:gd name="connsiteY388" fmla="*/ 3415997 h 6870212"/>
              <a:gd name="connsiteX389" fmla="*/ 4000598 w 12191999"/>
              <a:gd name="connsiteY389" fmla="*/ 3128194 h 6870212"/>
              <a:gd name="connsiteX390" fmla="*/ 3984859 w 12191999"/>
              <a:gd name="connsiteY390" fmla="*/ 3132353 h 6870212"/>
              <a:gd name="connsiteX391" fmla="*/ 3976045 w 12191999"/>
              <a:gd name="connsiteY391" fmla="*/ 3146494 h 6870212"/>
              <a:gd name="connsiteX392" fmla="*/ 3960935 w 12191999"/>
              <a:gd name="connsiteY392" fmla="*/ 3295386 h 6870212"/>
              <a:gd name="connsiteX393" fmla="*/ 3980452 w 12191999"/>
              <a:gd name="connsiteY393" fmla="*/ 3317845 h 6870212"/>
              <a:gd name="connsiteX394" fmla="*/ 3982340 w 12191999"/>
              <a:gd name="connsiteY394" fmla="*/ 3317845 h 6870212"/>
              <a:gd name="connsiteX395" fmla="*/ 4003746 w 12191999"/>
              <a:gd name="connsiteY395" fmla="*/ 3298297 h 6870212"/>
              <a:gd name="connsiteX396" fmla="*/ 4018855 w 12191999"/>
              <a:gd name="connsiteY396" fmla="*/ 3152732 h 6870212"/>
              <a:gd name="connsiteX397" fmla="*/ 4014448 w 12191999"/>
              <a:gd name="connsiteY397" fmla="*/ 3136512 h 6870212"/>
              <a:gd name="connsiteX398" fmla="*/ 4000598 w 12191999"/>
              <a:gd name="connsiteY398" fmla="*/ 3128194 h 6870212"/>
              <a:gd name="connsiteX399" fmla="*/ 8191033 w 12191999"/>
              <a:gd name="connsiteY399" fmla="*/ 3121124 h 6870212"/>
              <a:gd name="connsiteX400" fmla="*/ 8172775 w 12191999"/>
              <a:gd name="connsiteY400" fmla="*/ 3145246 h 6870212"/>
              <a:gd name="connsiteX401" fmla="*/ 8188514 w 12191999"/>
              <a:gd name="connsiteY401" fmla="*/ 3290811 h 6870212"/>
              <a:gd name="connsiteX402" fmla="*/ 8209920 w 12191999"/>
              <a:gd name="connsiteY402" fmla="*/ 3310775 h 6870212"/>
              <a:gd name="connsiteX403" fmla="*/ 8211179 w 12191999"/>
              <a:gd name="connsiteY403" fmla="*/ 3310775 h 6870212"/>
              <a:gd name="connsiteX404" fmla="*/ 8226289 w 12191999"/>
              <a:gd name="connsiteY404" fmla="*/ 3303288 h 6870212"/>
              <a:gd name="connsiteX405" fmla="*/ 8231325 w 12191999"/>
              <a:gd name="connsiteY405" fmla="*/ 3287484 h 6870212"/>
              <a:gd name="connsiteX406" fmla="*/ 8215586 w 12191999"/>
              <a:gd name="connsiteY406" fmla="*/ 3139423 h 6870212"/>
              <a:gd name="connsiteX407" fmla="*/ 8207402 w 12191999"/>
              <a:gd name="connsiteY407" fmla="*/ 3125283 h 6870212"/>
              <a:gd name="connsiteX408" fmla="*/ 8191033 w 12191999"/>
              <a:gd name="connsiteY408" fmla="*/ 3121124 h 6870212"/>
              <a:gd name="connsiteX409" fmla="*/ 4064185 w 12191999"/>
              <a:gd name="connsiteY409" fmla="*/ 2839559 h 6870212"/>
              <a:gd name="connsiteX410" fmla="*/ 4037743 w 12191999"/>
              <a:gd name="connsiteY410" fmla="*/ 2854531 h 6870212"/>
              <a:gd name="connsiteX411" fmla="*/ 4001857 w 12191999"/>
              <a:gd name="connsiteY411" fmla="*/ 2999680 h 6870212"/>
              <a:gd name="connsiteX412" fmla="*/ 4018226 w 12191999"/>
              <a:gd name="connsiteY412" fmla="*/ 3024635 h 6870212"/>
              <a:gd name="connsiteX413" fmla="*/ 4022633 w 12191999"/>
              <a:gd name="connsiteY413" fmla="*/ 3025050 h 6870212"/>
              <a:gd name="connsiteX414" fmla="*/ 4043409 w 12191999"/>
              <a:gd name="connsiteY414" fmla="*/ 3007998 h 6870212"/>
              <a:gd name="connsiteX415" fmla="*/ 4078665 w 12191999"/>
              <a:gd name="connsiteY415" fmla="*/ 2866176 h 6870212"/>
              <a:gd name="connsiteX416" fmla="*/ 4064185 w 12191999"/>
              <a:gd name="connsiteY416" fmla="*/ 2839559 h 6870212"/>
              <a:gd name="connsiteX417" fmla="*/ 8126816 w 12191999"/>
              <a:gd name="connsiteY417" fmla="*/ 2832488 h 6870212"/>
              <a:gd name="connsiteX418" fmla="*/ 8113595 w 12191999"/>
              <a:gd name="connsiteY418" fmla="*/ 2842886 h 6870212"/>
              <a:gd name="connsiteX419" fmla="*/ 8111707 w 12191999"/>
              <a:gd name="connsiteY419" fmla="*/ 2859106 h 6870212"/>
              <a:gd name="connsiteX420" fmla="*/ 8147592 w 12191999"/>
              <a:gd name="connsiteY420" fmla="*/ 3000928 h 6870212"/>
              <a:gd name="connsiteX421" fmla="*/ 8168368 w 12191999"/>
              <a:gd name="connsiteY421" fmla="*/ 3017980 h 6870212"/>
              <a:gd name="connsiteX422" fmla="*/ 8172775 w 12191999"/>
              <a:gd name="connsiteY422" fmla="*/ 3017564 h 6870212"/>
              <a:gd name="connsiteX423" fmla="*/ 8189774 w 12191999"/>
              <a:gd name="connsiteY423" fmla="*/ 2992194 h 6870212"/>
              <a:gd name="connsiteX424" fmla="*/ 8153258 w 12191999"/>
              <a:gd name="connsiteY424" fmla="*/ 2847461 h 6870212"/>
              <a:gd name="connsiteX425" fmla="*/ 8126816 w 12191999"/>
              <a:gd name="connsiteY425" fmla="*/ 2832488 h 6870212"/>
              <a:gd name="connsiteX426" fmla="*/ 4151223 w 12191999"/>
              <a:gd name="connsiteY426" fmla="*/ 2562465 h 6870212"/>
              <a:gd name="connsiteX427" fmla="*/ 4139733 w 12191999"/>
              <a:gd name="connsiteY427" fmla="*/ 2573798 h 6870212"/>
              <a:gd name="connsiteX428" fmla="*/ 4083701 w 12191999"/>
              <a:gd name="connsiteY428" fmla="*/ 2712293 h 6870212"/>
              <a:gd name="connsiteX429" fmla="*/ 4084331 w 12191999"/>
              <a:gd name="connsiteY429" fmla="*/ 2728513 h 6870212"/>
              <a:gd name="connsiteX430" fmla="*/ 4096922 w 12191999"/>
              <a:gd name="connsiteY430" fmla="*/ 2739742 h 6870212"/>
              <a:gd name="connsiteX431" fmla="*/ 4103848 w 12191999"/>
              <a:gd name="connsiteY431" fmla="*/ 2740990 h 6870212"/>
              <a:gd name="connsiteX432" fmla="*/ 4123994 w 12191999"/>
              <a:gd name="connsiteY432" fmla="*/ 2726849 h 6870212"/>
              <a:gd name="connsiteX433" fmla="*/ 4178767 w 12191999"/>
              <a:gd name="connsiteY433" fmla="*/ 2590850 h 6870212"/>
              <a:gd name="connsiteX434" fmla="*/ 4179396 w 12191999"/>
              <a:gd name="connsiteY434" fmla="*/ 2574630 h 6870212"/>
              <a:gd name="connsiteX435" fmla="*/ 4167435 w 12191999"/>
              <a:gd name="connsiteY435" fmla="*/ 2562984 h 6870212"/>
              <a:gd name="connsiteX436" fmla="*/ 4151223 w 12191999"/>
              <a:gd name="connsiteY436" fmla="*/ 2562465 h 6870212"/>
              <a:gd name="connsiteX437" fmla="*/ 8038676 w 12191999"/>
              <a:gd name="connsiteY437" fmla="*/ 2556330 h 6870212"/>
              <a:gd name="connsiteX438" fmla="*/ 8022307 w 12191999"/>
              <a:gd name="connsiteY438" fmla="*/ 2556746 h 6870212"/>
              <a:gd name="connsiteX439" fmla="*/ 8010975 w 12191999"/>
              <a:gd name="connsiteY439" fmla="*/ 2568391 h 6870212"/>
              <a:gd name="connsiteX440" fmla="*/ 8011605 w 12191999"/>
              <a:gd name="connsiteY440" fmla="*/ 2585027 h 6870212"/>
              <a:gd name="connsiteX441" fmla="*/ 8066377 w 12191999"/>
              <a:gd name="connsiteY441" fmla="*/ 2720611 h 6870212"/>
              <a:gd name="connsiteX442" fmla="*/ 8086524 w 12191999"/>
              <a:gd name="connsiteY442" fmla="*/ 2734336 h 6870212"/>
              <a:gd name="connsiteX443" fmla="*/ 8094079 w 12191999"/>
              <a:gd name="connsiteY443" fmla="*/ 2733088 h 6870212"/>
              <a:gd name="connsiteX444" fmla="*/ 8106670 w 12191999"/>
              <a:gd name="connsiteY444" fmla="*/ 2705638 h 6870212"/>
              <a:gd name="connsiteX445" fmla="*/ 8050638 w 12191999"/>
              <a:gd name="connsiteY445" fmla="*/ 2567559 h 6870212"/>
              <a:gd name="connsiteX446" fmla="*/ 8038676 w 12191999"/>
              <a:gd name="connsiteY446" fmla="*/ 2556330 h 6870212"/>
              <a:gd name="connsiteX447" fmla="*/ 4292878 w 12191999"/>
              <a:gd name="connsiteY447" fmla="*/ 2300447 h 6870212"/>
              <a:gd name="connsiteX448" fmla="*/ 4279501 w 12191999"/>
              <a:gd name="connsiteY448" fmla="*/ 2309701 h 6870212"/>
              <a:gd name="connsiteX449" fmla="*/ 4205212 w 12191999"/>
              <a:gd name="connsiteY449" fmla="*/ 2439462 h 6870212"/>
              <a:gd name="connsiteX450" fmla="*/ 4203320 w 12191999"/>
              <a:gd name="connsiteY450" fmla="*/ 2455682 h 6870212"/>
              <a:gd name="connsiteX451" fmla="*/ 4214025 w 12191999"/>
              <a:gd name="connsiteY451" fmla="*/ 2468159 h 6870212"/>
              <a:gd name="connsiteX452" fmla="*/ 4224097 w 12191999"/>
              <a:gd name="connsiteY452" fmla="*/ 2470654 h 6870212"/>
              <a:gd name="connsiteX453" fmla="*/ 4242984 w 12191999"/>
              <a:gd name="connsiteY453" fmla="*/ 2459009 h 6870212"/>
              <a:gd name="connsiteX454" fmla="*/ 4316014 w 12191999"/>
              <a:gd name="connsiteY454" fmla="*/ 2332159 h 6870212"/>
              <a:gd name="connsiteX455" fmla="*/ 4309089 w 12191999"/>
              <a:gd name="connsiteY455" fmla="*/ 2303046 h 6870212"/>
              <a:gd name="connsiteX456" fmla="*/ 4292878 w 12191999"/>
              <a:gd name="connsiteY456" fmla="*/ 2300447 h 6870212"/>
              <a:gd name="connsiteX457" fmla="*/ 7896393 w 12191999"/>
              <a:gd name="connsiteY457" fmla="*/ 2294728 h 6870212"/>
              <a:gd name="connsiteX458" fmla="*/ 7880653 w 12191999"/>
              <a:gd name="connsiteY458" fmla="*/ 2297224 h 6870212"/>
              <a:gd name="connsiteX459" fmla="*/ 7870580 w 12191999"/>
              <a:gd name="connsiteY459" fmla="*/ 2310948 h 6870212"/>
              <a:gd name="connsiteX460" fmla="*/ 7873099 w 12191999"/>
              <a:gd name="connsiteY460" fmla="*/ 2326753 h 6870212"/>
              <a:gd name="connsiteX461" fmla="*/ 7946759 w 12191999"/>
              <a:gd name="connsiteY461" fmla="*/ 2453602 h 6870212"/>
              <a:gd name="connsiteX462" fmla="*/ 7965646 w 12191999"/>
              <a:gd name="connsiteY462" fmla="*/ 2464416 h 6870212"/>
              <a:gd name="connsiteX463" fmla="*/ 7975719 w 12191999"/>
              <a:gd name="connsiteY463" fmla="*/ 2461920 h 6870212"/>
              <a:gd name="connsiteX464" fmla="*/ 7986422 w 12191999"/>
              <a:gd name="connsiteY464" fmla="*/ 2449443 h 6870212"/>
              <a:gd name="connsiteX465" fmla="*/ 7984533 w 12191999"/>
              <a:gd name="connsiteY465" fmla="*/ 2432807 h 6870212"/>
              <a:gd name="connsiteX466" fmla="*/ 7909614 w 12191999"/>
              <a:gd name="connsiteY466" fmla="*/ 2304294 h 6870212"/>
              <a:gd name="connsiteX467" fmla="*/ 7896393 w 12191999"/>
              <a:gd name="connsiteY467" fmla="*/ 2294728 h 6870212"/>
              <a:gd name="connsiteX468" fmla="*/ 4469552 w 12191999"/>
              <a:gd name="connsiteY468" fmla="*/ 2060316 h 6870212"/>
              <a:gd name="connsiteX469" fmla="*/ 4455153 w 12191999"/>
              <a:gd name="connsiteY469" fmla="*/ 2067646 h 6870212"/>
              <a:gd name="connsiteX470" fmla="*/ 4363232 w 12191999"/>
              <a:gd name="connsiteY470" fmla="*/ 2185762 h 6870212"/>
              <a:gd name="connsiteX471" fmla="*/ 4368271 w 12191999"/>
              <a:gd name="connsiteY471" fmla="*/ 2215707 h 6870212"/>
              <a:gd name="connsiteX472" fmla="*/ 4380862 w 12191999"/>
              <a:gd name="connsiteY472" fmla="*/ 2219866 h 6870212"/>
              <a:gd name="connsiteX473" fmla="*/ 4398488 w 12191999"/>
              <a:gd name="connsiteY473" fmla="*/ 2210716 h 6870212"/>
              <a:gd name="connsiteX474" fmla="*/ 4488519 w 12191999"/>
              <a:gd name="connsiteY474" fmla="*/ 2095512 h 6870212"/>
              <a:gd name="connsiteX475" fmla="*/ 4492926 w 12191999"/>
              <a:gd name="connsiteY475" fmla="*/ 2079707 h 6870212"/>
              <a:gd name="connsiteX476" fmla="*/ 4485372 w 12191999"/>
              <a:gd name="connsiteY476" fmla="*/ 2065151 h 6870212"/>
              <a:gd name="connsiteX477" fmla="*/ 4469552 w 12191999"/>
              <a:gd name="connsiteY477" fmla="*/ 2060316 h 6870212"/>
              <a:gd name="connsiteX478" fmla="*/ 7719011 w 12191999"/>
              <a:gd name="connsiteY478" fmla="*/ 2055429 h 6870212"/>
              <a:gd name="connsiteX479" fmla="*/ 7703114 w 12191999"/>
              <a:gd name="connsiteY479" fmla="*/ 2060576 h 6870212"/>
              <a:gd name="connsiteX480" fmla="*/ 7700596 w 12191999"/>
              <a:gd name="connsiteY480" fmla="*/ 2090521 h 6870212"/>
              <a:gd name="connsiteX481" fmla="*/ 7791254 w 12191999"/>
              <a:gd name="connsiteY481" fmla="*/ 2205725 h 6870212"/>
              <a:gd name="connsiteX482" fmla="*/ 7808253 w 12191999"/>
              <a:gd name="connsiteY482" fmla="*/ 2214459 h 6870212"/>
              <a:gd name="connsiteX483" fmla="*/ 7820844 w 12191999"/>
              <a:gd name="connsiteY483" fmla="*/ 2210300 h 6870212"/>
              <a:gd name="connsiteX484" fmla="*/ 7829658 w 12191999"/>
              <a:gd name="connsiteY484" fmla="*/ 2196576 h 6870212"/>
              <a:gd name="connsiteX485" fmla="*/ 7825881 w 12191999"/>
              <a:gd name="connsiteY485" fmla="*/ 2180355 h 6870212"/>
              <a:gd name="connsiteX486" fmla="*/ 7733963 w 12191999"/>
              <a:gd name="connsiteY486" fmla="*/ 2063071 h 6870212"/>
              <a:gd name="connsiteX487" fmla="*/ 7719011 w 12191999"/>
              <a:gd name="connsiteY487" fmla="*/ 2055429 h 6870212"/>
              <a:gd name="connsiteX488" fmla="*/ 4677864 w 12191999"/>
              <a:gd name="connsiteY488" fmla="*/ 1847479 h 6870212"/>
              <a:gd name="connsiteX489" fmla="*/ 4662280 w 12191999"/>
              <a:gd name="connsiteY489" fmla="*/ 1853042 h 6870212"/>
              <a:gd name="connsiteX490" fmla="*/ 4554623 w 12191999"/>
              <a:gd name="connsiteY490" fmla="*/ 1957017 h 6870212"/>
              <a:gd name="connsiteX491" fmla="*/ 4555882 w 12191999"/>
              <a:gd name="connsiteY491" fmla="*/ 1986961 h 6870212"/>
              <a:gd name="connsiteX492" fmla="*/ 4570364 w 12191999"/>
              <a:gd name="connsiteY492" fmla="*/ 1993200 h 6870212"/>
              <a:gd name="connsiteX493" fmla="*/ 4586102 w 12191999"/>
              <a:gd name="connsiteY493" fmla="*/ 1986129 h 6870212"/>
              <a:gd name="connsiteX494" fmla="*/ 4691241 w 12191999"/>
              <a:gd name="connsiteY494" fmla="*/ 1884650 h 6870212"/>
              <a:gd name="connsiteX495" fmla="*/ 4698166 w 12191999"/>
              <a:gd name="connsiteY495" fmla="*/ 1870093 h 6870212"/>
              <a:gd name="connsiteX496" fmla="*/ 4692499 w 12191999"/>
              <a:gd name="connsiteY496" fmla="*/ 1854705 h 6870212"/>
              <a:gd name="connsiteX497" fmla="*/ 4677864 w 12191999"/>
              <a:gd name="connsiteY497" fmla="*/ 1847479 h 6870212"/>
              <a:gd name="connsiteX498" fmla="*/ 7510229 w 12191999"/>
              <a:gd name="connsiteY498" fmla="*/ 1843476 h 6870212"/>
              <a:gd name="connsiteX499" fmla="*/ 7495355 w 12191999"/>
              <a:gd name="connsiteY499" fmla="*/ 1850546 h 6870212"/>
              <a:gd name="connsiteX500" fmla="*/ 7497244 w 12191999"/>
              <a:gd name="connsiteY500" fmla="*/ 1881323 h 6870212"/>
              <a:gd name="connsiteX501" fmla="*/ 7603012 w 12191999"/>
              <a:gd name="connsiteY501" fmla="*/ 1982387 h 6870212"/>
              <a:gd name="connsiteX502" fmla="*/ 7618122 w 12191999"/>
              <a:gd name="connsiteY502" fmla="*/ 1989041 h 6870212"/>
              <a:gd name="connsiteX503" fmla="*/ 7633231 w 12191999"/>
              <a:gd name="connsiteY503" fmla="*/ 1982802 h 6870212"/>
              <a:gd name="connsiteX504" fmla="*/ 7633861 w 12191999"/>
              <a:gd name="connsiteY504" fmla="*/ 1952442 h 6870212"/>
              <a:gd name="connsiteX505" fmla="*/ 7525575 w 12191999"/>
              <a:gd name="connsiteY505" fmla="*/ 1848883 h 6870212"/>
              <a:gd name="connsiteX506" fmla="*/ 7510229 w 12191999"/>
              <a:gd name="connsiteY506" fmla="*/ 1843476 h 6870212"/>
              <a:gd name="connsiteX507" fmla="*/ 4912850 w 12191999"/>
              <a:gd name="connsiteY507" fmla="*/ 1665886 h 6870212"/>
              <a:gd name="connsiteX508" fmla="*/ 4897112 w 12191999"/>
              <a:gd name="connsiteY508" fmla="*/ 1669213 h 6870212"/>
              <a:gd name="connsiteX509" fmla="*/ 4776235 w 12191999"/>
              <a:gd name="connsiteY509" fmla="*/ 1756968 h 6870212"/>
              <a:gd name="connsiteX510" fmla="*/ 4768049 w 12191999"/>
              <a:gd name="connsiteY510" fmla="*/ 1771525 h 6870212"/>
              <a:gd name="connsiteX511" fmla="*/ 4772456 w 12191999"/>
              <a:gd name="connsiteY511" fmla="*/ 1786913 h 6870212"/>
              <a:gd name="connsiteX512" fmla="*/ 4789453 w 12191999"/>
              <a:gd name="connsiteY512" fmla="*/ 1795231 h 6870212"/>
              <a:gd name="connsiteX513" fmla="*/ 4802676 w 12191999"/>
              <a:gd name="connsiteY513" fmla="*/ 1791072 h 6870212"/>
              <a:gd name="connsiteX514" fmla="*/ 4921034 w 12191999"/>
              <a:gd name="connsiteY514" fmla="*/ 1704565 h 6870212"/>
              <a:gd name="connsiteX515" fmla="*/ 4929847 w 12191999"/>
              <a:gd name="connsiteY515" fmla="*/ 1690840 h 6870212"/>
              <a:gd name="connsiteX516" fmla="*/ 4926700 w 12191999"/>
              <a:gd name="connsiteY516" fmla="*/ 1675036 h 6870212"/>
              <a:gd name="connsiteX517" fmla="*/ 4912850 w 12191999"/>
              <a:gd name="connsiteY517" fmla="*/ 1665886 h 6870212"/>
              <a:gd name="connsiteX518" fmla="*/ 7274375 w 12191999"/>
              <a:gd name="connsiteY518" fmla="*/ 1662143 h 6870212"/>
              <a:gd name="connsiteX519" fmla="*/ 7260525 w 12191999"/>
              <a:gd name="connsiteY519" fmla="*/ 1670877 h 6870212"/>
              <a:gd name="connsiteX520" fmla="*/ 7266191 w 12191999"/>
              <a:gd name="connsiteY520" fmla="*/ 1700822 h 6870212"/>
              <a:gd name="connsiteX521" fmla="*/ 7384551 w 12191999"/>
              <a:gd name="connsiteY521" fmla="*/ 1786913 h 6870212"/>
              <a:gd name="connsiteX522" fmla="*/ 7397771 w 12191999"/>
              <a:gd name="connsiteY522" fmla="*/ 1791072 h 6870212"/>
              <a:gd name="connsiteX523" fmla="*/ 7414770 w 12191999"/>
              <a:gd name="connsiteY523" fmla="*/ 1782754 h 6870212"/>
              <a:gd name="connsiteX524" fmla="*/ 7410992 w 12191999"/>
              <a:gd name="connsiteY524" fmla="*/ 1752809 h 6870212"/>
              <a:gd name="connsiteX525" fmla="*/ 7290114 w 12191999"/>
              <a:gd name="connsiteY525" fmla="*/ 1665470 h 6870212"/>
              <a:gd name="connsiteX526" fmla="*/ 7274375 w 12191999"/>
              <a:gd name="connsiteY526" fmla="*/ 1662143 h 6870212"/>
              <a:gd name="connsiteX527" fmla="*/ 6096446 w 12191999"/>
              <a:gd name="connsiteY527" fmla="*/ 1646339 h 6870212"/>
              <a:gd name="connsiteX528" fmla="*/ 4300905 w 12191999"/>
              <a:gd name="connsiteY528" fmla="*/ 3442199 h 6870212"/>
              <a:gd name="connsiteX529" fmla="*/ 6096446 w 12191999"/>
              <a:gd name="connsiteY529" fmla="*/ 5237644 h 6870212"/>
              <a:gd name="connsiteX530" fmla="*/ 7891986 w 12191999"/>
              <a:gd name="connsiteY530" fmla="*/ 3442199 h 6870212"/>
              <a:gd name="connsiteX531" fmla="*/ 6096446 w 12191999"/>
              <a:gd name="connsiteY531" fmla="*/ 1646339 h 6870212"/>
              <a:gd name="connsiteX532" fmla="*/ 5171603 w 12191999"/>
              <a:gd name="connsiteY532" fmla="*/ 1518293 h 6870212"/>
              <a:gd name="connsiteX533" fmla="*/ 5155234 w 12191999"/>
              <a:gd name="connsiteY533" fmla="*/ 1519073 h 6870212"/>
              <a:gd name="connsiteX534" fmla="*/ 5023654 w 12191999"/>
              <a:gd name="connsiteY534" fmla="*/ 1589360 h 6870212"/>
              <a:gd name="connsiteX535" fmla="*/ 5013580 w 12191999"/>
              <a:gd name="connsiteY535" fmla="*/ 1602669 h 6870212"/>
              <a:gd name="connsiteX536" fmla="*/ 5016101 w 12191999"/>
              <a:gd name="connsiteY536" fmla="*/ 1619305 h 6870212"/>
              <a:gd name="connsiteX537" fmla="*/ 5034356 w 12191999"/>
              <a:gd name="connsiteY537" fmla="*/ 1629702 h 6870212"/>
              <a:gd name="connsiteX538" fmla="*/ 5045060 w 12191999"/>
              <a:gd name="connsiteY538" fmla="*/ 1626791 h 6870212"/>
              <a:gd name="connsiteX539" fmla="*/ 5174123 w 12191999"/>
              <a:gd name="connsiteY539" fmla="*/ 1557752 h 6870212"/>
              <a:gd name="connsiteX540" fmla="*/ 5184196 w 12191999"/>
              <a:gd name="connsiteY540" fmla="*/ 1529054 h 6870212"/>
              <a:gd name="connsiteX541" fmla="*/ 5171603 w 12191999"/>
              <a:gd name="connsiteY541" fmla="*/ 1518293 h 6870212"/>
              <a:gd name="connsiteX542" fmla="*/ 7014992 w 12191999"/>
              <a:gd name="connsiteY542" fmla="*/ 1514914 h 6870212"/>
              <a:gd name="connsiteX543" fmla="*/ 7003030 w 12191999"/>
              <a:gd name="connsiteY543" fmla="*/ 1525727 h 6870212"/>
              <a:gd name="connsiteX544" fmla="*/ 7001771 w 12191999"/>
              <a:gd name="connsiteY544" fmla="*/ 1542779 h 6870212"/>
              <a:gd name="connsiteX545" fmla="*/ 7012473 w 12191999"/>
              <a:gd name="connsiteY545" fmla="*/ 1554841 h 6870212"/>
              <a:gd name="connsiteX546" fmla="*/ 7142165 w 12191999"/>
              <a:gd name="connsiteY546" fmla="*/ 1623880 h 6870212"/>
              <a:gd name="connsiteX547" fmla="*/ 7152868 w 12191999"/>
              <a:gd name="connsiteY547" fmla="*/ 1626791 h 6870212"/>
              <a:gd name="connsiteX548" fmla="*/ 7171125 w 12191999"/>
              <a:gd name="connsiteY548" fmla="*/ 1615562 h 6870212"/>
              <a:gd name="connsiteX549" fmla="*/ 7162942 w 12191999"/>
              <a:gd name="connsiteY549" fmla="*/ 1586449 h 6870212"/>
              <a:gd name="connsiteX550" fmla="*/ 7031361 w 12191999"/>
              <a:gd name="connsiteY550" fmla="*/ 1516162 h 6870212"/>
              <a:gd name="connsiteX551" fmla="*/ 7014992 w 12191999"/>
              <a:gd name="connsiteY551" fmla="*/ 1514914 h 6870212"/>
              <a:gd name="connsiteX552" fmla="*/ 5431618 w 12191999"/>
              <a:gd name="connsiteY552" fmla="*/ 1406780 h 6870212"/>
              <a:gd name="connsiteX553" fmla="*/ 5291853 w 12191999"/>
              <a:gd name="connsiteY553" fmla="*/ 1457936 h 6870212"/>
              <a:gd name="connsiteX554" fmla="*/ 5279891 w 12191999"/>
              <a:gd name="connsiteY554" fmla="*/ 1469581 h 6870212"/>
              <a:gd name="connsiteX555" fmla="*/ 5279891 w 12191999"/>
              <a:gd name="connsiteY555" fmla="*/ 1485801 h 6870212"/>
              <a:gd name="connsiteX556" fmla="*/ 5299410 w 12191999"/>
              <a:gd name="connsiteY556" fmla="*/ 1499525 h 6870212"/>
              <a:gd name="connsiteX557" fmla="*/ 5307593 w 12191999"/>
              <a:gd name="connsiteY557" fmla="*/ 1497862 h 6870212"/>
              <a:gd name="connsiteX558" fmla="*/ 5444838 w 12191999"/>
              <a:gd name="connsiteY558" fmla="*/ 1447538 h 6870212"/>
              <a:gd name="connsiteX559" fmla="*/ 5457431 w 12191999"/>
              <a:gd name="connsiteY559" fmla="*/ 1437141 h 6870212"/>
              <a:gd name="connsiteX560" fmla="*/ 5458690 w 12191999"/>
              <a:gd name="connsiteY560" fmla="*/ 1420504 h 6870212"/>
              <a:gd name="connsiteX561" fmla="*/ 5447987 w 12191999"/>
              <a:gd name="connsiteY561" fmla="*/ 1408027 h 6870212"/>
              <a:gd name="connsiteX562" fmla="*/ 5431618 w 12191999"/>
              <a:gd name="connsiteY562" fmla="*/ 1406780 h 6870212"/>
              <a:gd name="connsiteX563" fmla="*/ 6753719 w 12191999"/>
              <a:gd name="connsiteY563" fmla="*/ 1404700 h 6870212"/>
              <a:gd name="connsiteX564" fmla="*/ 6737979 w 12191999"/>
              <a:gd name="connsiteY564" fmla="*/ 1405948 h 6870212"/>
              <a:gd name="connsiteX565" fmla="*/ 6727278 w 12191999"/>
              <a:gd name="connsiteY565" fmla="*/ 1418425 h 6870212"/>
              <a:gd name="connsiteX566" fmla="*/ 6728537 w 12191999"/>
              <a:gd name="connsiteY566" fmla="*/ 1434645 h 6870212"/>
              <a:gd name="connsiteX567" fmla="*/ 6741128 w 12191999"/>
              <a:gd name="connsiteY567" fmla="*/ 1445459 h 6870212"/>
              <a:gd name="connsiteX568" fmla="*/ 6879004 w 12191999"/>
              <a:gd name="connsiteY568" fmla="*/ 1495366 h 6870212"/>
              <a:gd name="connsiteX569" fmla="*/ 6887188 w 12191999"/>
              <a:gd name="connsiteY569" fmla="*/ 1496614 h 6870212"/>
              <a:gd name="connsiteX570" fmla="*/ 6906706 w 12191999"/>
              <a:gd name="connsiteY570" fmla="*/ 1483306 h 6870212"/>
              <a:gd name="connsiteX571" fmla="*/ 6906706 w 12191999"/>
              <a:gd name="connsiteY571" fmla="*/ 1467085 h 6870212"/>
              <a:gd name="connsiteX572" fmla="*/ 6894744 w 12191999"/>
              <a:gd name="connsiteY572" fmla="*/ 1455440 h 6870212"/>
              <a:gd name="connsiteX573" fmla="*/ 6753719 w 12191999"/>
              <a:gd name="connsiteY573" fmla="*/ 1404700 h 6870212"/>
              <a:gd name="connsiteX574" fmla="*/ 5721221 w 12191999"/>
              <a:gd name="connsiteY574" fmla="*/ 1334413 h 6870212"/>
              <a:gd name="connsiteX575" fmla="*/ 5575159 w 12191999"/>
              <a:gd name="connsiteY575" fmla="*/ 1365189 h 6870212"/>
              <a:gd name="connsiteX576" fmla="*/ 5560051 w 12191999"/>
              <a:gd name="connsiteY576" fmla="*/ 1391807 h 6870212"/>
              <a:gd name="connsiteX577" fmla="*/ 5580826 w 12191999"/>
              <a:gd name="connsiteY577" fmla="*/ 1408027 h 6870212"/>
              <a:gd name="connsiteX578" fmla="*/ 5585863 w 12191999"/>
              <a:gd name="connsiteY578" fmla="*/ 1407195 h 6870212"/>
              <a:gd name="connsiteX579" fmla="*/ 5728776 w 12191999"/>
              <a:gd name="connsiteY579" fmla="*/ 1376419 h 6870212"/>
              <a:gd name="connsiteX580" fmla="*/ 5746404 w 12191999"/>
              <a:gd name="connsiteY580" fmla="*/ 1351465 h 6870212"/>
              <a:gd name="connsiteX581" fmla="*/ 5721221 w 12191999"/>
              <a:gd name="connsiteY581" fmla="*/ 1334413 h 6870212"/>
              <a:gd name="connsiteX582" fmla="*/ 6464115 w 12191999"/>
              <a:gd name="connsiteY582" fmla="*/ 1333165 h 6870212"/>
              <a:gd name="connsiteX583" fmla="*/ 6448377 w 12191999"/>
              <a:gd name="connsiteY583" fmla="*/ 1336492 h 6870212"/>
              <a:gd name="connsiteX584" fmla="*/ 6439562 w 12191999"/>
              <a:gd name="connsiteY584" fmla="*/ 1350633 h 6870212"/>
              <a:gd name="connsiteX585" fmla="*/ 6443340 w 12191999"/>
              <a:gd name="connsiteY585" fmla="*/ 1366853 h 6870212"/>
              <a:gd name="connsiteX586" fmla="*/ 6457190 w 12191999"/>
              <a:gd name="connsiteY586" fmla="*/ 1375171 h 6870212"/>
              <a:gd name="connsiteX587" fmla="*/ 6600733 w 12191999"/>
              <a:gd name="connsiteY587" fmla="*/ 1405532 h 6870212"/>
              <a:gd name="connsiteX588" fmla="*/ 6605140 w 12191999"/>
              <a:gd name="connsiteY588" fmla="*/ 1405948 h 6870212"/>
              <a:gd name="connsiteX589" fmla="*/ 6625917 w 12191999"/>
              <a:gd name="connsiteY589" fmla="*/ 1389728 h 6870212"/>
              <a:gd name="connsiteX590" fmla="*/ 6610177 w 12191999"/>
              <a:gd name="connsiteY590" fmla="*/ 1363942 h 6870212"/>
              <a:gd name="connsiteX591" fmla="*/ 6464115 w 12191999"/>
              <a:gd name="connsiteY591" fmla="*/ 1333165 h 6870212"/>
              <a:gd name="connsiteX592" fmla="*/ 6017750 w 12191999"/>
              <a:gd name="connsiteY592" fmla="*/ 1303220 h 6870212"/>
              <a:gd name="connsiteX593" fmla="*/ 5869171 w 12191999"/>
              <a:gd name="connsiteY593" fmla="*/ 1313618 h 6870212"/>
              <a:gd name="connsiteX594" fmla="*/ 5849655 w 12191999"/>
              <a:gd name="connsiteY594" fmla="*/ 1336908 h 6870212"/>
              <a:gd name="connsiteX595" fmla="*/ 5871061 w 12191999"/>
              <a:gd name="connsiteY595" fmla="*/ 1356040 h 6870212"/>
              <a:gd name="connsiteX596" fmla="*/ 5872947 w 12191999"/>
              <a:gd name="connsiteY596" fmla="*/ 1356040 h 6870212"/>
              <a:gd name="connsiteX597" fmla="*/ 6019009 w 12191999"/>
              <a:gd name="connsiteY597" fmla="*/ 1346058 h 6870212"/>
              <a:gd name="connsiteX598" fmla="*/ 6039784 w 12191999"/>
              <a:gd name="connsiteY598" fmla="*/ 1324015 h 6870212"/>
              <a:gd name="connsiteX599" fmla="*/ 6017750 w 12191999"/>
              <a:gd name="connsiteY599" fmla="*/ 1303220 h 6870212"/>
              <a:gd name="connsiteX600" fmla="*/ 6167588 w 12191999"/>
              <a:gd name="connsiteY600" fmla="*/ 1302804 h 6870212"/>
              <a:gd name="connsiteX601" fmla="*/ 6151848 w 12191999"/>
              <a:gd name="connsiteY601" fmla="*/ 1308211 h 6870212"/>
              <a:gd name="connsiteX602" fmla="*/ 6144923 w 12191999"/>
              <a:gd name="connsiteY602" fmla="*/ 1323600 h 6870212"/>
              <a:gd name="connsiteX603" fmla="*/ 6150589 w 12191999"/>
              <a:gd name="connsiteY603" fmla="*/ 1338988 h 6870212"/>
              <a:gd name="connsiteX604" fmla="*/ 6165698 w 12191999"/>
              <a:gd name="connsiteY604" fmla="*/ 1345642 h 6870212"/>
              <a:gd name="connsiteX605" fmla="*/ 6312389 w 12191999"/>
              <a:gd name="connsiteY605" fmla="*/ 1355624 h 6870212"/>
              <a:gd name="connsiteX606" fmla="*/ 6314277 w 12191999"/>
              <a:gd name="connsiteY606" fmla="*/ 1355624 h 6870212"/>
              <a:gd name="connsiteX607" fmla="*/ 6335683 w 12191999"/>
              <a:gd name="connsiteY607" fmla="*/ 1336492 h 6870212"/>
              <a:gd name="connsiteX608" fmla="*/ 6316167 w 12191999"/>
              <a:gd name="connsiteY608" fmla="*/ 1312786 h 6870212"/>
              <a:gd name="connsiteX609" fmla="*/ 6167588 w 12191999"/>
              <a:gd name="connsiteY609" fmla="*/ 1302804 h 6870212"/>
              <a:gd name="connsiteX610" fmla="*/ 6095186 w 12191999"/>
              <a:gd name="connsiteY610" fmla="*/ 710146 h 6870212"/>
              <a:gd name="connsiteX611" fmla="*/ 6073783 w 12191999"/>
              <a:gd name="connsiteY611" fmla="*/ 731356 h 6870212"/>
              <a:gd name="connsiteX612" fmla="*/ 6073783 w 12191999"/>
              <a:gd name="connsiteY612" fmla="*/ 878170 h 6870212"/>
              <a:gd name="connsiteX613" fmla="*/ 6095186 w 12191999"/>
              <a:gd name="connsiteY613" fmla="*/ 899380 h 6870212"/>
              <a:gd name="connsiteX614" fmla="*/ 6116592 w 12191999"/>
              <a:gd name="connsiteY614" fmla="*/ 878170 h 6870212"/>
              <a:gd name="connsiteX615" fmla="*/ 6116592 w 12191999"/>
              <a:gd name="connsiteY615" fmla="*/ 731356 h 6870212"/>
              <a:gd name="connsiteX616" fmla="*/ 6095186 w 12191999"/>
              <a:gd name="connsiteY616" fmla="*/ 710146 h 6870212"/>
              <a:gd name="connsiteX617" fmla="*/ 6095186 w 12191999"/>
              <a:gd name="connsiteY617" fmla="*/ 416104 h 6870212"/>
              <a:gd name="connsiteX618" fmla="*/ 6073783 w 12191999"/>
              <a:gd name="connsiteY618" fmla="*/ 437730 h 6870212"/>
              <a:gd name="connsiteX619" fmla="*/ 6073783 w 12191999"/>
              <a:gd name="connsiteY619" fmla="*/ 584128 h 6870212"/>
              <a:gd name="connsiteX620" fmla="*/ 6095186 w 12191999"/>
              <a:gd name="connsiteY620" fmla="*/ 605754 h 6870212"/>
              <a:gd name="connsiteX621" fmla="*/ 6116592 w 12191999"/>
              <a:gd name="connsiteY621" fmla="*/ 584128 h 6870212"/>
              <a:gd name="connsiteX622" fmla="*/ 6116592 w 12191999"/>
              <a:gd name="connsiteY622" fmla="*/ 437730 h 6870212"/>
              <a:gd name="connsiteX623" fmla="*/ 6095186 w 12191999"/>
              <a:gd name="connsiteY623" fmla="*/ 416104 h 6870212"/>
              <a:gd name="connsiteX624" fmla="*/ 6095186 w 12191999"/>
              <a:gd name="connsiteY624" fmla="*/ 122477 h 6870212"/>
              <a:gd name="connsiteX625" fmla="*/ 6073783 w 12191999"/>
              <a:gd name="connsiteY625" fmla="*/ 143688 h 6870212"/>
              <a:gd name="connsiteX626" fmla="*/ 6073783 w 12191999"/>
              <a:gd name="connsiteY626" fmla="*/ 290501 h 6870212"/>
              <a:gd name="connsiteX627" fmla="*/ 6095186 w 12191999"/>
              <a:gd name="connsiteY627" fmla="*/ 311712 h 6870212"/>
              <a:gd name="connsiteX628" fmla="*/ 6116592 w 12191999"/>
              <a:gd name="connsiteY628" fmla="*/ 290501 h 6870212"/>
              <a:gd name="connsiteX629" fmla="*/ 6116592 w 12191999"/>
              <a:gd name="connsiteY629" fmla="*/ 143688 h 6870212"/>
              <a:gd name="connsiteX630" fmla="*/ 6095186 w 12191999"/>
              <a:gd name="connsiteY630" fmla="*/ 122477 h 6870212"/>
              <a:gd name="connsiteX631" fmla="*/ 5773474 w 12191999"/>
              <a:gd name="connsiteY631" fmla="*/ 0 h 6870212"/>
              <a:gd name="connsiteX632" fmla="*/ 6075218 w 12191999"/>
              <a:gd name="connsiteY632" fmla="*/ 0 h 6870212"/>
              <a:gd name="connsiteX633" fmla="*/ 6079999 w 12191999"/>
              <a:gd name="connsiteY633" fmla="*/ 11796 h 6870212"/>
              <a:gd name="connsiteX634" fmla="*/ 6095186 w 12191999"/>
              <a:gd name="connsiteY634" fmla="*/ 18086 h 6870212"/>
              <a:gd name="connsiteX635" fmla="*/ 6110374 w 12191999"/>
              <a:gd name="connsiteY635" fmla="*/ 11796 h 6870212"/>
              <a:gd name="connsiteX636" fmla="*/ 6115156 w 12191999"/>
              <a:gd name="connsiteY636" fmla="*/ 0 h 6870212"/>
              <a:gd name="connsiteX637" fmla="*/ 6420046 w 12191999"/>
              <a:gd name="connsiteY637" fmla="*/ 0 h 6870212"/>
              <a:gd name="connsiteX638" fmla="*/ 6420046 w 12191999"/>
              <a:gd name="connsiteY638" fmla="*/ 1020823 h 6870212"/>
              <a:gd name="connsiteX639" fmla="*/ 6465376 w 12191999"/>
              <a:gd name="connsiteY639" fmla="*/ 1027894 h 6870212"/>
              <a:gd name="connsiteX640" fmla="*/ 7822733 w 12191999"/>
              <a:gd name="connsiteY640" fmla="*/ 1716210 h 6870212"/>
              <a:gd name="connsiteX641" fmla="*/ 8510856 w 12191999"/>
              <a:gd name="connsiteY641" fmla="*/ 3072879 h 6870212"/>
              <a:gd name="connsiteX642" fmla="*/ 8517781 w 12191999"/>
              <a:gd name="connsiteY642" fmla="*/ 3118628 h 6870212"/>
              <a:gd name="connsiteX643" fmla="*/ 12191999 w 12191999"/>
              <a:gd name="connsiteY643" fmla="*/ 3118628 h 6870212"/>
              <a:gd name="connsiteX644" fmla="*/ 12191999 w 12191999"/>
              <a:gd name="connsiteY644" fmla="*/ 3420572 h 6870212"/>
              <a:gd name="connsiteX645" fmla="*/ 12168043 w 12191999"/>
              <a:gd name="connsiteY645" fmla="*/ 3420572 h 6870212"/>
              <a:gd name="connsiteX646" fmla="*/ 12146637 w 12191999"/>
              <a:gd name="connsiteY646" fmla="*/ 3442199 h 6870212"/>
              <a:gd name="connsiteX647" fmla="*/ 12168043 w 12191999"/>
              <a:gd name="connsiteY647" fmla="*/ 3463410 h 6870212"/>
              <a:gd name="connsiteX648" fmla="*/ 12191999 w 12191999"/>
              <a:gd name="connsiteY648" fmla="*/ 3463410 h 6870212"/>
              <a:gd name="connsiteX649" fmla="*/ 12191999 w 12191999"/>
              <a:gd name="connsiteY649" fmla="*/ 3765770 h 6870212"/>
              <a:gd name="connsiteX650" fmla="*/ 8517781 w 12191999"/>
              <a:gd name="connsiteY650" fmla="*/ 3765770 h 6870212"/>
              <a:gd name="connsiteX651" fmla="*/ 8510856 w 12191999"/>
              <a:gd name="connsiteY651" fmla="*/ 3811519 h 6870212"/>
              <a:gd name="connsiteX652" fmla="*/ 7822733 w 12191999"/>
              <a:gd name="connsiteY652" fmla="*/ 5168188 h 6870212"/>
              <a:gd name="connsiteX653" fmla="*/ 6465376 w 12191999"/>
              <a:gd name="connsiteY653" fmla="*/ 5856505 h 6870212"/>
              <a:gd name="connsiteX654" fmla="*/ 6420046 w 12191999"/>
              <a:gd name="connsiteY654" fmla="*/ 5863575 h 6870212"/>
              <a:gd name="connsiteX655" fmla="*/ 6420046 w 12191999"/>
              <a:gd name="connsiteY655" fmla="*/ 6870212 h 6870212"/>
              <a:gd name="connsiteX656" fmla="*/ 6116592 w 12191999"/>
              <a:gd name="connsiteY656" fmla="*/ 6870212 h 6870212"/>
              <a:gd name="connsiteX657" fmla="*/ 6116592 w 12191999"/>
              <a:gd name="connsiteY657" fmla="*/ 6781469 h 6870212"/>
              <a:gd name="connsiteX658" fmla="*/ 6095186 w 12191999"/>
              <a:gd name="connsiteY658" fmla="*/ 6760258 h 6870212"/>
              <a:gd name="connsiteX659" fmla="*/ 6073783 w 12191999"/>
              <a:gd name="connsiteY659" fmla="*/ 6781469 h 6870212"/>
              <a:gd name="connsiteX660" fmla="*/ 6073783 w 12191999"/>
              <a:gd name="connsiteY660" fmla="*/ 6870212 h 6870212"/>
              <a:gd name="connsiteX661" fmla="*/ 5772845 w 12191999"/>
              <a:gd name="connsiteY661" fmla="*/ 6870212 h 6870212"/>
              <a:gd name="connsiteX662" fmla="*/ 5772845 w 12191999"/>
              <a:gd name="connsiteY662" fmla="*/ 5863575 h 6870212"/>
              <a:gd name="connsiteX663" fmla="*/ 5727519 w 12191999"/>
              <a:gd name="connsiteY663" fmla="*/ 5856505 h 6870212"/>
              <a:gd name="connsiteX664" fmla="*/ 4370159 w 12191999"/>
              <a:gd name="connsiteY664" fmla="*/ 5168188 h 6870212"/>
              <a:gd name="connsiteX665" fmla="*/ 3682034 w 12191999"/>
              <a:gd name="connsiteY665" fmla="*/ 3811519 h 6870212"/>
              <a:gd name="connsiteX666" fmla="*/ 3675109 w 12191999"/>
              <a:gd name="connsiteY666" fmla="*/ 3765770 h 6870212"/>
              <a:gd name="connsiteX667" fmla="*/ 3667615 w 12191999"/>
              <a:gd name="connsiteY667" fmla="*/ 3765770 h 6870212"/>
              <a:gd name="connsiteX668" fmla="*/ 3667615 w 12191999"/>
              <a:gd name="connsiteY668" fmla="*/ 3765769 h 6870212"/>
              <a:gd name="connsiteX669" fmla="*/ 0 w 12191999"/>
              <a:gd name="connsiteY669" fmla="*/ 3765769 h 6870212"/>
              <a:gd name="connsiteX670" fmla="*/ 0 w 12191999"/>
              <a:gd name="connsiteY670" fmla="*/ 3463825 h 6870212"/>
              <a:gd name="connsiteX671" fmla="*/ 50985 w 12191999"/>
              <a:gd name="connsiteY671" fmla="*/ 3463825 h 6870212"/>
              <a:gd name="connsiteX672" fmla="*/ 72391 w 12191999"/>
              <a:gd name="connsiteY672" fmla="*/ 3442198 h 6870212"/>
              <a:gd name="connsiteX673" fmla="*/ 50985 w 12191999"/>
              <a:gd name="connsiteY673" fmla="*/ 3420987 h 6870212"/>
              <a:gd name="connsiteX674" fmla="*/ 0 w 12191999"/>
              <a:gd name="connsiteY674" fmla="*/ 3420987 h 6870212"/>
              <a:gd name="connsiteX675" fmla="*/ 0 w 12191999"/>
              <a:gd name="connsiteY675" fmla="*/ 3118627 h 6870212"/>
              <a:gd name="connsiteX676" fmla="*/ 3675109 w 12191999"/>
              <a:gd name="connsiteY676" fmla="*/ 3118627 h 6870212"/>
              <a:gd name="connsiteX677" fmla="*/ 3682034 w 12191999"/>
              <a:gd name="connsiteY677" fmla="*/ 3072879 h 6870212"/>
              <a:gd name="connsiteX678" fmla="*/ 4370790 w 12191999"/>
              <a:gd name="connsiteY678" fmla="*/ 1716210 h 6870212"/>
              <a:gd name="connsiteX679" fmla="*/ 5727519 w 12191999"/>
              <a:gd name="connsiteY679" fmla="*/ 1027894 h 6870212"/>
              <a:gd name="connsiteX680" fmla="*/ 5773474 w 12191999"/>
              <a:gd name="connsiteY680" fmla="*/ 1020823 h 687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</a:cxnLst>
            <a:rect l="l" t="t" r="r" b="b"/>
            <a:pathLst>
              <a:path w="12191999" h="6870212">
                <a:moveTo>
                  <a:pt x="6095186" y="6466216"/>
                </a:moveTo>
                <a:cubicBezTo>
                  <a:pt x="6083224" y="6466216"/>
                  <a:pt x="6073783" y="6475781"/>
                  <a:pt x="6073783" y="6487842"/>
                </a:cubicBezTo>
                <a:lnTo>
                  <a:pt x="6073783" y="6634655"/>
                </a:lnTo>
                <a:cubicBezTo>
                  <a:pt x="6073783" y="6646301"/>
                  <a:pt x="6083224" y="6655866"/>
                  <a:pt x="6095186" y="6655866"/>
                </a:cubicBezTo>
                <a:cubicBezTo>
                  <a:pt x="6107148" y="6655866"/>
                  <a:pt x="6116592" y="6646301"/>
                  <a:pt x="6116592" y="6634655"/>
                </a:cubicBezTo>
                <a:lnTo>
                  <a:pt x="6116592" y="6487842"/>
                </a:lnTo>
                <a:cubicBezTo>
                  <a:pt x="6116592" y="6475781"/>
                  <a:pt x="6107148" y="6466216"/>
                  <a:pt x="6095186" y="6466216"/>
                </a:cubicBezTo>
                <a:close/>
                <a:moveTo>
                  <a:pt x="6095186" y="6172589"/>
                </a:moveTo>
                <a:cubicBezTo>
                  <a:pt x="6083224" y="6172589"/>
                  <a:pt x="6073783" y="6182155"/>
                  <a:pt x="6073783" y="6193800"/>
                </a:cubicBezTo>
                <a:lnTo>
                  <a:pt x="6073783" y="6340613"/>
                </a:lnTo>
                <a:cubicBezTo>
                  <a:pt x="6073783" y="6352675"/>
                  <a:pt x="6083224" y="6362240"/>
                  <a:pt x="6095186" y="6362240"/>
                </a:cubicBezTo>
                <a:cubicBezTo>
                  <a:pt x="6107148" y="6362240"/>
                  <a:pt x="6116592" y="6352675"/>
                  <a:pt x="6116592" y="6340613"/>
                </a:cubicBezTo>
                <a:lnTo>
                  <a:pt x="6116592" y="6193800"/>
                </a:lnTo>
                <a:cubicBezTo>
                  <a:pt x="6116592" y="6182155"/>
                  <a:pt x="6107148" y="6172589"/>
                  <a:pt x="6095186" y="6172589"/>
                </a:cubicBezTo>
                <a:close/>
                <a:moveTo>
                  <a:pt x="6095186" y="5878547"/>
                </a:moveTo>
                <a:cubicBezTo>
                  <a:pt x="6083224" y="5878547"/>
                  <a:pt x="6073783" y="5888113"/>
                  <a:pt x="6073783" y="5900174"/>
                </a:cubicBezTo>
                <a:lnTo>
                  <a:pt x="6073783" y="6046987"/>
                </a:lnTo>
                <a:cubicBezTo>
                  <a:pt x="6073783" y="6058633"/>
                  <a:pt x="6083224" y="6068198"/>
                  <a:pt x="6095186" y="6068198"/>
                </a:cubicBezTo>
                <a:cubicBezTo>
                  <a:pt x="6107148" y="6068198"/>
                  <a:pt x="6116592" y="6058633"/>
                  <a:pt x="6116592" y="6046987"/>
                </a:cubicBezTo>
                <a:lnTo>
                  <a:pt x="6116592" y="5900174"/>
                </a:lnTo>
                <a:cubicBezTo>
                  <a:pt x="6116592" y="5888113"/>
                  <a:pt x="6107148" y="5878547"/>
                  <a:pt x="6095186" y="5878547"/>
                </a:cubicBezTo>
                <a:close/>
                <a:moveTo>
                  <a:pt x="6022785" y="5538340"/>
                </a:moveTo>
                <a:cubicBezTo>
                  <a:pt x="6010825" y="5539588"/>
                  <a:pt x="6002010" y="5547906"/>
                  <a:pt x="6002010" y="5559135"/>
                </a:cubicBezTo>
                <a:cubicBezTo>
                  <a:pt x="6001383" y="5570781"/>
                  <a:pt x="6010825" y="5580762"/>
                  <a:pt x="6022785" y="5581178"/>
                </a:cubicBezTo>
                <a:cubicBezTo>
                  <a:pt x="6047338" y="5582010"/>
                  <a:pt x="6071894" y="5582426"/>
                  <a:pt x="6096446" y="5582426"/>
                </a:cubicBezTo>
                <a:cubicBezTo>
                  <a:pt x="6121629" y="5582426"/>
                  <a:pt x="6147440" y="5582010"/>
                  <a:pt x="6172623" y="5581178"/>
                </a:cubicBezTo>
                <a:cubicBezTo>
                  <a:pt x="6183956" y="5580762"/>
                  <a:pt x="6193400" y="5570781"/>
                  <a:pt x="6192771" y="5559135"/>
                </a:cubicBezTo>
                <a:cubicBezTo>
                  <a:pt x="6192771" y="5547906"/>
                  <a:pt x="6183956" y="5539588"/>
                  <a:pt x="6170735" y="5538340"/>
                </a:cubicBezTo>
                <a:cubicBezTo>
                  <a:pt x="6122258" y="5539588"/>
                  <a:pt x="6073154" y="5539588"/>
                  <a:pt x="6022785" y="5538340"/>
                </a:cubicBezTo>
                <a:close/>
                <a:moveTo>
                  <a:pt x="5733185" y="5508396"/>
                </a:moveTo>
                <a:cubicBezTo>
                  <a:pt x="5728148" y="5507564"/>
                  <a:pt x="5722482" y="5508811"/>
                  <a:pt x="5717443" y="5512139"/>
                </a:cubicBezTo>
                <a:cubicBezTo>
                  <a:pt x="5713035" y="5515466"/>
                  <a:pt x="5709887" y="5520457"/>
                  <a:pt x="5708630" y="5525863"/>
                </a:cubicBezTo>
                <a:cubicBezTo>
                  <a:pt x="5707999" y="5531686"/>
                  <a:pt x="5709258" y="5537093"/>
                  <a:pt x="5712409" y="5542083"/>
                </a:cubicBezTo>
                <a:cubicBezTo>
                  <a:pt x="5715555" y="5546658"/>
                  <a:pt x="5720592" y="5549570"/>
                  <a:pt x="5726258" y="5550817"/>
                </a:cubicBezTo>
                <a:cubicBezTo>
                  <a:pt x="5774733" y="5559135"/>
                  <a:pt x="5824471" y="5566206"/>
                  <a:pt x="5874206" y="5571197"/>
                </a:cubicBezTo>
                <a:cubicBezTo>
                  <a:pt x="5874836" y="5571197"/>
                  <a:pt x="5876096" y="5571197"/>
                  <a:pt x="5876096" y="5571197"/>
                </a:cubicBezTo>
                <a:cubicBezTo>
                  <a:pt x="5887429" y="5571197"/>
                  <a:pt x="5896241" y="5562879"/>
                  <a:pt x="5897501" y="5552065"/>
                </a:cubicBezTo>
                <a:cubicBezTo>
                  <a:pt x="5898761" y="5540420"/>
                  <a:pt x="5889946" y="5530022"/>
                  <a:pt x="5877984" y="5528775"/>
                </a:cubicBezTo>
                <a:cubicBezTo>
                  <a:pt x="5830139" y="5523368"/>
                  <a:pt x="5781031" y="5516714"/>
                  <a:pt x="5733185" y="5508396"/>
                </a:cubicBezTo>
                <a:close/>
                <a:moveTo>
                  <a:pt x="6461598" y="5507980"/>
                </a:moveTo>
                <a:cubicBezTo>
                  <a:pt x="6414380" y="5516298"/>
                  <a:pt x="6365272" y="5522952"/>
                  <a:pt x="6316795" y="5527943"/>
                </a:cubicBezTo>
                <a:cubicBezTo>
                  <a:pt x="6304835" y="5529191"/>
                  <a:pt x="6296649" y="5539588"/>
                  <a:pt x="6297908" y="5551649"/>
                </a:cubicBezTo>
                <a:cubicBezTo>
                  <a:pt x="6299167" y="5562463"/>
                  <a:pt x="6307981" y="5570781"/>
                  <a:pt x="6319314" y="5570781"/>
                </a:cubicBezTo>
                <a:lnTo>
                  <a:pt x="6321202" y="5570781"/>
                </a:lnTo>
                <a:cubicBezTo>
                  <a:pt x="6371569" y="5565374"/>
                  <a:pt x="6421304" y="5558720"/>
                  <a:pt x="6469152" y="5549986"/>
                </a:cubicBezTo>
                <a:cubicBezTo>
                  <a:pt x="6481114" y="5547906"/>
                  <a:pt x="6488670" y="5537093"/>
                  <a:pt x="6486780" y="5525032"/>
                </a:cubicBezTo>
                <a:cubicBezTo>
                  <a:pt x="6484263" y="5513386"/>
                  <a:pt x="6473559" y="5505900"/>
                  <a:pt x="6461598" y="5507980"/>
                </a:cubicBezTo>
                <a:close/>
                <a:moveTo>
                  <a:pt x="5449875" y="5438108"/>
                </a:moveTo>
                <a:cubicBezTo>
                  <a:pt x="5444209" y="5436029"/>
                  <a:pt x="5438545" y="5436861"/>
                  <a:pt x="5433507" y="5439356"/>
                </a:cubicBezTo>
                <a:cubicBezTo>
                  <a:pt x="5427841" y="5441851"/>
                  <a:pt x="5424692" y="5446426"/>
                  <a:pt x="5422804" y="5451833"/>
                </a:cubicBezTo>
                <a:cubicBezTo>
                  <a:pt x="5420914" y="5457240"/>
                  <a:pt x="5421544" y="5463062"/>
                  <a:pt x="5424065" y="5468053"/>
                </a:cubicBezTo>
                <a:cubicBezTo>
                  <a:pt x="5426580" y="5473460"/>
                  <a:pt x="5430988" y="5477203"/>
                  <a:pt x="5436654" y="5478867"/>
                </a:cubicBezTo>
                <a:cubicBezTo>
                  <a:pt x="5483241" y="5493839"/>
                  <a:pt x="5531720" y="5507564"/>
                  <a:pt x="5580197" y="5519625"/>
                </a:cubicBezTo>
                <a:cubicBezTo>
                  <a:pt x="5580826" y="5520041"/>
                  <a:pt x="5583975" y="5520457"/>
                  <a:pt x="5585233" y="5520457"/>
                </a:cubicBezTo>
                <a:cubicBezTo>
                  <a:pt x="5594676" y="5520457"/>
                  <a:pt x="5603493" y="5513386"/>
                  <a:pt x="5606008" y="5503821"/>
                </a:cubicBezTo>
                <a:cubicBezTo>
                  <a:pt x="5607267" y="5498414"/>
                  <a:pt x="5606640" y="5492591"/>
                  <a:pt x="5603493" y="5487600"/>
                </a:cubicBezTo>
                <a:cubicBezTo>
                  <a:pt x="5600972" y="5483026"/>
                  <a:pt x="5595935" y="5479282"/>
                  <a:pt x="5590270" y="5478035"/>
                </a:cubicBezTo>
                <a:cubicBezTo>
                  <a:pt x="5543054" y="5466390"/>
                  <a:pt x="5495836" y="5453081"/>
                  <a:pt x="5449875" y="5438108"/>
                </a:cubicBezTo>
                <a:close/>
                <a:moveTo>
                  <a:pt x="6745534" y="5437276"/>
                </a:moveTo>
                <a:cubicBezTo>
                  <a:pt x="6699576" y="5452249"/>
                  <a:pt x="6651729" y="5465558"/>
                  <a:pt x="6605140" y="5477619"/>
                </a:cubicBezTo>
                <a:cubicBezTo>
                  <a:pt x="6593807" y="5480114"/>
                  <a:pt x="6586253" y="5491759"/>
                  <a:pt x="6589400" y="5503405"/>
                </a:cubicBezTo>
                <a:cubicBezTo>
                  <a:pt x="6591290" y="5512970"/>
                  <a:pt x="6600103" y="5519625"/>
                  <a:pt x="6610177" y="5519625"/>
                </a:cubicBezTo>
                <a:cubicBezTo>
                  <a:pt x="6610806" y="5519625"/>
                  <a:pt x="6614583" y="5519209"/>
                  <a:pt x="6615214" y="5519209"/>
                </a:cubicBezTo>
                <a:cubicBezTo>
                  <a:pt x="6663690" y="5506732"/>
                  <a:pt x="6711538" y="5493007"/>
                  <a:pt x="6758756" y="5477619"/>
                </a:cubicBezTo>
                <a:cubicBezTo>
                  <a:pt x="6764422" y="5475955"/>
                  <a:pt x="6768830" y="5472212"/>
                  <a:pt x="6771347" y="5467221"/>
                </a:cubicBezTo>
                <a:cubicBezTo>
                  <a:pt x="6773865" y="5462230"/>
                  <a:pt x="6774496" y="5456408"/>
                  <a:pt x="6772606" y="5451001"/>
                </a:cubicBezTo>
                <a:cubicBezTo>
                  <a:pt x="6768830" y="5439772"/>
                  <a:pt x="6756868" y="5433533"/>
                  <a:pt x="6745534" y="5437276"/>
                </a:cubicBezTo>
                <a:close/>
                <a:moveTo>
                  <a:pt x="5162161" y="5327479"/>
                </a:moveTo>
                <a:cubicBezTo>
                  <a:pt x="5156493" y="5329558"/>
                  <a:pt x="5152089" y="5333301"/>
                  <a:pt x="5149570" y="5338292"/>
                </a:cubicBezTo>
                <a:cubicBezTo>
                  <a:pt x="5147052" y="5343283"/>
                  <a:pt x="5146421" y="5349105"/>
                  <a:pt x="5148940" y="5354512"/>
                </a:cubicBezTo>
                <a:cubicBezTo>
                  <a:pt x="5150830" y="5359919"/>
                  <a:pt x="5154609" y="5364078"/>
                  <a:pt x="5159641" y="5366989"/>
                </a:cubicBezTo>
                <a:cubicBezTo>
                  <a:pt x="5204342" y="5388616"/>
                  <a:pt x="5250301" y="5408995"/>
                  <a:pt x="5296259" y="5427711"/>
                </a:cubicBezTo>
                <a:cubicBezTo>
                  <a:pt x="5298780" y="5428543"/>
                  <a:pt x="5301296" y="5428958"/>
                  <a:pt x="5303815" y="5428958"/>
                </a:cubicBezTo>
                <a:cubicBezTo>
                  <a:pt x="5312628" y="5428958"/>
                  <a:pt x="5320812" y="5423968"/>
                  <a:pt x="5323961" y="5415650"/>
                </a:cubicBezTo>
                <a:cubicBezTo>
                  <a:pt x="5327739" y="5404836"/>
                  <a:pt x="5322702" y="5391943"/>
                  <a:pt x="5311999" y="5387784"/>
                </a:cubicBezTo>
                <a:cubicBezTo>
                  <a:pt x="5266671" y="5369485"/>
                  <a:pt x="5221970" y="5349937"/>
                  <a:pt x="5178528" y="5328310"/>
                </a:cubicBezTo>
                <a:cubicBezTo>
                  <a:pt x="5173494" y="5325815"/>
                  <a:pt x="5167196" y="5325399"/>
                  <a:pt x="5162161" y="5327479"/>
                </a:cubicBezTo>
                <a:close/>
                <a:moveTo>
                  <a:pt x="7033249" y="5326543"/>
                </a:moveTo>
                <a:cubicBezTo>
                  <a:pt x="7028056" y="5324775"/>
                  <a:pt x="7022231" y="5324983"/>
                  <a:pt x="7016880" y="5327479"/>
                </a:cubicBezTo>
                <a:cubicBezTo>
                  <a:pt x="6973440" y="5348690"/>
                  <a:pt x="6928740" y="5368653"/>
                  <a:pt x="6883411" y="5386952"/>
                </a:cubicBezTo>
                <a:cubicBezTo>
                  <a:pt x="6877745" y="5389032"/>
                  <a:pt x="6873967" y="5393191"/>
                  <a:pt x="6871450" y="5398598"/>
                </a:cubicBezTo>
                <a:cubicBezTo>
                  <a:pt x="6869560" y="5403588"/>
                  <a:pt x="6869560" y="5409411"/>
                  <a:pt x="6871450" y="5414818"/>
                </a:cubicBezTo>
                <a:cubicBezTo>
                  <a:pt x="6874597" y="5423136"/>
                  <a:pt x="6882782" y="5428127"/>
                  <a:pt x="6891595" y="5428127"/>
                </a:cubicBezTo>
                <a:cubicBezTo>
                  <a:pt x="6894113" y="5428127"/>
                  <a:pt x="6896632" y="5427711"/>
                  <a:pt x="6899781" y="5426463"/>
                </a:cubicBezTo>
                <a:cubicBezTo>
                  <a:pt x="6945109" y="5408163"/>
                  <a:pt x="6991068" y="5387784"/>
                  <a:pt x="7035767" y="5365741"/>
                </a:cubicBezTo>
                <a:cubicBezTo>
                  <a:pt x="7046470" y="5360751"/>
                  <a:pt x="7050248" y="5347858"/>
                  <a:pt x="7045840" y="5337460"/>
                </a:cubicBezTo>
                <a:cubicBezTo>
                  <a:pt x="7043007" y="5332053"/>
                  <a:pt x="7038443" y="5328310"/>
                  <a:pt x="7033249" y="5326543"/>
                </a:cubicBezTo>
                <a:close/>
                <a:moveTo>
                  <a:pt x="4908445" y="5178586"/>
                </a:moveTo>
                <a:cubicBezTo>
                  <a:pt x="4902776" y="5179418"/>
                  <a:pt x="4897741" y="5182745"/>
                  <a:pt x="4894592" y="5187320"/>
                </a:cubicBezTo>
                <a:cubicBezTo>
                  <a:pt x="4891444" y="5191895"/>
                  <a:pt x="4890814" y="5197717"/>
                  <a:pt x="4891444" y="5203540"/>
                </a:cubicBezTo>
                <a:cubicBezTo>
                  <a:pt x="4892703" y="5209363"/>
                  <a:pt x="4895851" y="5213938"/>
                  <a:pt x="4900259" y="5217265"/>
                </a:cubicBezTo>
                <a:cubicBezTo>
                  <a:pt x="4941810" y="5245130"/>
                  <a:pt x="4983992" y="5271748"/>
                  <a:pt x="5027434" y="5296286"/>
                </a:cubicBezTo>
                <a:cubicBezTo>
                  <a:pt x="5030581" y="5298365"/>
                  <a:pt x="5034356" y="5299197"/>
                  <a:pt x="5038133" y="5299197"/>
                </a:cubicBezTo>
                <a:cubicBezTo>
                  <a:pt x="5045691" y="5299197"/>
                  <a:pt x="5052614" y="5295038"/>
                  <a:pt x="5056392" y="5288800"/>
                </a:cubicBezTo>
                <a:cubicBezTo>
                  <a:pt x="5059539" y="5283809"/>
                  <a:pt x="5060171" y="5277986"/>
                  <a:pt x="5058282" y="5272580"/>
                </a:cubicBezTo>
                <a:cubicBezTo>
                  <a:pt x="5057021" y="5266757"/>
                  <a:pt x="5053873" y="5262182"/>
                  <a:pt x="5048836" y="5259271"/>
                </a:cubicBezTo>
                <a:cubicBezTo>
                  <a:pt x="5006659" y="5235149"/>
                  <a:pt x="4964473" y="5208947"/>
                  <a:pt x="4924810" y="5181497"/>
                </a:cubicBezTo>
                <a:cubicBezTo>
                  <a:pt x="4919775" y="5178586"/>
                  <a:pt x="4914108" y="5177338"/>
                  <a:pt x="4908445" y="5178586"/>
                </a:cubicBezTo>
                <a:close/>
                <a:moveTo>
                  <a:pt x="7285078" y="5177338"/>
                </a:moveTo>
                <a:cubicBezTo>
                  <a:pt x="7279412" y="5176091"/>
                  <a:pt x="7273747" y="5177338"/>
                  <a:pt x="7269338" y="5180666"/>
                </a:cubicBezTo>
                <a:cubicBezTo>
                  <a:pt x="7229047" y="5207699"/>
                  <a:pt x="7187495" y="5234317"/>
                  <a:pt x="7145314" y="5258439"/>
                </a:cubicBezTo>
                <a:cubicBezTo>
                  <a:pt x="7140277" y="5261350"/>
                  <a:pt x="7137128" y="5265925"/>
                  <a:pt x="7135240" y="5271332"/>
                </a:cubicBezTo>
                <a:cubicBezTo>
                  <a:pt x="7133981" y="5277155"/>
                  <a:pt x="7134610" y="5282977"/>
                  <a:pt x="7137759" y="5287968"/>
                </a:cubicBezTo>
                <a:cubicBezTo>
                  <a:pt x="7141535" y="5294622"/>
                  <a:pt x="7148461" y="5298781"/>
                  <a:pt x="7156015" y="5298781"/>
                </a:cubicBezTo>
                <a:cubicBezTo>
                  <a:pt x="7159793" y="5298781"/>
                  <a:pt x="7164200" y="5297950"/>
                  <a:pt x="7167349" y="5295870"/>
                </a:cubicBezTo>
                <a:cubicBezTo>
                  <a:pt x="7210160" y="5271332"/>
                  <a:pt x="7252341" y="5244298"/>
                  <a:pt x="7293893" y="5216433"/>
                </a:cubicBezTo>
                <a:cubicBezTo>
                  <a:pt x="7303335" y="5209779"/>
                  <a:pt x="7306484" y="5196470"/>
                  <a:pt x="7298928" y="5186488"/>
                </a:cubicBezTo>
                <a:cubicBezTo>
                  <a:pt x="7295781" y="5181497"/>
                  <a:pt x="7291374" y="5178586"/>
                  <a:pt x="7285078" y="5177338"/>
                </a:cubicBezTo>
                <a:close/>
                <a:moveTo>
                  <a:pt x="4678018" y="4996005"/>
                </a:moveTo>
                <a:cubicBezTo>
                  <a:pt x="4672352" y="4996421"/>
                  <a:pt x="4667315" y="4998917"/>
                  <a:pt x="4663539" y="5003076"/>
                </a:cubicBezTo>
                <a:cubicBezTo>
                  <a:pt x="4659761" y="5007235"/>
                  <a:pt x="4657873" y="5013057"/>
                  <a:pt x="4657873" y="5018464"/>
                </a:cubicBezTo>
                <a:cubicBezTo>
                  <a:pt x="4658502" y="5024287"/>
                  <a:pt x="4661020" y="5029693"/>
                  <a:pt x="4665429" y="5033437"/>
                </a:cubicBezTo>
                <a:cubicBezTo>
                  <a:pt x="4701942" y="5066709"/>
                  <a:pt x="4740347" y="5098733"/>
                  <a:pt x="4779382" y="5129510"/>
                </a:cubicBezTo>
                <a:cubicBezTo>
                  <a:pt x="4783791" y="5132421"/>
                  <a:pt x="4788195" y="5134085"/>
                  <a:pt x="4792602" y="5134085"/>
                </a:cubicBezTo>
                <a:cubicBezTo>
                  <a:pt x="4799529" y="5134085"/>
                  <a:pt x="4805822" y="5130757"/>
                  <a:pt x="4809599" y="5125767"/>
                </a:cubicBezTo>
                <a:cubicBezTo>
                  <a:pt x="4817155" y="5116617"/>
                  <a:pt x="4815267" y="5102892"/>
                  <a:pt x="4806452" y="5095406"/>
                </a:cubicBezTo>
                <a:cubicBezTo>
                  <a:pt x="4768049" y="5065461"/>
                  <a:pt x="4729644" y="5033852"/>
                  <a:pt x="4693758" y="5001412"/>
                </a:cubicBezTo>
                <a:cubicBezTo>
                  <a:pt x="4689353" y="4997669"/>
                  <a:pt x="4684316" y="4995590"/>
                  <a:pt x="4678018" y="4996005"/>
                </a:cubicBezTo>
                <a:close/>
                <a:moveTo>
                  <a:pt x="7515423" y="4994758"/>
                </a:moveTo>
                <a:cubicBezTo>
                  <a:pt x="7509835" y="4994446"/>
                  <a:pt x="7504169" y="4996213"/>
                  <a:pt x="7499762" y="5000164"/>
                </a:cubicBezTo>
                <a:cubicBezTo>
                  <a:pt x="7463876" y="5032189"/>
                  <a:pt x="7426102" y="5064213"/>
                  <a:pt x="7388329" y="5094158"/>
                </a:cubicBezTo>
                <a:cubicBezTo>
                  <a:pt x="7383292" y="5097485"/>
                  <a:pt x="7380773" y="5102892"/>
                  <a:pt x="7380143" y="5108299"/>
                </a:cubicBezTo>
                <a:cubicBezTo>
                  <a:pt x="7379514" y="5114121"/>
                  <a:pt x="7380773" y="5119944"/>
                  <a:pt x="7384551" y="5124519"/>
                </a:cubicBezTo>
                <a:cubicBezTo>
                  <a:pt x="7388958" y="5129926"/>
                  <a:pt x="7394623" y="5132837"/>
                  <a:pt x="7401549" y="5132837"/>
                </a:cubicBezTo>
                <a:cubicBezTo>
                  <a:pt x="7405956" y="5132837"/>
                  <a:pt x="7410992" y="5131173"/>
                  <a:pt x="7414770" y="5128262"/>
                </a:cubicBezTo>
                <a:cubicBezTo>
                  <a:pt x="7453174" y="5097901"/>
                  <a:pt x="7492207" y="5065461"/>
                  <a:pt x="7528722" y="5032189"/>
                </a:cubicBezTo>
                <a:cubicBezTo>
                  <a:pt x="7537536" y="5024703"/>
                  <a:pt x="7538166" y="5010978"/>
                  <a:pt x="7530611" y="5001828"/>
                </a:cubicBezTo>
                <a:cubicBezTo>
                  <a:pt x="7526519" y="4997461"/>
                  <a:pt x="7521010" y="4995070"/>
                  <a:pt x="7515423" y="4994758"/>
                </a:cubicBezTo>
                <a:close/>
                <a:moveTo>
                  <a:pt x="4475769" y="4784104"/>
                </a:moveTo>
                <a:cubicBezTo>
                  <a:pt x="4470262" y="4783584"/>
                  <a:pt x="4464597" y="4785144"/>
                  <a:pt x="4460186" y="4788887"/>
                </a:cubicBezTo>
                <a:cubicBezTo>
                  <a:pt x="4451373" y="4796373"/>
                  <a:pt x="4450118" y="4810098"/>
                  <a:pt x="4457670" y="4819248"/>
                </a:cubicBezTo>
                <a:cubicBezTo>
                  <a:pt x="4489778" y="4856679"/>
                  <a:pt x="4523145" y="4894110"/>
                  <a:pt x="4557775" y="4929877"/>
                </a:cubicBezTo>
                <a:cubicBezTo>
                  <a:pt x="4561549" y="4934036"/>
                  <a:pt x="4567215" y="4936532"/>
                  <a:pt x="4572883" y="4936532"/>
                </a:cubicBezTo>
                <a:cubicBezTo>
                  <a:pt x="4579177" y="4936532"/>
                  <a:pt x="4584214" y="4934036"/>
                  <a:pt x="4587992" y="4930293"/>
                </a:cubicBezTo>
                <a:cubicBezTo>
                  <a:pt x="4596175" y="4921975"/>
                  <a:pt x="4596805" y="4908250"/>
                  <a:pt x="4588621" y="4900348"/>
                </a:cubicBezTo>
                <a:cubicBezTo>
                  <a:pt x="4554623" y="4864997"/>
                  <a:pt x="4521885" y="4828813"/>
                  <a:pt x="4490405" y="4791798"/>
                </a:cubicBezTo>
                <a:cubicBezTo>
                  <a:pt x="4486629" y="4787223"/>
                  <a:pt x="4481277" y="4784624"/>
                  <a:pt x="4475769" y="4784104"/>
                </a:cubicBezTo>
                <a:close/>
                <a:moveTo>
                  <a:pt x="7717752" y="4782492"/>
                </a:moveTo>
                <a:cubicBezTo>
                  <a:pt x="7712243" y="4782960"/>
                  <a:pt x="7706892" y="4785560"/>
                  <a:pt x="7703114" y="4790134"/>
                </a:cubicBezTo>
                <a:cubicBezTo>
                  <a:pt x="7672265" y="4827150"/>
                  <a:pt x="7638898" y="4863749"/>
                  <a:pt x="7605530" y="4898685"/>
                </a:cubicBezTo>
                <a:cubicBezTo>
                  <a:pt x="7601123" y="4902844"/>
                  <a:pt x="7599235" y="4908250"/>
                  <a:pt x="7599235" y="4914073"/>
                </a:cubicBezTo>
                <a:cubicBezTo>
                  <a:pt x="7599235" y="4919896"/>
                  <a:pt x="7601753" y="4925302"/>
                  <a:pt x="7605530" y="4929045"/>
                </a:cubicBezTo>
                <a:cubicBezTo>
                  <a:pt x="7609937" y="4932789"/>
                  <a:pt x="7615603" y="4935284"/>
                  <a:pt x="7620640" y="4935284"/>
                </a:cubicBezTo>
                <a:cubicBezTo>
                  <a:pt x="7626306" y="4935284"/>
                  <a:pt x="7632602" y="4932789"/>
                  <a:pt x="7636379" y="4928629"/>
                </a:cubicBezTo>
                <a:cubicBezTo>
                  <a:pt x="7670376" y="4893278"/>
                  <a:pt x="7704373" y="4855847"/>
                  <a:pt x="7736481" y="4818000"/>
                </a:cubicBezTo>
                <a:cubicBezTo>
                  <a:pt x="7739629" y="4813425"/>
                  <a:pt x="7741518" y="4808018"/>
                  <a:pt x="7740888" y="4802196"/>
                </a:cubicBezTo>
                <a:cubicBezTo>
                  <a:pt x="7740259" y="4796373"/>
                  <a:pt x="7737741" y="4791382"/>
                  <a:pt x="7733333" y="4787639"/>
                </a:cubicBezTo>
                <a:cubicBezTo>
                  <a:pt x="7728926" y="4783688"/>
                  <a:pt x="7723260" y="4782024"/>
                  <a:pt x="7717752" y="4782492"/>
                </a:cubicBezTo>
                <a:close/>
                <a:moveTo>
                  <a:pt x="4304683" y="4544753"/>
                </a:moveTo>
                <a:cubicBezTo>
                  <a:pt x="4299019" y="4543921"/>
                  <a:pt x="4292720" y="4544753"/>
                  <a:pt x="4288316" y="4547664"/>
                </a:cubicBezTo>
                <a:cubicBezTo>
                  <a:pt x="4283908" y="4550991"/>
                  <a:pt x="4280130" y="4555566"/>
                  <a:pt x="4278871" y="4560973"/>
                </a:cubicBezTo>
                <a:cubicBezTo>
                  <a:pt x="4277613" y="4566796"/>
                  <a:pt x="4278871" y="4572618"/>
                  <a:pt x="4282019" y="4577193"/>
                </a:cubicBezTo>
                <a:cubicBezTo>
                  <a:pt x="4308461" y="4619615"/>
                  <a:pt x="4336791" y="4661205"/>
                  <a:pt x="4365752" y="4701132"/>
                </a:cubicBezTo>
                <a:cubicBezTo>
                  <a:pt x="4369529" y="4706954"/>
                  <a:pt x="4376454" y="4710281"/>
                  <a:pt x="4382752" y="4710281"/>
                </a:cubicBezTo>
                <a:cubicBezTo>
                  <a:pt x="4387158" y="4710281"/>
                  <a:pt x="4391563" y="4708618"/>
                  <a:pt x="4395341" y="4706122"/>
                </a:cubicBezTo>
                <a:cubicBezTo>
                  <a:pt x="4400378" y="4702795"/>
                  <a:pt x="4402898" y="4697804"/>
                  <a:pt x="4404157" y="4691566"/>
                </a:cubicBezTo>
                <a:cubicBezTo>
                  <a:pt x="4404786" y="4685743"/>
                  <a:pt x="4403525" y="4679921"/>
                  <a:pt x="4400378" y="4675762"/>
                </a:cubicBezTo>
                <a:cubicBezTo>
                  <a:pt x="4371416" y="4636251"/>
                  <a:pt x="4343718" y="4595493"/>
                  <a:pt x="4317904" y="4554319"/>
                </a:cubicBezTo>
                <a:cubicBezTo>
                  <a:pt x="4315384" y="4549744"/>
                  <a:pt x="4310348" y="4546001"/>
                  <a:pt x="4304683" y="4544753"/>
                </a:cubicBezTo>
                <a:close/>
                <a:moveTo>
                  <a:pt x="7888996" y="4543661"/>
                </a:moveTo>
                <a:cubicBezTo>
                  <a:pt x="7883645" y="4544857"/>
                  <a:pt x="7878765" y="4548080"/>
                  <a:pt x="7875617" y="4553071"/>
                </a:cubicBezTo>
                <a:cubicBezTo>
                  <a:pt x="7849804" y="4594245"/>
                  <a:pt x="7822103" y="4635419"/>
                  <a:pt x="7793143" y="4674514"/>
                </a:cubicBezTo>
                <a:cubicBezTo>
                  <a:pt x="7786218" y="4684080"/>
                  <a:pt x="7788736" y="4697804"/>
                  <a:pt x="7798179" y="4704459"/>
                </a:cubicBezTo>
                <a:cubicBezTo>
                  <a:pt x="7801957" y="4707370"/>
                  <a:pt x="7806364" y="4708618"/>
                  <a:pt x="7810771" y="4708618"/>
                </a:cubicBezTo>
                <a:cubicBezTo>
                  <a:pt x="7817696" y="4708618"/>
                  <a:pt x="7823992" y="4705291"/>
                  <a:pt x="7827769" y="4699884"/>
                </a:cubicBezTo>
                <a:cubicBezTo>
                  <a:pt x="7857359" y="4659542"/>
                  <a:pt x="7885690" y="4617951"/>
                  <a:pt x="7911503" y="4575945"/>
                </a:cubicBezTo>
                <a:cubicBezTo>
                  <a:pt x="7914650" y="4571371"/>
                  <a:pt x="7915910" y="4565548"/>
                  <a:pt x="7914650" y="4559725"/>
                </a:cubicBezTo>
                <a:cubicBezTo>
                  <a:pt x="7913391" y="4553903"/>
                  <a:pt x="7909614" y="4549328"/>
                  <a:pt x="7905207" y="4546416"/>
                </a:cubicBezTo>
                <a:cubicBezTo>
                  <a:pt x="7900171" y="4543297"/>
                  <a:pt x="7894347" y="4542465"/>
                  <a:pt x="7888996" y="4543661"/>
                </a:cubicBezTo>
                <a:close/>
                <a:moveTo>
                  <a:pt x="4168615" y="4286374"/>
                </a:moveTo>
                <a:cubicBezTo>
                  <a:pt x="4163500" y="4284399"/>
                  <a:pt x="4157676" y="4284399"/>
                  <a:pt x="4152325" y="4286894"/>
                </a:cubicBezTo>
                <a:cubicBezTo>
                  <a:pt x="4140993" y="4291469"/>
                  <a:pt x="4136586" y="4303946"/>
                  <a:pt x="4140993" y="4314760"/>
                </a:cubicBezTo>
                <a:cubicBezTo>
                  <a:pt x="4161139" y="4359677"/>
                  <a:pt x="4183174" y="4404594"/>
                  <a:pt x="4206469" y="4448680"/>
                </a:cubicBezTo>
                <a:cubicBezTo>
                  <a:pt x="4210247" y="4455750"/>
                  <a:pt x="4217801" y="4459909"/>
                  <a:pt x="4225356" y="4459909"/>
                </a:cubicBezTo>
                <a:cubicBezTo>
                  <a:pt x="4229134" y="4459909"/>
                  <a:pt x="4232910" y="4459077"/>
                  <a:pt x="4236061" y="4457414"/>
                </a:cubicBezTo>
                <a:cubicBezTo>
                  <a:pt x="4241098" y="4454502"/>
                  <a:pt x="4244874" y="4450343"/>
                  <a:pt x="4246131" y="4444521"/>
                </a:cubicBezTo>
                <a:cubicBezTo>
                  <a:pt x="4248021" y="4439114"/>
                  <a:pt x="4247391" y="4433707"/>
                  <a:pt x="4244874" y="4429132"/>
                </a:cubicBezTo>
                <a:cubicBezTo>
                  <a:pt x="4221580" y="4385879"/>
                  <a:pt x="4200174" y="4341793"/>
                  <a:pt x="4180656" y="4297708"/>
                </a:cubicBezTo>
                <a:cubicBezTo>
                  <a:pt x="4178138" y="4292301"/>
                  <a:pt x="4173731" y="4288350"/>
                  <a:pt x="4168615" y="4286374"/>
                </a:cubicBezTo>
                <a:close/>
                <a:moveTo>
                  <a:pt x="8024905" y="4283203"/>
                </a:moveTo>
                <a:cubicBezTo>
                  <a:pt x="8019789" y="4285230"/>
                  <a:pt x="8015382" y="4289181"/>
                  <a:pt x="8012864" y="4294380"/>
                </a:cubicBezTo>
                <a:cubicBezTo>
                  <a:pt x="7993347" y="4338882"/>
                  <a:pt x="7971942" y="4382967"/>
                  <a:pt x="7948647" y="4426221"/>
                </a:cubicBezTo>
                <a:cubicBezTo>
                  <a:pt x="7943611" y="4436619"/>
                  <a:pt x="7947388" y="4449927"/>
                  <a:pt x="7958091" y="4455334"/>
                </a:cubicBezTo>
                <a:cubicBezTo>
                  <a:pt x="7961239" y="4456998"/>
                  <a:pt x="7964387" y="4457830"/>
                  <a:pt x="7968164" y="4457830"/>
                </a:cubicBezTo>
                <a:cubicBezTo>
                  <a:pt x="7975719" y="4457830"/>
                  <a:pt x="7983274" y="4453671"/>
                  <a:pt x="7987051" y="4446600"/>
                </a:cubicBezTo>
                <a:cubicBezTo>
                  <a:pt x="8010345" y="4402931"/>
                  <a:pt x="8032380" y="4357597"/>
                  <a:pt x="8052527" y="4312264"/>
                </a:cubicBezTo>
                <a:cubicBezTo>
                  <a:pt x="8056934" y="4301867"/>
                  <a:pt x="8052527" y="4288974"/>
                  <a:pt x="8041194" y="4283567"/>
                </a:cubicBezTo>
                <a:cubicBezTo>
                  <a:pt x="8035843" y="4281072"/>
                  <a:pt x="8030020" y="4281176"/>
                  <a:pt x="8024905" y="4283203"/>
                </a:cubicBezTo>
                <a:close/>
                <a:moveTo>
                  <a:pt x="4053482" y="4007825"/>
                </a:moveTo>
                <a:cubicBezTo>
                  <a:pt x="4042150" y="4010736"/>
                  <a:pt x="4035854" y="4022797"/>
                  <a:pt x="4039002" y="4034026"/>
                </a:cubicBezTo>
                <a:cubicBezTo>
                  <a:pt x="4052852" y="4081855"/>
                  <a:pt x="4067962" y="4129268"/>
                  <a:pt x="4084961" y="4176265"/>
                </a:cubicBezTo>
                <a:cubicBezTo>
                  <a:pt x="4088108" y="4184583"/>
                  <a:pt x="4096293" y="4190405"/>
                  <a:pt x="4105107" y="4190405"/>
                </a:cubicBezTo>
                <a:cubicBezTo>
                  <a:pt x="4107625" y="4190405"/>
                  <a:pt x="4110773" y="4189989"/>
                  <a:pt x="4112662" y="4188742"/>
                </a:cubicBezTo>
                <a:cubicBezTo>
                  <a:pt x="4123994" y="4184998"/>
                  <a:pt x="4129660" y="4172521"/>
                  <a:pt x="4125253" y="4161292"/>
                </a:cubicBezTo>
                <a:cubicBezTo>
                  <a:pt x="4108884" y="4115959"/>
                  <a:pt x="4093775" y="4068962"/>
                  <a:pt x="4079924" y="4022381"/>
                </a:cubicBezTo>
                <a:cubicBezTo>
                  <a:pt x="4078665" y="4016974"/>
                  <a:pt x="4074887" y="4012400"/>
                  <a:pt x="4069851" y="4009488"/>
                </a:cubicBezTo>
                <a:cubicBezTo>
                  <a:pt x="4064814" y="4006577"/>
                  <a:pt x="4059148" y="4006161"/>
                  <a:pt x="4053482" y="4007825"/>
                </a:cubicBezTo>
                <a:close/>
                <a:moveTo>
                  <a:pt x="8139408" y="4005329"/>
                </a:moveTo>
                <a:cubicBezTo>
                  <a:pt x="8128076" y="4002002"/>
                  <a:pt x="8116114" y="4008656"/>
                  <a:pt x="8112966" y="4020302"/>
                </a:cubicBezTo>
                <a:cubicBezTo>
                  <a:pt x="8099745" y="4066883"/>
                  <a:pt x="8084635" y="4113463"/>
                  <a:pt x="8068266" y="4159213"/>
                </a:cubicBezTo>
                <a:cubicBezTo>
                  <a:pt x="8064489" y="4170442"/>
                  <a:pt x="8070155" y="4182503"/>
                  <a:pt x="8080858" y="4186662"/>
                </a:cubicBezTo>
                <a:cubicBezTo>
                  <a:pt x="8083376" y="4187494"/>
                  <a:pt x="8085894" y="4187910"/>
                  <a:pt x="8088412" y="4187910"/>
                </a:cubicBezTo>
                <a:cubicBezTo>
                  <a:pt x="8097226" y="4187910"/>
                  <a:pt x="8105411" y="4182087"/>
                  <a:pt x="8108559" y="4173769"/>
                </a:cubicBezTo>
                <a:cubicBezTo>
                  <a:pt x="8125557" y="4127188"/>
                  <a:pt x="8140667" y="4079776"/>
                  <a:pt x="8154518" y="4031947"/>
                </a:cubicBezTo>
                <a:cubicBezTo>
                  <a:pt x="8155777" y="4026124"/>
                  <a:pt x="8155147" y="4020718"/>
                  <a:pt x="8152629" y="4015727"/>
                </a:cubicBezTo>
                <a:cubicBezTo>
                  <a:pt x="8150111" y="4010320"/>
                  <a:pt x="8145704" y="4006993"/>
                  <a:pt x="8139408" y="4005329"/>
                </a:cubicBezTo>
                <a:close/>
                <a:moveTo>
                  <a:pt x="3994932" y="3717942"/>
                </a:moveTo>
                <a:cubicBezTo>
                  <a:pt x="3989895" y="3718773"/>
                  <a:pt x="3984229" y="3721685"/>
                  <a:pt x="3981081" y="3726260"/>
                </a:cubicBezTo>
                <a:cubicBezTo>
                  <a:pt x="3977304" y="3731250"/>
                  <a:pt x="3976045" y="3736657"/>
                  <a:pt x="3976674" y="3742064"/>
                </a:cubicBezTo>
                <a:cubicBezTo>
                  <a:pt x="3983599" y="3791140"/>
                  <a:pt x="3992413" y="3840632"/>
                  <a:pt x="4002487" y="3889293"/>
                </a:cubicBezTo>
                <a:cubicBezTo>
                  <a:pt x="4005005" y="3899274"/>
                  <a:pt x="4013819" y="3906345"/>
                  <a:pt x="4023892" y="3906345"/>
                </a:cubicBezTo>
                <a:cubicBezTo>
                  <a:pt x="4024522" y="3906345"/>
                  <a:pt x="4027040" y="3906345"/>
                  <a:pt x="4028299" y="3905929"/>
                </a:cubicBezTo>
                <a:cubicBezTo>
                  <a:pt x="4039631" y="3903433"/>
                  <a:pt x="4047186" y="3891788"/>
                  <a:pt x="4044668" y="3880559"/>
                </a:cubicBezTo>
                <a:cubicBezTo>
                  <a:pt x="4034595" y="3832730"/>
                  <a:pt x="4025781" y="3784070"/>
                  <a:pt x="4019485" y="3736241"/>
                </a:cubicBezTo>
                <a:cubicBezTo>
                  <a:pt x="4017596" y="3724180"/>
                  <a:pt x="4006894" y="3716278"/>
                  <a:pt x="3994932" y="3717942"/>
                </a:cubicBezTo>
                <a:close/>
                <a:moveTo>
                  <a:pt x="8198588" y="3715862"/>
                </a:moveTo>
                <a:cubicBezTo>
                  <a:pt x="8192921" y="3714614"/>
                  <a:pt x="8187255" y="3715862"/>
                  <a:pt x="8182848" y="3719605"/>
                </a:cubicBezTo>
                <a:cubicBezTo>
                  <a:pt x="8177812" y="3722932"/>
                  <a:pt x="8174664" y="3728339"/>
                  <a:pt x="8174034" y="3733746"/>
                </a:cubicBezTo>
                <a:cubicBezTo>
                  <a:pt x="8167109" y="3782406"/>
                  <a:pt x="8158295" y="3830651"/>
                  <a:pt x="8148851" y="3878064"/>
                </a:cubicBezTo>
                <a:cubicBezTo>
                  <a:pt x="8147592" y="3883470"/>
                  <a:pt x="8148222" y="3889293"/>
                  <a:pt x="8151370" y="3894284"/>
                </a:cubicBezTo>
                <a:cubicBezTo>
                  <a:pt x="8154518" y="3898859"/>
                  <a:pt x="8159554" y="3902186"/>
                  <a:pt x="8165220" y="3903433"/>
                </a:cubicBezTo>
                <a:cubicBezTo>
                  <a:pt x="8165850" y="3903433"/>
                  <a:pt x="8168998" y="3903849"/>
                  <a:pt x="8169627" y="3903849"/>
                </a:cubicBezTo>
                <a:cubicBezTo>
                  <a:pt x="8179700" y="3903849"/>
                  <a:pt x="8188514" y="3896779"/>
                  <a:pt x="8190403" y="3886797"/>
                </a:cubicBezTo>
                <a:cubicBezTo>
                  <a:pt x="8200476" y="3838137"/>
                  <a:pt x="8209290" y="3788645"/>
                  <a:pt x="8216216" y="3739984"/>
                </a:cubicBezTo>
                <a:cubicBezTo>
                  <a:pt x="8216845" y="3734162"/>
                  <a:pt x="8215586" y="3728339"/>
                  <a:pt x="8212438" y="3724180"/>
                </a:cubicBezTo>
                <a:cubicBezTo>
                  <a:pt x="8209290" y="3719605"/>
                  <a:pt x="8204254" y="3716278"/>
                  <a:pt x="8198588" y="3715862"/>
                </a:cubicBezTo>
                <a:close/>
                <a:moveTo>
                  <a:pt x="3977304" y="3422652"/>
                </a:moveTo>
                <a:cubicBezTo>
                  <a:pt x="3965342" y="3422652"/>
                  <a:pt x="3955898" y="3432634"/>
                  <a:pt x="3955898" y="3444279"/>
                </a:cubicBezTo>
                <a:cubicBezTo>
                  <a:pt x="3956528" y="3493771"/>
                  <a:pt x="3957787" y="3544095"/>
                  <a:pt x="3961564" y="3593587"/>
                </a:cubicBezTo>
                <a:cubicBezTo>
                  <a:pt x="3962194" y="3604817"/>
                  <a:pt x="3971638" y="3613550"/>
                  <a:pt x="3982340" y="3613550"/>
                </a:cubicBezTo>
                <a:cubicBezTo>
                  <a:pt x="3982970" y="3613550"/>
                  <a:pt x="3983599" y="3613550"/>
                  <a:pt x="3984229" y="3613550"/>
                </a:cubicBezTo>
                <a:cubicBezTo>
                  <a:pt x="3996191" y="3612303"/>
                  <a:pt x="4005005" y="3602321"/>
                  <a:pt x="4003746" y="3590260"/>
                </a:cubicBezTo>
                <a:cubicBezTo>
                  <a:pt x="4000598" y="3542015"/>
                  <a:pt x="3998709" y="3492939"/>
                  <a:pt x="3998709" y="3444279"/>
                </a:cubicBezTo>
                <a:cubicBezTo>
                  <a:pt x="3998709" y="3432634"/>
                  <a:pt x="3989266" y="3422652"/>
                  <a:pt x="3977304" y="3422652"/>
                </a:cubicBezTo>
                <a:close/>
                <a:moveTo>
                  <a:pt x="3413532" y="3420987"/>
                </a:moveTo>
                <a:cubicBezTo>
                  <a:pt x="3401571" y="3420987"/>
                  <a:pt x="3392127" y="3430553"/>
                  <a:pt x="3392127" y="3442198"/>
                </a:cubicBezTo>
                <a:cubicBezTo>
                  <a:pt x="3392127" y="3454259"/>
                  <a:pt x="3401571" y="3463825"/>
                  <a:pt x="3413532" y="3463825"/>
                </a:cubicBezTo>
                <a:lnTo>
                  <a:pt x="3560223" y="3463825"/>
                </a:lnTo>
                <a:cubicBezTo>
                  <a:pt x="3572185" y="3463825"/>
                  <a:pt x="3581628" y="3454259"/>
                  <a:pt x="3581628" y="3442198"/>
                </a:cubicBezTo>
                <a:cubicBezTo>
                  <a:pt x="3581628" y="3430553"/>
                  <a:pt x="3572185" y="3420987"/>
                  <a:pt x="3560223" y="3420987"/>
                </a:cubicBezTo>
                <a:close/>
                <a:moveTo>
                  <a:pt x="3119522" y="3420987"/>
                </a:moveTo>
                <a:cubicBezTo>
                  <a:pt x="3107560" y="3420987"/>
                  <a:pt x="3098117" y="3430553"/>
                  <a:pt x="3098117" y="3442198"/>
                </a:cubicBezTo>
                <a:cubicBezTo>
                  <a:pt x="3098117" y="3454259"/>
                  <a:pt x="3107560" y="3463825"/>
                  <a:pt x="3119522" y="3463825"/>
                </a:cubicBezTo>
                <a:lnTo>
                  <a:pt x="3266212" y="3463825"/>
                </a:lnTo>
                <a:cubicBezTo>
                  <a:pt x="3278174" y="3463825"/>
                  <a:pt x="3287618" y="3454259"/>
                  <a:pt x="3287618" y="3442198"/>
                </a:cubicBezTo>
                <a:cubicBezTo>
                  <a:pt x="3287618" y="3430553"/>
                  <a:pt x="3278174" y="3420987"/>
                  <a:pt x="3266212" y="3420987"/>
                </a:cubicBezTo>
                <a:close/>
                <a:moveTo>
                  <a:pt x="2825512" y="3420987"/>
                </a:moveTo>
                <a:cubicBezTo>
                  <a:pt x="2813550" y="3420987"/>
                  <a:pt x="2804106" y="3430553"/>
                  <a:pt x="2804106" y="3442198"/>
                </a:cubicBezTo>
                <a:cubicBezTo>
                  <a:pt x="2804106" y="3454259"/>
                  <a:pt x="2813550" y="3463825"/>
                  <a:pt x="2825512" y="3463825"/>
                </a:cubicBezTo>
                <a:lnTo>
                  <a:pt x="2972202" y="3463825"/>
                </a:lnTo>
                <a:cubicBezTo>
                  <a:pt x="2984164" y="3463825"/>
                  <a:pt x="2993607" y="3454259"/>
                  <a:pt x="2993607" y="3442198"/>
                </a:cubicBezTo>
                <a:cubicBezTo>
                  <a:pt x="2993607" y="3430553"/>
                  <a:pt x="2984164" y="3420987"/>
                  <a:pt x="2972202" y="3420987"/>
                </a:cubicBezTo>
                <a:close/>
                <a:moveTo>
                  <a:pt x="2532131" y="3420987"/>
                </a:moveTo>
                <a:cubicBezTo>
                  <a:pt x="2520169" y="3420987"/>
                  <a:pt x="2510096" y="3430553"/>
                  <a:pt x="2510096" y="3442198"/>
                </a:cubicBezTo>
                <a:cubicBezTo>
                  <a:pt x="2510096" y="3454259"/>
                  <a:pt x="2520169" y="3463825"/>
                  <a:pt x="2532131" y="3463825"/>
                </a:cubicBezTo>
                <a:lnTo>
                  <a:pt x="2678821" y="3463825"/>
                </a:lnTo>
                <a:cubicBezTo>
                  <a:pt x="2690153" y="3463825"/>
                  <a:pt x="2700227" y="3454259"/>
                  <a:pt x="2700227" y="3442198"/>
                </a:cubicBezTo>
                <a:cubicBezTo>
                  <a:pt x="2700227" y="3430553"/>
                  <a:pt x="2690153" y="3420987"/>
                  <a:pt x="2678821" y="3420987"/>
                </a:cubicBezTo>
                <a:close/>
                <a:moveTo>
                  <a:pt x="2238120" y="3420987"/>
                </a:moveTo>
                <a:cubicBezTo>
                  <a:pt x="2226158" y="3420987"/>
                  <a:pt x="2216715" y="3430553"/>
                  <a:pt x="2216715" y="3442198"/>
                </a:cubicBezTo>
                <a:cubicBezTo>
                  <a:pt x="2216715" y="3454259"/>
                  <a:pt x="2226158" y="3463825"/>
                  <a:pt x="2238120" y="3463825"/>
                </a:cubicBezTo>
                <a:lnTo>
                  <a:pt x="2384811" y="3463825"/>
                </a:lnTo>
                <a:cubicBezTo>
                  <a:pt x="2396773" y="3463825"/>
                  <a:pt x="2406216" y="3454259"/>
                  <a:pt x="2406216" y="3442198"/>
                </a:cubicBezTo>
                <a:cubicBezTo>
                  <a:pt x="2406216" y="3430553"/>
                  <a:pt x="2396773" y="3420987"/>
                  <a:pt x="2384811" y="3420987"/>
                </a:cubicBezTo>
                <a:close/>
                <a:moveTo>
                  <a:pt x="1944110" y="3420987"/>
                </a:moveTo>
                <a:cubicBezTo>
                  <a:pt x="1932148" y="3420987"/>
                  <a:pt x="1922704" y="3430553"/>
                  <a:pt x="1922704" y="3442198"/>
                </a:cubicBezTo>
                <a:cubicBezTo>
                  <a:pt x="1922704" y="3454259"/>
                  <a:pt x="1932148" y="3463825"/>
                  <a:pt x="1944110" y="3463825"/>
                </a:cubicBezTo>
                <a:lnTo>
                  <a:pt x="2090800" y="3463825"/>
                </a:lnTo>
                <a:cubicBezTo>
                  <a:pt x="2102762" y="3463825"/>
                  <a:pt x="2112206" y="3454259"/>
                  <a:pt x="2112206" y="3442198"/>
                </a:cubicBezTo>
                <a:cubicBezTo>
                  <a:pt x="2112206" y="3430553"/>
                  <a:pt x="2102762" y="3420987"/>
                  <a:pt x="2090800" y="3420987"/>
                </a:cubicBezTo>
                <a:close/>
                <a:moveTo>
                  <a:pt x="1636249" y="3420987"/>
                </a:moveTo>
                <a:cubicBezTo>
                  <a:pt x="1624287" y="3420987"/>
                  <a:pt x="1614214" y="3430553"/>
                  <a:pt x="1614214" y="3442198"/>
                </a:cubicBezTo>
                <a:cubicBezTo>
                  <a:pt x="1614214" y="3454259"/>
                  <a:pt x="1624287" y="3463825"/>
                  <a:pt x="1636249" y="3463825"/>
                </a:cubicBezTo>
                <a:lnTo>
                  <a:pt x="1782939" y="3463825"/>
                </a:lnTo>
                <a:cubicBezTo>
                  <a:pt x="1794272" y="3463825"/>
                  <a:pt x="1804345" y="3454259"/>
                  <a:pt x="1804345" y="3442198"/>
                </a:cubicBezTo>
                <a:cubicBezTo>
                  <a:pt x="1804345" y="3430553"/>
                  <a:pt x="1794272" y="3420987"/>
                  <a:pt x="1782939" y="3420987"/>
                </a:cubicBezTo>
                <a:close/>
                <a:moveTo>
                  <a:pt x="1342239" y="3420987"/>
                </a:moveTo>
                <a:cubicBezTo>
                  <a:pt x="1330277" y="3420987"/>
                  <a:pt x="1320833" y="3430553"/>
                  <a:pt x="1320833" y="3442198"/>
                </a:cubicBezTo>
                <a:cubicBezTo>
                  <a:pt x="1320833" y="3454259"/>
                  <a:pt x="1330277" y="3463825"/>
                  <a:pt x="1342239" y="3463825"/>
                </a:cubicBezTo>
                <a:lnTo>
                  <a:pt x="1488929" y="3463825"/>
                </a:lnTo>
                <a:cubicBezTo>
                  <a:pt x="1500891" y="3463825"/>
                  <a:pt x="1510334" y="3454259"/>
                  <a:pt x="1510334" y="3442198"/>
                </a:cubicBezTo>
                <a:cubicBezTo>
                  <a:pt x="1510334" y="3430553"/>
                  <a:pt x="1500891" y="3420987"/>
                  <a:pt x="1488929" y="3420987"/>
                </a:cubicBezTo>
                <a:close/>
                <a:moveTo>
                  <a:pt x="1048228" y="3420987"/>
                </a:moveTo>
                <a:cubicBezTo>
                  <a:pt x="1036266" y="3420987"/>
                  <a:pt x="1026823" y="3430553"/>
                  <a:pt x="1026823" y="3442198"/>
                </a:cubicBezTo>
                <a:cubicBezTo>
                  <a:pt x="1026823" y="3454259"/>
                  <a:pt x="1036266" y="3463825"/>
                  <a:pt x="1048228" y="3463825"/>
                </a:cubicBezTo>
                <a:lnTo>
                  <a:pt x="1194919" y="3463825"/>
                </a:lnTo>
                <a:cubicBezTo>
                  <a:pt x="1206880" y="3463825"/>
                  <a:pt x="1216324" y="3454259"/>
                  <a:pt x="1216324" y="3442198"/>
                </a:cubicBezTo>
                <a:cubicBezTo>
                  <a:pt x="1216324" y="3430553"/>
                  <a:pt x="1206880" y="3420987"/>
                  <a:pt x="1194919" y="3420987"/>
                </a:cubicBezTo>
                <a:close/>
                <a:moveTo>
                  <a:pt x="754218" y="3420987"/>
                </a:moveTo>
                <a:cubicBezTo>
                  <a:pt x="742885" y="3420987"/>
                  <a:pt x="732812" y="3430553"/>
                  <a:pt x="732812" y="3442198"/>
                </a:cubicBezTo>
                <a:cubicBezTo>
                  <a:pt x="732812" y="3454259"/>
                  <a:pt x="742885" y="3463825"/>
                  <a:pt x="754218" y="3463825"/>
                </a:cubicBezTo>
                <a:lnTo>
                  <a:pt x="900908" y="3463825"/>
                </a:lnTo>
                <a:cubicBezTo>
                  <a:pt x="912870" y="3463825"/>
                  <a:pt x="922314" y="3454259"/>
                  <a:pt x="922314" y="3442198"/>
                </a:cubicBezTo>
                <a:cubicBezTo>
                  <a:pt x="922314" y="3430553"/>
                  <a:pt x="912870" y="3420987"/>
                  <a:pt x="900908" y="3420987"/>
                </a:cubicBezTo>
                <a:close/>
                <a:moveTo>
                  <a:pt x="460837" y="3420987"/>
                </a:moveTo>
                <a:cubicBezTo>
                  <a:pt x="448875" y="3420987"/>
                  <a:pt x="439431" y="3430553"/>
                  <a:pt x="439431" y="3442198"/>
                </a:cubicBezTo>
                <a:cubicBezTo>
                  <a:pt x="439431" y="3454259"/>
                  <a:pt x="448875" y="3463825"/>
                  <a:pt x="460837" y="3463825"/>
                </a:cubicBezTo>
                <a:lnTo>
                  <a:pt x="607527" y="3463825"/>
                </a:lnTo>
                <a:cubicBezTo>
                  <a:pt x="619489" y="3463825"/>
                  <a:pt x="628933" y="3454259"/>
                  <a:pt x="628933" y="3442198"/>
                </a:cubicBezTo>
                <a:cubicBezTo>
                  <a:pt x="628933" y="3430553"/>
                  <a:pt x="619489" y="3420987"/>
                  <a:pt x="607527" y="3420987"/>
                </a:cubicBezTo>
                <a:close/>
                <a:moveTo>
                  <a:pt x="179418" y="3420987"/>
                </a:moveTo>
                <a:cubicBezTo>
                  <a:pt x="167456" y="3420987"/>
                  <a:pt x="158013" y="3430553"/>
                  <a:pt x="158013" y="3442198"/>
                </a:cubicBezTo>
                <a:cubicBezTo>
                  <a:pt x="158013" y="3454259"/>
                  <a:pt x="167456" y="3463825"/>
                  <a:pt x="179418" y="3463825"/>
                </a:cubicBezTo>
                <a:lnTo>
                  <a:pt x="326108" y="3463825"/>
                </a:lnTo>
                <a:cubicBezTo>
                  <a:pt x="338070" y="3463825"/>
                  <a:pt x="347514" y="3454259"/>
                  <a:pt x="347514" y="3442198"/>
                </a:cubicBezTo>
                <a:cubicBezTo>
                  <a:pt x="347514" y="3430553"/>
                  <a:pt x="338070" y="3420987"/>
                  <a:pt x="326108" y="3420987"/>
                </a:cubicBezTo>
                <a:close/>
                <a:moveTo>
                  <a:pt x="11892920" y="3420572"/>
                </a:moveTo>
                <a:cubicBezTo>
                  <a:pt x="11880958" y="3420572"/>
                  <a:pt x="11871514" y="3430138"/>
                  <a:pt x="11871514" y="3442199"/>
                </a:cubicBezTo>
                <a:cubicBezTo>
                  <a:pt x="11871514" y="3453844"/>
                  <a:pt x="11880958" y="3463410"/>
                  <a:pt x="11892920" y="3463410"/>
                </a:cubicBezTo>
                <a:lnTo>
                  <a:pt x="12039610" y="3463410"/>
                </a:lnTo>
                <a:cubicBezTo>
                  <a:pt x="12051572" y="3463410"/>
                  <a:pt x="12061015" y="3453844"/>
                  <a:pt x="12061015" y="3442199"/>
                </a:cubicBezTo>
                <a:cubicBezTo>
                  <a:pt x="12061015" y="3430138"/>
                  <a:pt x="12051572" y="3420572"/>
                  <a:pt x="12039610" y="3420572"/>
                </a:cubicBezTo>
                <a:close/>
                <a:moveTo>
                  <a:pt x="11611501" y="3420572"/>
                </a:moveTo>
                <a:cubicBezTo>
                  <a:pt x="11599539" y="3420572"/>
                  <a:pt x="11590095" y="3430138"/>
                  <a:pt x="11590095" y="3442199"/>
                </a:cubicBezTo>
                <a:cubicBezTo>
                  <a:pt x="11590095" y="3453844"/>
                  <a:pt x="11599539" y="3463410"/>
                  <a:pt x="11611501" y="3463410"/>
                </a:cubicBezTo>
                <a:lnTo>
                  <a:pt x="11758191" y="3463410"/>
                </a:lnTo>
                <a:cubicBezTo>
                  <a:pt x="11770153" y="3463410"/>
                  <a:pt x="11779597" y="3453844"/>
                  <a:pt x="11779597" y="3442199"/>
                </a:cubicBezTo>
                <a:cubicBezTo>
                  <a:pt x="11779597" y="3430138"/>
                  <a:pt x="11770153" y="3420572"/>
                  <a:pt x="11758191" y="3420572"/>
                </a:cubicBezTo>
                <a:close/>
                <a:moveTo>
                  <a:pt x="11318120" y="3420572"/>
                </a:moveTo>
                <a:cubicBezTo>
                  <a:pt x="11306158" y="3420572"/>
                  <a:pt x="11296714" y="3430138"/>
                  <a:pt x="11296714" y="3442199"/>
                </a:cubicBezTo>
                <a:cubicBezTo>
                  <a:pt x="11296714" y="3453844"/>
                  <a:pt x="11306158" y="3463410"/>
                  <a:pt x="11318120" y="3463410"/>
                </a:cubicBezTo>
                <a:lnTo>
                  <a:pt x="11464810" y="3463410"/>
                </a:lnTo>
                <a:cubicBezTo>
                  <a:pt x="11476143" y="3463410"/>
                  <a:pt x="11486216" y="3453844"/>
                  <a:pt x="11486216" y="3442199"/>
                </a:cubicBezTo>
                <a:cubicBezTo>
                  <a:pt x="11486216" y="3430138"/>
                  <a:pt x="11476143" y="3420572"/>
                  <a:pt x="11464810" y="3420572"/>
                </a:cubicBezTo>
                <a:close/>
                <a:moveTo>
                  <a:pt x="11024109" y="3420572"/>
                </a:moveTo>
                <a:cubicBezTo>
                  <a:pt x="11012148" y="3420572"/>
                  <a:pt x="11002704" y="3430138"/>
                  <a:pt x="11002704" y="3442199"/>
                </a:cubicBezTo>
                <a:cubicBezTo>
                  <a:pt x="11002704" y="3453844"/>
                  <a:pt x="11012148" y="3463410"/>
                  <a:pt x="11024109" y="3463410"/>
                </a:cubicBezTo>
                <a:lnTo>
                  <a:pt x="11170800" y="3463410"/>
                </a:lnTo>
                <a:cubicBezTo>
                  <a:pt x="11182762" y="3463410"/>
                  <a:pt x="11192205" y="3453844"/>
                  <a:pt x="11192205" y="3442199"/>
                </a:cubicBezTo>
                <a:cubicBezTo>
                  <a:pt x="11192205" y="3430138"/>
                  <a:pt x="11182762" y="3420572"/>
                  <a:pt x="11170800" y="3420572"/>
                </a:cubicBezTo>
                <a:close/>
                <a:moveTo>
                  <a:pt x="10730099" y="3420572"/>
                </a:moveTo>
                <a:cubicBezTo>
                  <a:pt x="10718137" y="3420572"/>
                  <a:pt x="10708694" y="3430138"/>
                  <a:pt x="10708694" y="3442199"/>
                </a:cubicBezTo>
                <a:cubicBezTo>
                  <a:pt x="10708694" y="3453844"/>
                  <a:pt x="10718137" y="3463410"/>
                  <a:pt x="10730099" y="3463410"/>
                </a:cubicBezTo>
                <a:lnTo>
                  <a:pt x="10876789" y="3463410"/>
                </a:lnTo>
                <a:cubicBezTo>
                  <a:pt x="10888751" y="3463410"/>
                  <a:pt x="10898195" y="3453844"/>
                  <a:pt x="10898195" y="3442199"/>
                </a:cubicBezTo>
                <a:cubicBezTo>
                  <a:pt x="10898195" y="3430138"/>
                  <a:pt x="10888751" y="3420572"/>
                  <a:pt x="10876789" y="3420572"/>
                </a:cubicBezTo>
                <a:close/>
                <a:moveTo>
                  <a:pt x="10436089" y="3420572"/>
                </a:moveTo>
                <a:cubicBezTo>
                  <a:pt x="10424756" y="3420572"/>
                  <a:pt x="10414683" y="3430138"/>
                  <a:pt x="10414683" y="3442199"/>
                </a:cubicBezTo>
                <a:cubicBezTo>
                  <a:pt x="10414683" y="3453844"/>
                  <a:pt x="10424756" y="3463410"/>
                  <a:pt x="10436089" y="3463410"/>
                </a:cubicBezTo>
                <a:lnTo>
                  <a:pt x="10582779" y="3463410"/>
                </a:lnTo>
                <a:cubicBezTo>
                  <a:pt x="10594741" y="3463410"/>
                  <a:pt x="10604814" y="3453844"/>
                  <a:pt x="10604814" y="3442199"/>
                </a:cubicBezTo>
                <a:cubicBezTo>
                  <a:pt x="10604814" y="3430138"/>
                  <a:pt x="10594741" y="3420572"/>
                  <a:pt x="10582779" y="3420572"/>
                </a:cubicBezTo>
                <a:close/>
                <a:moveTo>
                  <a:pt x="10128228" y="3420572"/>
                </a:moveTo>
                <a:cubicBezTo>
                  <a:pt x="10116266" y="3420572"/>
                  <a:pt x="10106822" y="3430138"/>
                  <a:pt x="10106822" y="3442199"/>
                </a:cubicBezTo>
                <a:cubicBezTo>
                  <a:pt x="10106822" y="3453844"/>
                  <a:pt x="10116266" y="3463410"/>
                  <a:pt x="10128228" y="3463410"/>
                </a:cubicBezTo>
                <a:lnTo>
                  <a:pt x="10274918" y="3463410"/>
                </a:lnTo>
                <a:cubicBezTo>
                  <a:pt x="10286880" y="3463410"/>
                  <a:pt x="10296324" y="3453844"/>
                  <a:pt x="10296324" y="3442199"/>
                </a:cubicBezTo>
                <a:cubicBezTo>
                  <a:pt x="10296324" y="3430138"/>
                  <a:pt x="10286880" y="3420572"/>
                  <a:pt x="10274918" y="3420572"/>
                </a:cubicBezTo>
                <a:close/>
                <a:moveTo>
                  <a:pt x="9834217" y="3420572"/>
                </a:moveTo>
                <a:cubicBezTo>
                  <a:pt x="9822255" y="3420572"/>
                  <a:pt x="9812812" y="3430138"/>
                  <a:pt x="9812812" y="3442199"/>
                </a:cubicBezTo>
                <a:cubicBezTo>
                  <a:pt x="9812812" y="3453844"/>
                  <a:pt x="9822255" y="3463410"/>
                  <a:pt x="9834217" y="3463410"/>
                </a:cubicBezTo>
                <a:lnTo>
                  <a:pt x="9980908" y="3463410"/>
                </a:lnTo>
                <a:cubicBezTo>
                  <a:pt x="9992870" y="3463410"/>
                  <a:pt x="10002313" y="3453844"/>
                  <a:pt x="10002313" y="3442199"/>
                </a:cubicBezTo>
                <a:cubicBezTo>
                  <a:pt x="10002313" y="3430138"/>
                  <a:pt x="9992870" y="3420572"/>
                  <a:pt x="9980908" y="3420572"/>
                </a:cubicBezTo>
                <a:close/>
                <a:moveTo>
                  <a:pt x="9540207" y="3420572"/>
                </a:moveTo>
                <a:cubicBezTo>
                  <a:pt x="9528875" y="3420572"/>
                  <a:pt x="9518801" y="3430138"/>
                  <a:pt x="9518801" y="3442199"/>
                </a:cubicBezTo>
                <a:cubicBezTo>
                  <a:pt x="9518801" y="3453844"/>
                  <a:pt x="9528875" y="3463410"/>
                  <a:pt x="9540207" y="3463410"/>
                </a:cubicBezTo>
                <a:lnTo>
                  <a:pt x="9686897" y="3463410"/>
                </a:lnTo>
                <a:cubicBezTo>
                  <a:pt x="9698859" y="3463410"/>
                  <a:pt x="9708932" y="3453844"/>
                  <a:pt x="9708932" y="3442199"/>
                </a:cubicBezTo>
                <a:cubicBezTo>
                  <a:pt x="9708932" y="3430138"/>
                  <a:pt x="9698859" y="3420572"/>
                  <a:pt x="9686897" y="3420572"/>
                </a:cubicBezTo>
                <a:close/>
                <a:moveTo>
                  <a:pt x="9246826" y="3420572"/>
                </a:moveTo>
                <a:cubicBezTo>
                  <a:pt x="9234864" y="3420572"/>
                  <a:pt x="9225421" y="3430138"/>
                  <a:pt x="9225421" y="3442199"/>
                </a:cubicBezTo>
                <a:cubicBezTo>
                  <a:pt x="9225421" y="3453844"/>
                  <a:pt x="9234864" y="3463410"/>
                  <a:pt x="9246826" y="3463410"/>
                </a:cubicBezTo>
                <a:lnTo>
                  <a:pt x="9393516" y="3463410"/>
                </a:lnTo>
                <a:cubicBezTo>
                  <a:pt x="9405478" y="3463410"/>
                  <a:pt x="9414922" y="3453844"/>
                  <a:pt x="9414922" y="3442199"/>
                </a:cubicBezTo>
                <a:cubicBezTo>
                  <a:pt x="9414922" y="3430138"/>
                  <a:pt x="9405478" y="3420572"/>
                  <a:pt x="9393516" y="3420572"/>
                </a:cubicBezTo>
                <a:close/>
                <a:moveTo>
                  <a:pt x="8952816" y="3420572"/>
                </a:moveTo>
                <a:cubicBezTo>
                  <a:pt x="8940854" y="3420572"/>
                  <a:pt x="8931410" y="3430138"/>
                  <a:pt x="8931410" y="3442199"/>
                </a:cubicBezTo>
                <a:cubicBezTo>
                  <a:pt x="8931410" y="3453844"/>
                  <a:pt x="8940854" y="3463410"/>
                  <a:pt x="8952816" y="3463410"/>
                </a:cubicBezTo>
                <a:lnTo>
                  <a:pt x="9099506" y="3463410"/>
                </a:lnTo>
                <a:cubicBezTo>
                  <a:pt x="9111468" y="3463410"/>
                  <a:pt x="9120911" y="3453844"/>
                  <a:pt x="9120911" y="3442199"/>
                </a:cubicBezTo>
                <a:cubicBezTo>
                  <a:pt x="9120911" y="3430138"/>
                  <a:pt x="9111468" y="3420572"/>
                  <a:pt x="9099506" y="3420572"/>
                </a:cubicBezTo>
                <a:close/>
                <a:moveTo>
                  <a:pt x="8658805" y="3420572"/>
                </a:moveTo>
                <a:cubicBezTo>
                  <a:pt x="8646843" y="3420572"/>
                  <a:pt x="8637400" y="3430138"/>
                  <a:pt x="8637400" y="3442199"/>
                </a:cubicBezTo>
                <a:cubicBezTo>
                  <a:pt x="8637400" y="3453844"/>
                  <a:pt x="8646843" y="3463410"/>
                  <a:pt x="8658805" y="3463410"/>
                </a:cubicBezTo>
                <a:lnTo>
                  <a:pt x="8805496" y="3463410"/>
                </a:lnTo>
                <a:cubicBezTo>
                  <a:pt x="8817457" y="3463410"/>
                  <a:pt x="8826901" y="3453844"/>
                  <a:pt x="8826901" y="3442199"/>
                </a:cubicBezTo>
                <a:cubicBezTo>
                  <a:pt x="8826901" y="3430138"/>
                  <a:pt x="8817457" y="3420572"/>
                  <a:pt x="8805496" y="3420572"/>
                </a:cubicBezTo>
                <a:close/>
                <a:moveTo>
                  <a:pt x="8215586" y="3415997"/>
                </a:moveTo>
                <a:cubicBezTo>
                  <a:pt x="8204254" y="3415997"/>
                  <a:pt x="8194181" y="3425563"/>
                  <a:pt x="8194181" y="3437208"/>
                </a:cubicBezTo>
                <a:lnTo>
                  <a:pt x="8194181" y="3442199"/>
                </a:lnTo>
                <a:cubicBezTo>
                  <a:pt x="8194181" y="3490444"/>
                  <a:pt x="8192292" y="3539936"/>
                  <a:pt x="8189144" y="3588181"/>
                </a:cubicBezTo>
                <a:cubicBezTo>
                  <a:pt x="8188514" y="3594003"/>
                  <a:pt x="8190403" y="3599410"/>
                  <a:pt x="8194181" y="3603985"/>
                </a:cubicBezTo>
                <a:cubicBezTo>
                  <a:pt x="8197958" y="3608144"/>
                  <a:pt x="8203624" y="3611055"/>
                  <a:pt x="8208661" y="3611055"/>
                </a:cubicBezTo>
                <a:cubicBezTo>
                  <a:pt x="8208661" y="3611055"/>
                  <a:pt x="8209920" y="3611055"/>
                  <a:pt x="8210550" y="3611055"/>
                </a:cubicBezTo>
                <a:cubicBezTo>
                  <a:pt x="8221252" y="3611055"/>
                  <a:pt x="8231325" y="3602737"/>
                  <a:pt x="8231955" y="3591508"/>
                </a:cubicBezTo>
                <a:cubicBezTo>
                  <a:pt x="8235103" y="3541600"/>
                  <a:pt x="8236992" y="3491691"/>
                  <a:pt x="8236992" y="3442199"/>
                </a:cubicBezTo>
                <a:lnTo>
                  <a:pt x="8236992" y="3437208"/>
                </a:lnTo>
                <a:cubicBezTo>
                  <a:pt x="8236992" y="3425563"/>
                  <a:pt x="8227548" y="3415997"/>
                  <a:pt x="8215586" y="3415997"/>
                </a:cubicBezTo>
                <a:close/>
                <a:moveTo>
                  <a:pt x="4000598" y="3128194"/>
                </a:moveTo>
                <a:cubicBezTo>
                  <a:pt x="3994932" y="3127362"/>
                  <a:pt x="3989266" y="3128610"/>
                  <a:pt x="3984859" y="3132353"/>
                </a:cubicBezTo>
                <a:cubicBezTo>
                  <a:pt x="3979822" y="3135264"/>
                  <a:pt x="3976674" y="3140671"/>
                  <a:pt x="3976045" y="3146494"/>
                </a:cubicBezTo>
                <a:cubicBezTo>
                  <a:pt x="3969749" y="3195154"/>
                  <a:pt x="3964083" y="3245478"/>
                  <a:pt x="3960935" y="3295386"/>
                </a:cubicBezTo>
                <a:cubicBezTo>
                  <a:pt x="3960305" y="3307031"/>
                  <a:pt x="3969119" y="3317429"/>
                  <a:pt x="3980452" y="3317845"/>
                </a:cubicBezTo>
                <a:cubicBezTo>
                  <a:pt x="3980452" y="3317845"/>
                  <a:pt x="3981711" y="3317845"/>
                  <a:pt x="3982340" y="3317845"/>
                </a:cubicBezTo>
                <a:cubicBezTo>
                  <a:pt x="3993673" y="3317845"/>
                  <a:pt x="4003116" y="3309527"/>
                  <a:pt x="4003746" y="3298297"/>
                </a:cubicBezTo>
                <a:cubicBezTo>
                  <a:pt x="4006894" y="3249221"/>
                  <a:pt x="4011930" y="3200145"/>
                  <a:pt x="4018855" y="3152732"/>
                </a:cubicBezTo>
                <a:cubicBezTo>
                  <a:pt x="4019485" y="3146910"/>
                  <a:pt x="4018226" y="3141087"/>
                  <a:pt x="4014448" y="3136512"/>
                </a:cubicBezTo>
                <a:cubicBezTo>
                  <a:pt x="4011301" y="3132353"/>
                  <a:pt x="4006264" y="3129026"/>
                  <a:pt x="4000598" y="3128194"/>
                </a:cubicBezTo>
                <a:close/>
                <a:moveTo>
                  <a:pt x="8191033" y="3121124"/>
                </a:moveTo>
                <a:cubicBezTo>
                  <a:pt x="8179071" y="3122787"/>
                  <a:pt x="8171516" y="3134016"/>
                  <a:pt x="8172775" y="3145246"/>
                </a:cubicBezTo>
                <a:cubicBezTo>
                  <a:pt x="8179700" y="3193490"/>
                  <a:pt x="8184737" y="3242151"/>
                  <a:pt x="8188514" y="3290811"/>
                </a:cubicBezTo>
                <a:cubicBezTo>
                  <a:pt x="8189144" y="3302041"/>
                  <a:pt x="8198588" y="3310775"/>
                  <a:pt x="8209920" y="3310775"/>
                </a:cubicBezTo>
                <a:cubicBezTo>
                  <a:pt x="8209920" y="3310775"/>
                  <a:pt x="8211179" y="3310775"/>
                  <a:pt x="8211179" y="3310775"/>
                </a:cubicBezTo>
                <a:cubicBezTo>
                  <a:pt x="8216845" y="3310359"/>
                  <a:pt x="8222511" y="3307863"/>
                  <a:pt x="8226289" y="3303288"/>
                </a:cubicBezTo>
                <a:cubicBezTo>
                  <a:pt x="8230066" y="3298713"/>
                  <a:pt x="8231325" y="3293307"/>
                  <a:pt x="8231325" y="3287484"/>
                </a:cubicBezTo>
                <a:cubicBezTo>
                  <a:pt x="8227548" y="3237576"/>
                  <a:pt x="8222511" y="3187668"/>
                  <a:pt x="8215586" y="3139423"/>
                </a:cubicBezTo>
                <a:cubicBezTo>
                  <a:pt x="8214957" y="3133601"/>
                  <a:pt x="8211809" y="3128610"/>
                  <a:pt x="8207402" y="3125283"/>
                </a:cubicBezTo>
                <a:cubicBezTo>
                  <a:pt x="8202995" y="3121539"/>
                  <a:pt x="8197328" y="3119876"/>
                  <a:pt x="8191033" y="3121124"/>
                </a:cubicBezTo>
                <a:close/>
                <a:moveTo>
                  <a:pt x="4064185" y="2839559"/>
                </a:moveTo>
                <a:cubicBezTo>
                  <a:pt x="4052852" y="2836647"/>
                  <a:pt x="4040890" y="2843302"/>
                  <a:pt x="4037743" y="2854531"/>
                </a:cubicBezTo>
                <a:cubicBezTo>
                  <a:pt x="4023892" y="2901944"/>
                  <a:pt x="4011930" y="2950604"/>
                  <a:pt x="4001857" y="2999680"/>
                </a:cubicBezTo>
                <a:cubicBezTo>
                  <a:pt x="3999339" y="3010910"/>
                  <a:pt x="4006894" y="3022555"/>
                  <a:pt x="4018226" y="3024635"/>
                </a:cubicBezTo>
                <a:cubicBezTo>
                  <a:pt x="4018855" y="3024635"/>
                  <a:pt x="4022003" y="3025050"/>
                  <a:pt x="4022633" y="3025050"/>
                </a:cubicBezTo>
                <a:cubicBezTo>
                  <a:pt x="4032706" y="3025050"/>
                  <a:pt x="4041520" y="3017980"/>
                  <a:pt x="4043409" y="3007998"/>
                </a:cubicBezTo>
                <a:cubicBezTo>
                  <a:pt x="4053482" y="2961002"/>
                  <a:pt x="4065444" y="2912757"/>
                  <a:pt x="4078665" y="2866176"/>
                </a:cubicBezTo>
                <a:cubicBezTo>
                  <a:pt x="4081813" y="2854531"/>
                  <a:pt x="4075517" y="2842886"/>
                  <a:pt x="4064185" y="2839559"/>
                </a:cubicBezTo>
                <a:close/>
                <a:moveTo>
                  <a:pt x="8126816" y="2832488"/>
                </a:moveTo>
                <a:cubicBezTo>
                  <a:pt x="8121150" y="2834152"/>
                  <a:pt x="8116743" y="2837895"/>
                  <a:pt x="8113595" y="2842886"/>
                </a:cubicBezTo>
                <a:cubicBezTo>
                  <a:pt x="8111077" y="2847877"/>
                  <a:pt x="8110447" y="2853699"/>
                  <a:pt x="8111707" y="2859106"/>
                </a:cubicBezTo>
                <a:cubicBezTo>
                  <a:pt x="8125557" y="2905687"/>
                  <a:pt x="8136890" y="2953515"/>
                  <a:pt x="8147592" y="3000928"/>
                </a:cubicBezTo>
                <a:cubicBezTo>
                  <a:pt x="8149481" y="3010910"/>
                  <a:pt x="8158295" y="3017980"/>
                  <a:pt x="8168368" y="3017980"/>
                </a:cubicBezTo>
                <a:cubicBezTo>
                  <a:pt x="8169627" y="3017980"/>
                  <a:pt x="8172146" y="3017980"/>
                  <a:pt x="8172775" y="3017564"/>
                </a:cubicBezTo>
                <a:cubicBezTo>
                  <a:pt x="8184737" y="3015069"/>
                  <a:pt x="8192292" y="3003839"/>
                  <a:pt x="8189774" y="2992194"/>
                </a:cubicBezTo>
                <a:cubicBezTo>
                  <a:pt x="8179071" y="2943534"/>
                  <a:pt x="8167109" y="2894873"/>
                  <a:pt x="8153258" y="2847461"/>
                </a:cubicBezTo>
                <a:cubicBezTo>
                  <a:pt x="8150111" y="2835815"/>
                  <a:pt x="8137519" y="2829577"/>
                  <a:pt x="8126816" y="2832488"/>
                </a:cubicBezTo>
                <a:close/>
                <a:moveTo>
                  <a:pt x="4151223" y="2562465"/>
                </a:moveTo>
                <a:cubicBezTo>
                  <a:pt x="4146186" y="2564440"/>
                  <a:pt x="4141937" y="2568391"/>
                  <a:pt x="4139733" y="2573798"/>
                </a:cubicBezTo>
                <a:cubicBezTo>
                  <a:pt x="4119587" y="2619131"/>
                  <a:pt x="4100700" y="2665712"/>
                  <a:pt x="4083701" y="2712293"/>
                </a:cubicBezTo>
                <a:cubicBezTo>
                  <a:pt x="4081813" y="2717700"/>
                  <a:pt x="4081813" y="2723522"/>
                  <a:pt x="4084331" y="2728513"/>
                </a:cubicBezTo>
                <a:cubicBezTo>
                  <a:pt x="4086849" y="2733920"/>
                  <a:pt x="4091886" y="2737663"/>
                  <a:pt x="4096922" y="2739742"/>
                </a:cubicBezTo>
                <a:cubicBezTo>
                  <a:pt x="4098811" y="2740574"/>
                  <a:pt x="4101329" y="2740990"/>
                  <a:pt x="4103848" y="2740990"/>
                </a:cubicBezTo>
                <a:cubicBezTo>
                  <a:pt x="4113291" y="2740990"/>
                  <a:pt x="4120846" y="2735167"/>
                  <a:pt x="4123994" y="2726849"/>
                </a:cubicBezTo>
                <a:cubicBezTo>
                  <a:pt x="4140993" y="2681100"/>
                  <a:pt x="4159250" y="2635351"/>
                  <a:pt x="4178767" y="2590850"/>
                </a:cubicBezTo>
                <a:cubicBezTo>
                  <a:pt x="4181285" y="2585859"/>
                  <a:pt x="4181285" y="2580036"/>
                  <a:pt x="4179396" y="2574630"/>
                </a:cubicBezTo>
                <a:cubicBezTo>
                  <a:pt x="4176878" y="2569639"/>
                  <a:pt x="4173101" y="2565064"/>
                  <a:pt x="4167435" y="2562984"/>
                </a:cubicBezTo>
                <a:cubicBezTo>
                  <a:pt x="4162083" y="2560489"/>
                  <a:pt x="4156260" y="2560489"/>
                  <a:pt x="4151223" y="2562465"/>
                </a:cubicBezTo>
                <a:close/>
                <a:moveTo>
                  <a:pt x="8038676" y="2556330"/>
                </a:moveTo>
                <a:cubicBezTo>
                  <a:pt x="8033010" y="2554250"/>
                  <a:pt x="8027344" y="2554666"/>
                  <a:pt x="8022307" y="2556746"/>
                </a:cubicBezTo>
                <a:cubicBezTo>
                  <a:pt x="8017271" y="2558825"/>
                  <a:pt x="8012864" y="2562984"/>
                  <a:pt x="8010975" y="2568391"/>
                </a:cubicBezTo>
                <a:cubicBezTo>
                  <a:pt x="8009086" y="2573798"/>
                  <a:pt x="8009086" y="2579620"/>
                  <a:pt x="8011605" y="2585027"/>
                </a:cubicBezTo>
                <a:cubicBezTo>
                  <a:pt x="8031121" y="2629113"/>
                  <a:pt x="8050009" y="2674862"/>
                  <a:pt x="8066377" y="2720611"/>
                </a:cubicBezTo>
                <a:cubicBezTo>
                  <a:pt x="8069525" y="2728513"/>
                  <a:pt x="8077710" y="2734336"/>
                  <a:pt x="8086524" y="2734336"/>
                </a:cubicBezTo>
                <a:cubicBezTo>
                  <a:pt x="8089042" y="2734336"/>
                  <a:pt x="8091560" y="2734336"/>
                  <a:pt x="8094079" y="2733088"/>
                </a:cubicBezTo>
                <a:cubicBezTo>
                  <a:pt x="8105411" y="2728929"/>
                  <a:pt x="8111077" y="2716868"/>
                  <a:pt x="8106670" y="2705638"/>
                </a:cubicBezTo>
                <a:cubicBezTo>
                  <a:pt x="8089672" y="2659473"/>
                  <a:pt x="8070784" y="2612477"/>
                  <a:pt x="8050638" y="2567559"/>
                </a:cubicBezTo>
                <a:cubicBezTo>
                  <a:pt x="8048120" y="2562568"/>
                  <a:pt x="8044342" y="2558409"/>
                  <a:pt x="8038676" y="2556330"/>
                </a:cubicBezTo>
                <a:close/>
                <a:moveTo>
                  <a:pt x="4292878" y="2300447"/>
                </a:moveTo>
                <a:cubicBezTo>
                  <a:pt x="4287526" y="2301694"/>
                  <a:pt x="4282648" y="2304918"/>
                  <a:pt x="4279501" y="2309701"/>
                </a:cubicBezTo>
                <a:cubicBezTo>
                  <a:pt x="4253689" y="2351707"/>
                  <a:pt x="4228503" y="2395376"/>
                  <a:pt x="4205212" y="2439462"/>
                </a:cubicBezTo>
                <a:cubicBezTo>
                  <a:pt x="4202062" y="2444453"/>
                  <a:pt x="4201432" y="2450275"/>
                  <a:pt x="4203320" y="2455682"/>
                </a:cubicBezTo>
                <a:cubicBezTo>
                  <a:pt x="4205212" y="2461089"/>
                  <a:pt x="4208986" y="2465664"/>
                  <a:pt x="4214025" y="2468159"/>
                </a:cubicBezTo>
                <a:cubicBezTo>
                  <a:pt x="4217174" y="2469823"/>
                  <a:pt x="4220321" y="2470654"/>
                  <a:pt x="4224097" y="2470654"/>
                </a:cubicBezTo>
                <a:cubicBezTo>
                  <a:pt x="4231652" y="2470654"/>
                  <a:pt x="4239208" y="2466079"/>
                  <a:pt x="4242984" y="2459009"/>
                </a:cubicBezTo>
                <a:cubicBezTo>
                  <a:pt x="4265649" y="2416171"/>
                  <a:pt x="4290202" y="2373334"/>
                  <a:pt x="4316014" y="2332159"/>
                </a:cubicBezTo>
                <a:cubicBezTo>
                  <a:pt x="4322310" y="2322178"/>
                  <a:pt x="4319165" y="2309285"/>
                  <a:pt x="4309089" y="2303046"/>
                </a:cubicBezTo>
                <a:cubicBezTo>
                  <a:pt x="4304054" y="2299927"/>
                  <a:pt x="4298229" y="2299199"/>
                  <a:pt x="4292878" y="2300447"/>
                </a:cubicBezTo>
                <a:close/>
                <a:moveTo>
                  <a:pt x="7896393" y="2294728"/>
                </a:moveTo>
                <a:cubicBezTo>
                  <a:pt x="7890727" y="2293065"/>
                  <a:pt x="7885060" y="2294728"/>
                  <a:pt x="7880653" y="2297224"/>
                </a:cubicBezTo>
                <a:cubicBezTo>
                  <a:pt x="7875617" y="2300551"/>
                  <a:pt x="7871839" y="2305542"/>
                  <a:pt x="7870580" y="2310948"/>
                </a:cubicBezTo>
                <a:cubicBezTo>
                  <a:pt x="7869321" y="2316355"/>
                  <a:pt x="7870580" y="2322178"/>
                  <a:pt x="7873099" y="2326753"/>
                </a:cubicBezTo>
                <a:cubicBezTo>
                  <a:pt x="7898911" y="2367927"/>
                  <a:pt x="7924094" y="2410765"/>
                  <a:pt x="7946759" y="2453602"/>
                </a:cubicBezTo>
                <a:cubicBezTo>
                  <a:pt x="7950536" y="2460673"/>
                  <a:pt x="7957461" y="2464416"/>
                  <a:pt x="7965646" y="2464416"/>
                </a:cubicBezTo>
                <a:cubicBezTo>
                  <a:pt x="7968794" y="2464416"/>
                  <a:pt x="7972571" y="2463584"/>
                  <a:pt x="7975719" y="2461920"/>
                </a:cubicBezTo>
                <a:cubicBezTo>
                  <a:pt x="7980756" y="2459009"/>
                  <a:pt x="7984533" y="2454850"/>
                  <a:pt x="7986422" y="2449443"/>
                </a:cubicBezTo>
                <a:cubicBezTo>
                  <a:pt x="7987681" y="2444037"/>
                  <a:pt x="7987051" y="2438214"/>
                  <a:pt x="7984533" y="2432807"/>
                </a:cubicBezTo>
                <a:cubicBezTo>
                  <a:pt x="7961868" y="2389554"/>
                  <a:pt x="7936056" y="2345884"/>
                  <a:pt x="7909614" y="2304294"/>
                </a:cubicBezTo>
                <a:cubicBezTo>
                  <a:pt x="7907096" y="2299303"/>
                  <a:pt x="7902059" y="2295976"/>
                  <a:pt x="7896393" y="2294728"/>
                </a:cubicBezTo>
                <a:close/>
                <a:moveTo>
                  <a:pt x="4469552" y="2060316"/>
                </a:moveTo>
                <a:cubicBezTo>
                  <a:pt x="4464122" y="2060784"/>
                  <a:pt x="4458929" y="2063279"/>
                  <a:pt x="4455153" y="2067646"/>
                </a:cubicBezTo>
                <a:cubicBezTo>
                  <a:pt x="4423043" y="2105909"/>
                  <a:pt x="4392195" y="2145420"/>
                  <a:pt x="4363232" y="2185762"/>
                </a:cubicBezTo>
                <a:cubicBezTo>
                  <a:pt x="4356307" y="2195328"/>
                  <a:pt x="4358197" y="2208637"/>
                  <a:pt x="4368271" y="2215707"/>
                </a:cubicBezTo>
                <a:cubicBezTo>
                  <a:pt x="4372047" y="2218618"/>
                  <a:pt x="4376454" y="2219866"/>
                  <a:pt x="4380862" y="2219866"/>
                </a:cubicBezTo>
                <a:cubicBezTo>
                  <a:pt x="4387785" y="2219866"/>
                  <a:pt x="4394082" y="2216123"/>
                  <a:pt x="4398488" y="2210716"/>
                </a:cubicBezTo>
                <a:cubicBezTo>
                  <a:pt x="4426821" y="2171622"/>
                  <a:pt x="4457039" y="2132943"/>
                  <a:pt x="4488519" y="2095512"/>
                </a:cubicBezTo>
                <a:cubicBezTo>
                  <a:pt x="4491664" y="2090937"/>
                  <a:pt x="4493556" y="2085530"/>
                  <a:pt x="4492926" y="2079707"/>
                </a:cubicBezTo>
                <a:cubicBezTo>
                  <a:pt x="4492295" y="2074301"/>
                  <a:pt x="4489778" y="2068894"/>
                  <a:pt x="4485372" y="2065151"/>
                </a:cubicBezTo>
                <a:cubicBezTo>
                  <a:pt x="4480648" y="2061408"/>
                  <a:pt x="4474984" y="2059848"/>
                  <a:pt x="4469552" y="2060316"/>
                </a:cubicBezTo>
                <a:close/>
                <a:moveTo>
                  <a:pt x="7719011" y="2055429"/>
                </a:moveTo>
                <a:cubicBezTo>
                  <a:pt x="7713503" y="2054961"/>
                  <a:pt x="7707836" y="2056625"/>
                  <a:pt x="7703114" y="2060576"/>
                </a:cubicBezTo>
                <a:cubicBezTo>
                  <a:pt x="7694300" y="2068062"/>
                  <a:pt x="7693670" y="2081787"/>
                  <a:pt x="7700596" y="2090521"/>
                </a:cubicBezTo>
                <a:cubicBezTo>
                  <a:pt x="7732074" y="2127536"/>
                  <a:pt x="7762294" y="2166215"/>
                  <a:pt x="7791254" y="2205725"/>
                </a:cubicBezTo>
                <a:cubicBezTo>
                  <a:pt x="7795032" y="2211548"/>
                  <a:pt x="7801957" y="2214459"/>
                  <a:pt x="7808253" y="2214459"/>
                </a:cubicBezTo>
                <a:cubicBezTo>
                  <a:pt x="7812660" y="2214459"/>
                  <a:pt x="7817696" y="2212796"/>
                  <a:pt x="7820844" y="2210300"/>
                </a:cubicBezTo>
                <a:cubicBezTo>
                  <a:pt x="7825881" y="2206973"/>
                  <a:pt x="7828399" y="2201982"/>
                  <a:pt x="7829658" y="2196576"/>
                </a:cubicBezTo>
                <a:cubicBezTo>
                  <a:pt x="7830288" y="2190753"/>
                  <a:pt x="7829029" y="2184930"/>
                  <a:pt x="7825881" y="2180355"/>
                </a:cubicBezTo>
                <a:cubicBezTo>
                  <a:pt x="7796920" y="2140845"/>
                  <a:pt x="7765442" y="2100918"/>
                  <a:pt x="7733963" y="2063071"/>
                </a:cubicBezTo>
                <a:cubicBezTo>
                  <a:pt x="7729871" y="2058496"/>
                  <a:pt x="7724520" y="2055897"/>
                  <a:pt x="7719011" y="2055429"/>
                </a:cubicBezTo>
                <a:close/>
                <a:moveTo>
                  <a:pt x="4677864" y="1847479"/>
                </a:moveTo>
                <a:cubicBezTo>
                  <a:pt x="4672352" y="1847219"/>
                  <a:pt x="4666686" y="1849090"/>
                  <a:pt x="4662280" y="1853042"/>
                </a:cubicBezTo>
                <a:cubicBezTo>
                  <a:pt x="4625136" y="1886313"/>
                  <a:pt x="4589248" y="1921249"/>
                  <a:pt x="4554623" y="1957017"/>
                </a:cubicBezTo>
                <a:cubicBezTo>
                  <a:pt x="4547069" y="1965335"/>
                  <a:pt x="4547069" y="1979059"/>
                  <a:pt x="4555882" y="1986961"/>
                </a:cubicBezTo>
                <a:cubicBezTo>
                  <a:pt x="4559658" y="1990705"/>
                  <a:pt x="4565325" y="1993200"/>
                  <a:pt x="4570364" y="1993200"/>
                </a:cubicBezTo>
                <a:cubicBezTo>
                  <a:pt x="4576028" y="1993200"/>
                  <a:pt x="4581696" y="1990289"/>
                  <a:pt x="4586102" y="1986129"/>
                </a:cubicBezTo>
                <a:cubicBezTo>
                  <a:pt x="4619472" y="1951610"/>
                  <a:pt x="4654728" y="1917090"/>
                  <a:pt x="4691241" y="1884650"/>
                </a:cubicBezTo>
                <a:cubicBezTo>
                  <a:pt x="4695019" y="1880907"/>
                  <a:pt x="4697537" y="1875500"/>
                  <a:pt x="4698166" y="1870093"/>
                </a:cubicBezTo>
                <a:cubicBezTo>
                  <a:pt x="4698166" y="1864271"/>
                  <a:pt x="4696278" y="1858864"/>
                  <a:pt x="4692499" y="1854705"/>
                </a:cubicBezTo>
                <a:cubicBezTo>
                  <a:pt x="4688723" y="1850130"/>
                  <a:pt x="4683372" y="1847739"/>
                  <a:pt x="4677864" y="1847479"/>
                </a:cubicBezTo>
                <a:close/>
                <a:moveTo>
                  <a:pt x="7510229" y="1843476"/>
                </a:moveTo>
                <a:cubicBezTo>
                  <a:pt x="7504799" y="1843788"/>
                  <a:pt x="7499447" y="1846179"/>
                  <a:pt x="7495355" y="1850546"/>
                </a:cubicBezTo>
                <a:cubicBezTo>
                  <a:pt x="7487800" y="1859280"/>
                  <a:pt x="7488430" y="1873005"/>
                  <a:pt x="7497244" y="1881323"/>
                </a:cubicBezTo>
                <a:cubicBezTo>
                  <a:pt x="7533759" y="1913347"/>
                  <a:pt x="7569015" y="1947451"/>
                  <a:pt x="7603012" y="1982387"/>
                </a:cubicBezTo>
                <a:cubicBezTo>
                  <a:pt x="7606789" y="1986546"/>
                  <a:pt x="7612456" y="1989041"/>
                  <a:pt x="7618122" y="1989041"/>
                </a:cubicBezTo>
                <a:cubicBezTo>
                  <a:pt x="7623788" y="1989041"/>
                  <a:pt x="7629454" y="1986546"/>
                  <a:pt x="7633231" y="1982802"/>
                </a:cubicBezTo>
                <a:cubicBezTo>
                  <a:pt x="7641416" y="1974484"/>
                  <a:pt x="7642045" y="1961176"/>
                  <a:pt x="7633861" y="1952442"/>
                </a:cubicBezTo>
                <a:cubicBezTo>
                  <a:pt x="7598605" y="1916674"/>
                  <a:pt x="7562719" y="1881739"/>
                  <a:pt x="7525575" y="1848883"/>
                </a:cubicBezTo>
                <a:cubicBezTo>
                  <a:pt x="7521168" y="1844931"/>
                  <a:pt x="7515659" y="1843164"/>
                  <a:pt x="7510229" y="1843476"/>
                </a:cubicBezTo>
                <a:close/>
                <a:moveTo>
                  <a:pt x="4912850" y="1665886"/>
                </a:moveTo>
                <a:cubicBezTo>
                  <a:pt x="4907813" y="1664638"/>
                  <a:pt x="4901518" y="1665886"/>
                  <a:pt x="4897112" y="1669213"/>
                </a:cubicBezTo>
                <a:cubicBezTo>
                  <a:pt x="4856189" y="1696663"/>
                  <a:pt x="4815896" y="1726192"/>
                  <a:pt x="4776235" y="1756968"/>
                </a:cubicBezTo>
                <a:cubicBezTo>
                  <a:pt x="4771825" y="1760712"/>
                  <a:pt x="4769308" y="1765702"/>
                  <a:pt x="4768049" y="1771525"/>
                </a:cubicBezTo>
                <a:cubicBezTo>
                  <a:pt x="4767417" y="1776931"/>
                  <a:pt x="4769308" y="1782754"/>
                  <a:pt x="4772456" y="1786913"/>
                </a:cubicBezTo>
                <a:cubicBezTo>
                  <a:pt x="4776862" y="1792736"/>
                  <a:pt x="4783160" y="1795231"/>
                  <a:pt x="4789453" y="1795231"/>
                </a:cubicBezTo>
                <a:cubicBezTo>
                  <a:pt x="4794492" y="1795231"/>
                  <a:pt x="4798900" y="1793984"/>
                  <a:pt x="4802676" y="1791072"/>
                </a:cubicBezTo>
                <a:cubicBezTo>
                  <a:pt x="4841081" y="1760712"/>
                  <a:pt x="4881374" y="1731598"/>
                  <a:pt x="4921034" y="1704565"/>
                </a:cubicBezTo>
                <a:cubicBezTo>
                  <a:pt x="4926071" y="1701237"/>
                  <a:pt x="4929217" y="1696663"/>
                  <a:pt x="4929847" y="1690840"/>
                </a:cubicBezTo>
                <a:cubicBezTo>
                  <a:pt x="4931107" y="1685433"/>
                  <a:pt x="4929847" y="1679611"/>
                  <a:pt x="4926700" y="1675036"/>
                </a:cubicBezTo>
                <a:cubicBezTo>
                  <a:pt x="4923555" y="1670045"/>
                  <a:pt x="4918518" y="1666718"/>
                  <a:pt x="4912850" y="1665886"/>
                </a:cubicBezTo>
                <a:close/>
                <a:moveTo>
                  <a:pt x="7274375" y="1662143"/>
                </a:moveTo>
                <a:cubicBezTo>
                  <a:pt x="7268709" y="1662975"/>
                  <a:pt x="7263672" y="1666302"/>
                  <a:pt x="7260525" y="1670877"/>
                </a:cubicBezTo>
                <a:cubicBezTo>
                  <a:pt x="7254229" y="1680859"/>
                  <a:pt x="7256747" y="1694167"/>
                  <a:pt x="7266191" y="1700822"/>
                </a:cubicBezTo>
                <a:cubicBezTo>
                  <a:pt x="7306484" y="1727439"/>
                  <a:pt x="7346146" y="1756552"/>
                  <a:pt x="7384551" y="1786913"/>
                </a:cubicBezTo>
                <a:cubicBezTo>
                  <a:pt x="7388958" y="1789825"/>
                  <a:pt x="7393364" y="1791072"/>
                  <a:pt x="7397771" y="1791072"/>
                </a:cubicBezTo>
                <a:cubicBezTo>
                  <a:pt x="7404697" y="1791072"/>
                  <a:pt x="7410992" y="1788577"/>
                  <a:pt x="7414770" y="1782754"/>
                </a:cubicBezTo>
                <a:cubicBezTo>
                  <a:pt x="7421695" y="1773604"/>
                  <a:pt x="7420436" y="1760295"/>
                  <a:pt x="7410992" y="1752809"/>
                </a:cubicBezTo>
                <a:cubicBezTo>
                  <a:pt x="7371959" y="1722033"/>
                  <a:pt x="7331037" y="1692919"/>
                  <a:pt x="7290114" y="1665470"/>
                </a:cubicBezTo>
                <a:cubicBezTo>
                  <a:pt x="7285078" y="1662143"/>
                  <a:pt x="7280041" y="1661311"/>
                  <a:pt x="7274375" y="1662143"/>
                </a:cubicBezTo>
                <a:close/>
                <a:moveTo>
                  <a:pt x="6096446" y="1646339"/>
                </a:moveTo>
                <a:cubicBezTo>
                  <a:pt x="5106128" y="1646339"/>
                  <a:pt x="4300905" y="2451939"/>
                  <a:pt x="4300905" y="3442199"/>
                </a:cubicBezTo>
                <a:cubicBezTo>
                  <a:pt x="4300905" y="4432044"/>
                  <a:pt x="5106128" y="5237644"/>
                  <a:pt x="6096446" y="5237644"/>
                </a:cubicBezTo>
                <a:cubicBezTo>
                  <a:pt x="7086763" y="5237644"/>
                  <a:pt x="7891986" y="4432044"/>
                  <a:pt x="7891986" y="3442199"/>
                </a:cubicBezTo>
                <a:cubicBezTo>
                  <a:pt x="7891986" y="2451939"/>
                  <a:pt x="7086763" y="1646339"/>
                  <a:pt x="6096446" y="1646339"/>
                </a:cubicBezTo>
                <a:close/>
                <a:moveTo>
                  <a:pt x="5171603" y="1518293"/>
                </a:moveTo>
                <a:cubicBezTo>
                  <a:pt x="5166410" y="1516474"/>
                  <a:pt x="5160586" y="1516578"/>
                  <a:pt x="5155234" y="1519073"/>
                </a:cubicBezTo>
                <a:cubicBezTo>
                  <a:pt x="5111164" y="1541116"/>
                  <a:pt x="5066466" y="1564406"/>
                  <a:pt x="5023654" y="1589360"/>
                </a:cubicBezTo>
                <a:cubicBezTo>
                  <a:pt x="5018617" y="1592272"/>
                  <a:pt x="5015470" y="1597262"/>
                  <a:pt x="5013580" y="1602669"/>
                </a:cubicBezTo>
                <a:cubicBezTo>
                  <a:pt x="5012323" y="1608076"/>
                  <a:pt x="5012952" y="1613898"/>
                  <a:pt x="5016101" y="1619305"/>
                </a:cubicBezTo>
                <a:cubicBezTo>
                  <a:pt x="5019877" y="1625543"/>
                  <a:pt x="5026802" y="1629702"/>
                  <a:pt x="5034356" y="1629702"/>
                </a:cubicBezTo>
                <a:cubicBezTo>
                  <a:pt x="5038133" y="1629702"/>
                  <a:pt x="5041913" y="1628871"/>
                  <a:pt x="5045060" y="1626791"/>
                </a:cubicBezTo>
                <a:cubicBezTo>
                  <a:pt x="5087243" y="1602253"/>
                  <a:pt x="5130683" y="1579378"/>
                  <a:pt x="5174123" y="1557752"/>
                </a:cubicBezTo>
                <a:cubicBezTo>
                  <a:pt x="5184826" y="1552345"/>
                  <a:pt x="5189232" y="1539452"/>
                  <a:pt x="5184196" y="1529054"/>
                </a:cubicBezTo>
                <a:cubicBezTo>
                  <a:pt x="5181362" y="1523856"/>
                  <a:pt x="5176799" y="1520113"/>
                  <a:pt x="5171603" y="1518293"/>
                </a:cubicBezTo>
                <a:close/>
                <a:moveTo>
                  <a:pt x="7014992" y="1514914"/>
                </a:moveTo>
                <a:cubicBezTo>
                  <a:pt x="7009326" y="1516994"/>
                  <a:pt x="7005548" y="1520736"/>
                  <a:pt x="7003030" y="1525727"/>
                </a:cubicBezTo>
                <a:cubicBezTo>
                  <a:pt x="6999883" y="1531134"/>
                  <a:pt x="6999883" y="1536957"/>
                  <a:pt x="7001771" y="1542779"/>
                </a:cubicBezTo>
                <a:cubicBezTo>
                  <a:pt x="7003659" y="1548186"/>
                  <a:pt x="7007438" y="1552345"/>
                  <a:pt x="7012473" y="1554841"/>
                </a:cubicBezTo>
                <a:cubicBezTo>
                  <a:pt x="7055914" y="1576051"/>
                  <a:pt x="7099354" y="1599342"/>
                  <a:pt x="7142165" y="1623880"/>
                </a:cubicBezTo>
                <a:cubicBezTo>
                  <a:pt x="7145314" y="1625543"/>
                  <a:pt x="7149090" y="1626791"/>
                  <a:pt x="7152868" y="1626791"/>
                </a:cubicBezTo>
                <a:cubicBezTo>
                  <a:pt x="7160422" y="1626791"/>
                  <a:pt x="7167349" y="1622632"/>
                  <a:pt x="7171125" y="1615562"/>
                </a:cubicBezTo>
                <a:cubicBezTo>
                  <a:pt x="7176792" y="1605580"/>
                  <a:pt x="7173643" y="1592272"/>
                  <a:pt x="7162942" y="1586449"/>
                </a:cubicBezTo>
                <a:cubicBezTo>
                  <a:pt x="7120131" y="1561495"/>
                  <a:pt x="7075430" y="1537789"/>
                  <a:pt x="7031361" y="1516162"/>
                </a:cubicBezTo>
                <a:cubicBezTo>
                  <a:pt x="7026324" y="1513666"/>
                  <a:pt x="7020658" y="1513250"/>
                  <a:pt x="7014992" y="1514914"/>
                </a:cubicBezTo>
                <a:close/>
                <a:moveTo>
                  <a:pt x="5431618" y="1406780"/>
                </a:moveTo>
                <a:cubicBezTo>
                  <a:pt x="5385028" y="1422168"/>
                  <a:pt x="5337810" y="1439636"/>
                  <a:pt x="5291853" y="1457936"/>
                </a:cubicBezTo>
                <a:cubicBezTo>
                  <a:pt x="5286185" y="1460431"/>
                  <a:pt x="5281780" y="1464174"/>
                  <a:pt x="5279891" y="1469581"/>
                </a:cubicBezTo>
                <a:cubicBezTo>
                  <a:pt x="5277372" y="1474988"/>
                  <a:pt x="5277372" y="1480810"/>
                  <a:pt x="5279891" y="1485801"/>
                </a:cubicBezTo>
                <a:cubicBezTo>
                  <a:pt x="5283040" y="1494119"/>
                  <a:pt x="5291222" y="1499525"/>
                  <a:pt x="5299410" y="1499525"/>
                </a:cubicBezTo>
                <a:cubicBezTo>
                  <a:pt x="5301925" y="1499525"/>
                  <a:pt x="5305076" y="1498694"/>
                  <a:pt x="5307593" y="1497862"/>
                </a:cubicBezTo>
                <a:cubicBezTo>
                  <a:pt x="5352921" y="1479562"/>
                  <a:pt x="5398879" y="1462510"/>
                  <a:pt x="5444838" y="1447538"/>
                </a:cubicBezTo>
                <a:cubicBezTo>
                  <a:pt x="5450504" y="1445874"/>
                  <a:pt x="5454914" y="1442131"/>
                  <a:pt x="5457431" y="1437141"/>
                </a:cubicBezTo>
                <a:cubicBezTo>
                  <a:pt x="5459947" y="1431734"/>
                  <a:pt x="5460578" y="1426327"/>
                  <a:pt x="5458690" y="1420504"/>
                </a:cubicBezTo>
                <a:cubicBezTo>
                  <a:pt x="5457431" y="1415098"/>
                  <a:pt x="5453023" y="1410939"/>
                  <a:pt x="5447987" y="1408027"/>
                </a:cubicBezTo>
                <a:cubicBezTo>
                  <a:pt x="5442950" y="1405532"/>
                  <a:pt x="5437284" y="1405116"/>
                  <a:pt x="5431618" y="1406780"/>
                </a:cubicBezTo>
                <a:close/>
                <a:moveTo>
                  <a:pt x="6753719" y="1404700"/>
                </a:moveTo>
                <a:cubicBezTo>
                  <a:pt x="6748682" y="1402621"/>
                  <a:pt x="6743016" y="1403453"/>
                  <a:pt x="6737979" y="1405948"/>
                </a:cubicBezTo>
                <a:cubicBezTo>
                  <a:pt x="6732313" y="1408443"/>
                  <a:pt x="6728537" y="1413018"/>
                  <a:pt x="6727278" y="1418425"/>
                </a:cubicBezTo>
                <a:cubicBezTo>
                  <a:pt x="6725388" y="1423831"/>
                  <a:pt x="6726019" y="1429654"/>
                  <a:pt x="6728537" y="1434645"/>
                </a:cubicBezTo>
                <a:cubicBezTo>
                  <a:pt x="6731054" y="1440052"/>
                  <a:pt x="6735462" y="1443795"/>
                  <a:pt x="6741128" y="1445459"/>
                </a:cubicBezTo>
                <a:cubicBezTo>
                  <a:pt x="6787717" y="1460431"/>
                  <a:pt x="6833676" y="1477067"/>
                  <a:pt x="6879004" y="1495366"/>
                </a:cubicBezTo>
                <a:cubicBezTo>
                  <a:pt x="6881522" y="1496198"/>
                  <a:pt x="6884041" y="1496614"/>
                  <a:pt x="6887188" y="1496614"/>
                </a:cubicBezTo>
                <a:cubicBezTo>
                  <a:pt x="6895373" y="1496614"/>
                  <a:pt x="6903557" y="1491624"/>
                  <a:pt x="6906706" y="1483306"/>
                </a:cubicBezTo>
                <a:cubicBezTo>
                  <a:pt x="6908594" y="1478315"/>
                  <a:pt x="6908594" y="1472076"/>
                  <a:pt x="6906706" y="1467085"/>
                </a:cubicBezTo>
                <a:cubicBezTo>
                  <a:pt x="6904187" y="1461678"/>
                  <a:pt x="6900410" y="1457936"/>
                  <a:pt x="6894744" y="1455440"/>
                </a:cubicBezTo>
                <a:cubicBezTo>
                  <a:pt x="6848785" y="1437141"/>
                  <a:pt x="6801566" y="1420089"/>
                  <a:pt x="6753719" y="1404700"/>
                </a:cubicBezTo>
                <a:close/>
                <a:moveTo>
                  <a:pt x="5721221" y="1334413"/>
                </a:moveTo>
                <a:cubicBezTo>
                  <a:pt x="5672743" y="1342731"/>
                  <a:pt x="5623638" y="1353129"/>
                  <a:pt x="5575159" y="1365189"/>
                </a:cubicBezTo>
                <a:cubicBezTo>
                  <a:pt x="5563827" y="1368101"/>
                  <a:pt x="5556904" y="1380162"/>
                  <a:pt x="5560051" y="1391807"/>
                </a:cubicBezTo>
                <a:cubicBezTo>
                  <a:pt x="5561941" y="1401373"/>
                  <a:pt x="5570752" y="1408027"/>
                  <a:pt x="5580826" y="1408027"/>
                </a:cubicBezTo>
                <a:cubicBezTo>
                  <a:pt x="5581457" y="1408027"/>
                  <a:pt x="5584602" y="1407612"/>
                  <a:pt x="5585863" y="1407195"/>
                </a:cubicBezTo>
                <a:cubicBezTo>
                  <a:pt x="5632450" y="1395550"/>
                  <a:pt x="5680930" y="1385153"/>
                  <a:pt x="5728776" y="1376419"/>
                </a:cubicBezTo>
                <a:cubicBezTo>
                  <a:pt x="5740737" y="1374339"/>
                  <a:pt x="5748294" y="1363110"/>
                  <a:pt x="5746404" y="1351465"/>
                </a:cubicBezTo>
                <a:cubicBezTo>
                  <a:pt x="5743884" y="1340236"/>
                  <a:pt x="5733185" y="1332333"/>
                  <a:pt x="5721221" y="1334413"/>
                </a:cubicBezTo>
                <a:close/>
                <a:moveTo>
                  <a:pt x="6464115" y="1333165"/>
                </a:moveTo>
                <a:cubicBezTo>
                  <a:pt x="6458449" y="1332333"/>
                  <a:pt x="6453414" y="1333581"/>
                  <a:pt x="6448377" y="1336492"/>
                </a:cubicBezTo>
                <a:cubicBezTo>
                  <a:pt x="6443340" y="1339819"/>
                  <a:pt x="6440821" y="1344810"/>
                  <a:pt x="6439562" y="1350633"/>
                </a:cubicBezTo>
                <a:cubicBezTo>
                  <a:pt x="6438933" y="1356456"/>
                  <a:pt x="6440192" y="1361862"/>
                  <a:pt x="6443340" y="1366853"/>
                </a:cubicBezTo>
                <a:cubicBezTo>
                  <a:pt x="6446487" y="1371012"/>
                  <a:pt x="6451524" y="1374339"/>
                  <a:pt x="6457190" y="1375171"/>
                </a:cubicBezTo>
                <a:cubicBezTo>
                  <a:pt x="6505038" y="1383489"/>
                  <a:pt x="6553515" y="1393887"/>
                  <a:pt x="6600733" y="1405532"/>
                </a:cubicBezTo>
                <a:cubicBezTo>
                  <a:pt x="6601362" y="1405532"/>
                  <a:pt x="6604511" y="1405948"/>
                  <a:pt x="6605140" y="1405948"/>
                </a:cubicBezTo>
                <a:cubicBezTo>
                  <a:pt x="6615214" y="1405948"/>
                  <a:pt x="6624027" y="1399294"/>
                  <a:pt x="6625917" y="1389728"/>
                </a:cubicBezTo>
                <a:cubicBezTo>
                  <a:pt x="6629064" y="1378083"/>
                  <a:pt x="6622139" y="1366853"/>
                  <a:pt x="6610177" y="1363942"/>
                </a:cubicBezTo>
                <a:cubicBezTo>
                  <a:pt x="6562329" y="1351881"/>
                  <a:pt x="6513223" y="1341483"/>
                  <a:pt x="6464115" y="1333165"/>
                </a:cubicBezTo>
                <a:close/>
                <a:moveTo>
                  <a:pt x="6017750" y="1303220"/>
                </a:moveTo>
                <a:cubicBezTo>
                  <a:pt x="5968015" y="1304884"/>
                  <a:pt x="5917646" y="1308627"/>
                  <a:pt x="5869171" y="1313618"/>
                </a:cubicBezTo>
                <a:cubicBezTo>
                  <a:pt x="5857207" y="1314865"/>
                  <a:pt x="5849026" y="1325263"/>
                  <a:pt x="5849655" y="1336908"/>
                </a:cubicBezTo>
                <a:cubicBezTo>
                  <a:pt x="5850914" y="1347722"/>
                  <a:pt x="5859727" y="1356040"/>
                  <a:pt x="5871061" y="1356040"/>
                </a:cubicBezTo>
                <a:lnTo>
                  <a:pt x="5872947" y="1356040"/>
                </a:lnTo>
                <a:cubicBezTo>
                  <a:pt x="5921426" y="1351049"/>
                  <a:pt x="5970530" y="1347306"/>
                  <a:pt x="6019009" y="1346058"/>
                </a:cubicBezTo>
                <a:cubicBezTo>
                  <a:pt x="6030971" y="1345642"/>
                  <a:pt x="6040413" y="1335660"/>
                  <a:pt x="6039784" y="1324015"/>
                </a:cubicBezTo>
                <a:cubicBezTo>
                  <a:pt x="6039784" y="1311538"/>
                  <a:pt x="6030971" y="1303220"/>
                  <a:pt x="6017750" y="1303220"/>
                </a:cubicBezTo>
                <a:close/>
                <a:moveTo>
                  <a:pt x="6167588" y="1302804"/>
                </a:moveTo>
                <a:cubicBezTo>
                  <a:pt x="6161922" y="1302389"/>
                  <a:pt x="6156254" y="1304468"/>
                  <a:pt x="6151848" y="1308211"/>
                </a:cubicBezTo>
                <a:cubicBezTo>
                  <a:pt x="6148072" y="1311954"/>
                  <a:pt x="6145552" y="1317361"/>
                  <a:pt x="6144923" y="1323600"/>
                </a:cubicBezTo>
                <a:cubicBezTo>
                  <a:pt x="6144294" y="1329422"/>
                  <a:pt x="6146811" y="1334829"/>
                  <a:pt x="6150589" y="1338988"/>
                </a:cubicBezTo>
                <a:cubicBezTo>
                  <a:pt x="6154995" y="1343147"/>
                  <a:pt x="6160034" y="1345226"/>
                  <a:pt x="6165698" y="1345642"/>
                </a:cubicBezTo>
                <a:cubicBezTo>
                  <a:pt x="6214175" y="1347306"/>
                  <a:pt x="6263283" y="1350217"/>
                  <a:pt x="6312389" y="1355624"/>
                </a:cubicBezTo>
                <a:cubicBezTo>
                  <a:pt x="6312389" y="1355624"/>
                  <a:pt x="6313648" y="1355624"/>
                  <a:pt x="6314277" y="1355624"/>
                </a:cubicBezTo>
                <a:cubicBezTo>
                  <a:pt x="6324980" y="1355624"/>
                  <a:pt x="6334423" y="1347306"/>
                  <a:pt x="6335683" y="1336492"/>
                </a:cubicBezTo>
                <a:cubicBezTo>
                  <a:pt x="6336942" y="1324431"/>
                  <a:pt x="6328129" y="1314034"/>
                  <a:pt x="6316167" y="1312786"/>
                </a:cubicBezTo>
                <a:cubicBezTo>
                  <a:pt x="6267059" y="1307795"/>
                  <a:pt x="6216694" y="1304468"/>
                  <a:pt x="6167588" y="1302804"/>
                </a:cubicBezTo>
                <a:close/>
                <a:moveTo>
                  <a:pt x="6095186" y="710146"/>
                </a:moveTo>
                <a:cubicBezTo>
                  <a:pt x="6083224" y="710146"/>
                  <a:pt x="6073783" y="719711"/>
                  <a:pt x="6073783" y="731356"/>
                </a:cubicBezTo>
                <a:lnTo>
                  <a:pt x="6073783" y="878170"/>
                </a:lnTo>
                <a:cubicBezTo>
                  <a:pt x="6073783" y="889815"/>
                  <a:pt x="6083224" y="899380"/>
                  <a:pt x="6095186" y="899380"/>
                </a:cubicBezTo>
                <a:cubicBezTo>
                  <a:pt x="6107148" y="899380"/>
                  <a:pt x="6116592" y="889815"/>
                  <a:pt x="6116592" y="878170"/>
                </a:cubicBezTo>
                <a:lnTo>
                  <a:pt x="6116592" y="731356"/>
                </a:lnTo>
                <a:cubicBezTo>
                  <a:pt x="6116592" y="719711"/>
                  <a:pt x="6107148" y="710146"/>
                  <a:pt x="6095186" y="710146"/>
                </a:cubicBezTo>
                <a:close/>
                <a:moveTo>
                  <a:pt x="6095186" y="416104"/>
                </a:moveTo>
                <a:cubicBezTo>
                  <a:pt x="6083224" y="416104"/>
                  <a:pt x="6073783" y="425669"/>
                  <a:pt x="6073783" y="437730"/>
                </a:cubicBezTo>
                <a:lnTo>
                  <a:pt x="6073783" y="584128"/>
                </a:lnTo>
                <a:cubicBezTo>
                  <a:pt x="6073783" y="596189"/>
                  <a:pt x="6083224" y="605754"/>
                  <a:pt x="6095186" y="605754"/>
                </a:cubicBezTo>
                <a:cubicBezTo>
                  <a:pt x="6107148" y="605754"/>
                  <a:pt x="6116592" y="596189"/>
                  <a:pt x="6116592" y="584128"/>
                </a:cubicBezTo>
                <a:lnTo>
                  <a:pt x="6116592" y="437730"/>
                </a:lnTo>
                <a:cubicBezTo>
                  <a:pt x="6116592" y="425669"/>
                  <a:pt x="6107148" y="416104"/>
                  <a:pt x="6095186" y="416104"/>
                </a:cubicBezTo>
                <a:close/>
                <a:moveTo>
                  <a:pt x="6095186" y="122477"/>
                </a:moveTo>
                <a:cubicBezTo>
                  <a:pt x="6083224" y="122477"/>
                  <a:pt x="6073783" y="132043"/>
                  <a:pt x="6073783" y="143688"/>
                </a:cubicBezTo>
                <a:lnTo>
                  <a:pt x="6073783" y="290501"/>
                </a:lnTo>
                <a:cubicBezTo>
                  <a:pt x="6073783" y="302146"/>
                  <a:pt x="6083224" y="311712"/>
                  <a:pt x="6095186" y="311712"/>
                </a:cubicBezTo>
                <a:cubicBezTo>
                  <a:pt x="6107148" y="311712"/>
                  <a:pt x="6116592" y="302146"/>
                  <a:pt x="6116592" y="290501"/>
                </a:cubicBezTo>
                <a:lnTo>
                  <a:pt x="6116592" y="143688"/>
                </a:lnTo>
                <a:cubicBezTo>
                  <a:pt x="6116592" y="132043"/>
                  <a:pt x="6107148" y="122477"/>
                  <a:pt x="6095186" y="122477"/>
                </a:cubicBezTo>
                <a:close/>
                <a:moveTo>
                  <a:pt x="5773474" y="0"/>
                </a:moveTo>
                <a:lnTo>
                  <a:pt x="6075218" y="0"/>
                </a:lnTo>
                <a:lnTo>
                  <a:pt x="6079999" y="11796"/>
                </a:lnTo>
                <a:cubicBezTo>
                  <a:pt x="6083853" y="15695"/>
                  <a:pt x="6089207" y="18086"/>
                  <a:pt x="6095186" y="18086"/>
                </a:cubicBezTo>
                <a:cubicBezTo>
                  <a:pt x="6101167" y="18086"/>
                  <a:pt x="6106520" y="15695"/>
                  <a:pt x="6110374" y="11796"/>
                </a:cubicBezTo>
                <a:lnTo>
                  <a:pt x="6115156" y="0"/>
                </a:lnTo>
                <a:lnTo>
                  <a:pt x="6420046" y="0"/>
                </a:lnTo>
                <a:lnTo>
                  <a:pt x="6420046" y="1020823"/>
                </a:lnTo>
                <a:lnTo>
                  <a:pt x="6465376" y="1027894"/>
                </a:lnTo>
                <a:cubicBezTo>
                  <a:pt x="6981624" y="1106499"/>
                  <a:pt x="7450655" y="1344395"/>
                  <a:pt x="7822733" y="1716210"/>
                </a:cubicBezTo>
                <a:cubicBezTo>
                  <a:pt x="8194181" y="2088025"/>
                  <a:pt x="8432159" y="2557162"/>
                  <a:pt x="8510856" y="3072879"/>
                </a:cubicBezTo>
                <a:lnTo>
                  <a:pt x="8517781" y="3118628"/>
                </a:lnTo>
                <a:lnTo>
                  <a:pt x="12191999" y="3118628"/>
                </a:lnTo>
                <a:lnTo>
                  <a:pt x="12191999" y="3420572"/>
                </a:lnTo>
                <a:lnTo>
                  <a:pt x="12168043" y="3420572"/>
                </a:lnTo>
                <a:cubicBezTo>
                  <a:pt x="12156711" y="3420572"/>
                  <a:pt x="12146637" y="3430138"/>
                  <a:pt x="12146637" y="3442199"/>
                </a:cubicBezTo>
                <a:cubicBezTo>
                  <a:pt x="12146637" y="3453844"/>
                  <a:pt x="12156711" y="3463410"/>
                  <a:pt x="12168043" y="3463410"/>
                </a:cubicBezTo>
                <a:lnTo>
                  <a:pt x="12191999" y="3463410"/>
                </a:lnTo>
                <a:lnTo>
                  <a:pt x="12191999" y="3765770"/>
                </a:lnTo>
                <a:lnTo>
                  <a:pt x="8517781" y="3765770"/>
                </a:lnTo>
                <a:lnTo>
                  <a:pt x="8510856" y="3811519"/>
                </a:lnTo>
                <a:cubicBezTo>
                  <a:pt x="8432159" y="4327237"/>
                  <a:pt x="8194181" y="4796373"/>
                  <a:pt x="7822733" y="5168188"/>
                </a:cubicBezTo>
                <a:cubicBezTo>
                  <a:pt x="7450655" y="5540004"/>
                  <a:pt x="6981624" y="5777899"/>
                  <a:pt x="6465376" y="5856505"/>
                </a:cubicBezTo>
                <a:lnTo>
                  <a:pt x="6420046" y="5863575"/>
                </a:lnTo>
                <a:lnTo>
                  <a:pt x="6420046" y="6870212"/>
                </a:lnTo>
                <a:lnTo>
                  <a:pt x="6116592" y="6870212"/>
                </a:lnTo>
                <a:lnTo>
                  <a:pt x="6116592" y="6781469"/>
                </a:lnTo>
                <a:cubicBezTo>
                  <a:pt x="6116592" y="6769823"/>
                  <a:pt x="6107148" y="6760258"/>
                  <a:pt x="6095186" y="6760258"/>
                </a:cubicBezTo>
                <a:cubicBezTo>
                  <a:pt x="6083224" y="6760258"/>
                  <a:pt x="6073783" y="6769823"/>
                  <a:pt x="6073783" y="6781469"/>
                </a:cubicBezTo>
                <a:lnTo>
                  <a:pt x="6073783" y="6870212"/>
                </a:lnTo>
                <a:lnTo>
                  <a:pt x="5772845" y="6870212"/>
                </a:lnTo>
                <a:lnTo>
                  <a:pt x="5772845" y="5863575"/>
                </a:lnTo>
                <a:lnTo>
                  <a:pt x="5727519" y="5856505"/>
                </a:lnTo>
                <a:cubicBezTo>
                  <a:pt x="5211269" y="5777899"/>
                  <a:pt x="4742237" y="5540004"/>
                  <a:pt x="4370159" y="5168188"/>
                </a:cubicBezTo>
                <a:cubicBezTo>
                  <a:pt x="3998709" y="4796373"/>
                  <a:pt x="3760731" y="4327237"/>
                  <a:pt x="3682034" y="3811519"/>
                </a:cubicBezTo>
                <a:lnTo>
                  <a:pt x="3675109" y="3765770"/>
                </a:lnTo>
                <a:lnTo>
                  <a:pt x="3667615" y="3765770"/>
                </a:lnTo>
                <a:lnTo>
                  <a:pt x="3667615" y="3765769"/>
                </a:lnTo>
                <a:lnTo>
                  <a:pt x="0" y="3765769"/>
                </a:lnTo>
                <a:lnTo>
                  <a:pt x="0" y="3463825"/>
                </a:lnTo>
                <a:lnTo>
                  <a:pt x="50985" y="3463825"/>
                </a:lnTo>
                <a:cubicBezTo>
                  <a:pt x="62317" y="3463825"/>
                  <a:pt x="72391" y="3454259"/>
                  <a:pt x="72391" y="3442198"/>
                </a:cubicBezTo>
                <a:cubicBezTo>
                  <a:pt x="72391" y="3430553"/>
                  <a:pt x="62317" y="3420987"/>
                  <a:pt x="50985" y="3420987"/>
                </a:cubicBezTo>
                <a:lnTo>
                  <a:pt x="0" y="3420987"/>
                </a:lnTo>
                <a:lnTo>
                  <a:pt x="0" y="3118627"/>
                </a:lnTo>
                <a:lnTo>
                  <a:pt x="3675109" y="3118627"/>
                </a:lnTo>
                <a:lnTo>
                  <a:pt x="3682034" y="3072879"/>
                </a:lnTo>
                <a:cubicBezTo>
                  <a:pt x="3760731" y="2557162"/>
                  <a:pt x="3998709" y="2088025"/>
                  <a:pt x="4370790" y="1716210"/>
                </a:cubicBezTo>
                <a:cubicBezTo>
                  <a:pt x="4742869" y="1344395"/>
                  <a:pt x="5211899" y="1106499"/>
                  <a:pt x="5727519" y="1027894"/>
                </a:cubicBezTo>
                <a:lnTo>
                  <a:pt x="5773474" y="102082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92291" y="33956"/>
            <a:ext cx="3569731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sr-Cyrl-RS" sz="20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Тешкоће приликом кретања и коришћења команди</a:t>
            </a:r>
            <a:r>
              <a:rPr lang="sr-Cyrl-RS" sz="2000" dirty="0">
                <a:latin typeface="Cambria" panose="02040503050406030204" pitchFamily="18" charset="0"/>
                <a:ea typeface="Cambria" panose="02040503050406030204" pitchFamily="18" charset="0"/>
              </a:rPr>
              <a:t>. У ову групу спадају </a:t>
            </a:r>
            <a:r>
              <a:rPr lang="sr-Cyrl-R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особе са физичким инвалидитетом</a:t>
            </a:r>
            <a:r>
              <a:rPr lang="sr-Cyrl-RS" sz="2000" dirty="0">
                <a:latin typeface="Cambria" panose="02040503050406030204" pitchFamily="18" charset="0"/>
                <a:ea typeface="Cambria" panose="02040503050406030204" pitchFamily="18" charset="0"/>
              </a:rPr>
              <a:t>, укључујући кориснике инвалидских колица, особе које користе штаке, штапове, протезе и друга помагала за кретање.</a:t>
            </a:r>
            <a:endParaRPr lang="en-GB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5843" name="Picture 3" descr="C:\Users\marin\OneDrive\Radna površina\ppt za D\Senzorni-invaliditet_naslovna-1024x1014.jpg"/>
          <p:cNvPicPr>
            <a:picLocks noChangeAspect="1" noChangeArrowheads="1"/>
          </p:cNvPicPr>
          <p:nvPr/>
        </p:nvPicPr>
        <p:blipFill>
          <a:blip r:embed="rId2" cstate="print"/>
          <a:srcRect l="54411" t="54492" r="2972" b="2857"/>
          <a:stretch>
            <a:fillRect/>
          </a:stretch>
        </p:blipFill>
        <p:spPr bwMode="auto">
          <a:xfrm>
            <a:off x="7147676" y="158780"/>
            <a:ext cx="908178" cy="900000"/>
          </a:xfrm>
          <a:prstGeom prst="rect">
            <a:avLst/>
          </a:prstGeom>
          <a:noFill/>
        </p:spPr>
      </p:pic>
      <p:pic>
        <p:nvPicPr>
          <p:cNvPr id="35844" name="Picture 4" descr="C:\Users\marin\OneDrive\Radna površina\ppt za D\Senzorni-invaliditet_naslovna-1024x1014.jpg"/>
          <p:cNvPicPr>
            <a:picLocks noChangeAspect="1" noChangeArrowheads="1"/>
          </p:cNvPicPr>
          <p:nvPr/>
        </p:nvPicPr>
        <p:blipFill>
          <a:blip r:embed="rId2" cstate="print"/>
          <a:srcRect l="4229" t="4000" r="54841" b="55048"/>
          <a:stretch>
            <a:fillRect/>
          </a:stretch>
        </p:blipFill>
        <p:spPr bwMode="auto">
          <a:xfrm>
            <a:off x="4131826" y="158780"/>
            <a:ext cx="908372" cy="900000"/>
          </a:xfrm>
          <a:prstGeom prst="rect">
            <a:avLst/>
          </a:prstGeom>
          <a:noFill/>
        </p:spPr>
      </p:pic>
      <p:pic>
        <p:nvPicPr>
          <p:cNvPr id="14" name="Picture 4" descr="C:\Users\marin\OneDrive\Radna površina\ppt za D\Senzorni-invaliditet_naslovna-1024x1014.jpg"/>
          <p:cNvPicPr>
            <a:picLocks noChangeAspect="1" noChangeArrowheads="1"/>
          </p:cNvPicPr>
          <p:nvPr/>
        </p:nvPicPr>
        <p:blipFill>
          <a:blip r:embed="rId2" cstate="print"/>
          <a:srcRect l="54778" t="4000" r="3915" b="54857"/>
          <a:stretch>
            <a:fillRect/>
          </a:stretch>
        </p:blipFill>
        <p:spPr bwMode="auto">
          <a:xfrm>
            <a:off x="4131826" y="5770156"/>
            <a:ext cx="912500" cy="900000"/>
          </a:xfrm>
          <a:prstGeom prst="rect">
            <a:avLst/>
          </a:prstGeom>
          <a:noFill/>
        </p:spPr>
      </p:pic>
      <p:pic>
        <p:nvPicPr>
          <p:cNvPr id="15" name="Picture 4" descr="C:\Users\marin\OneDrive\Radna površina\ppt za D\Senzorni-invaliditet_naslovna-1024x1014.jpg"/>
          <p:cNvPicPr>
            <a:picLocks noChangeAspect="1" noChangeArrowheads="1"/>
          </p:cNvPicPr>
          <p:nvPr/>
        </p:nvPicPr>
        <p:blipFill>
          <a:blip r:embed="rId2" cstate="print"/>
          <a:srcRect l="3475" t="54286" r="55407" b="4762"/>
          <a:stretch>
            <a:fillRect/>
          </a:stretch>
        </p:blipFill>
        <p:spPr bwMode="auto">
          <a:xfrm>
            <a:off x="7147676" y="5770156"/>
            <a:ext cx="912556" cy="90000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9974F9-8712-21F0-0FC6-5FDAAC45EAF2}"/>
              </a:ext>
            </a:extLst>
          </p:cNvPr>
          <p:cNvSpPr txBox="1"/>
          <p:nvPr/>
        </p:nvSpPr>
        <p:spPr>
          <a:xfrm>
            <a:off x="4711721" y="2305615"/>
            <a:ext cx="276855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За потребе анализе </a:t>
            </a:r>
            <a:r>
              <a:rPr lang="ru-RU" sz="2000" b="1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учешћа у саобраћају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функционалне потребе особа са инвалидитетом могу се груписати у четири основне области</a:t>
            </a:r>
            <a:endParaRPr lang="en-GB" sz="20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C1763B6D-A291-BA6D-1601-1451BE3B9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895" y="3961722"/>
            <a:ext cx="356973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20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Тешкоће у пријему звучних информација и комуникацији</a:t>
            </a:r>
            <a:r>
              <a:rPr lang="en-GB" sz="20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ru-RU" sz="20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У ову групу спадају глуве и наглуве особе, односно </a:t>
            </a:r>
            <a:r>
              <a:rPr lang="ru-RU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особе са оштећењем слуха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, као и особе које користе алтернативне начине комуникације.</a:t>
            </a:r>
            <a:endParaRPr lang="en-GB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6F09CA48-7409-AC1B-A1A0-890217759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1346" y="3807834"/>
            <a:ext cx="3569731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20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Тешкоће у разумевању информација, оријентацији и доношењу одлука.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У ову групу спадају </a:t>
            </a:r>
            <a:r>
              <a:rPr lang="ru-RU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особе са интелектуалним и когнитивним инвалидитетом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и одређеним сметњама у развоју.</a:t>
            </a:r>
            <a:endParaRPr lang="en-GB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14D5EEFF-D36A-5BE0-00C5-6E7D81606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1346" y="366623"/>
            <a:ext cx="356973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20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Тешкоће у пријему визуелних информација и оријентацији у простору</a:t>
            </a:r>
            <a:r>
              <a:rPr lang="en-GB" sz="20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У ову групу спадају слепе и слабовиде особе, односно </a:t>
            </a:r>
            <a:r>
              <a:rPr lang="ru-RU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особе са оштећењем вида</a:t>
            </a:r>
            <a:r>
              <a:rPr lang="ru-RU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GB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  <p:bldP spid="12" grpId="0"/>
      <p:bldP spid="13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marin\OneDrive\Radna površina\MARINA SF\Četvrta godina\Zavrsni rad\слике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5012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062" y="378189"/>
            <a:ext cx="3524794" cy="719092"/>
          </a:xfrm>
        </p:spPr>
        <p:txBody>
          <a:bodyPr>
            <a:noAutofit/>
          </a:bodyPr>
          <a:lstStyle/>
          <a:p>
            <a:r>
              <a:rPr lang="en-US" sz="4000" dirty="0">
                <a:latin typeface="Cambria" pitchFamily="18" charset="0"/>
                <a:ea typeface="Cambria" pitchFamily="18" charset="0"/>
              </a:rPr>
              <a:t>1.4. </a:t>
            </a:r>
            <a:r>
              <a:rPr lang="en-US" sz="4000" dirty="0" err="1">
                <a:latin typeface="Cambria" pitchFamily="18" charset="0"/>
                <a:ea typeface="Cambria" pitchFamily="18" charset="0"/>
              </a:rPr>
              <a:t>Бројност</a:t>
            </a:r>
            <a:br>
              <a:rPr lang="en-US" sz="4000" dirty="0">
                <a:latin typeface="Cambria" pitchFamily="18" charset="0"/>
                <a:ea typeface="Cambria" pitchFamily="18" charset="0"/>
              </a:rPr>
            </a:br>
            <a:endParaRPr lang="en-US" sz="4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18</a:t>
            </a:fld>
            <a:endParaRPr lang="sr-Latn-RS" dirty="0"/>
          </a:p>
        </p:txBody>
      </p:sp>
      <p:sp>
        <p:nvSpPr>
          <p:cNvPr id="4" name="Rectangle 3"/>
          <p:cNvSpPr/>
          <p:nvPr/>
        </p:nvSpPr>
        <p:spPr>
          <a:xfrm>
            <a:off x="169816" y="1143727"/>
            <a:ext cx="12022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Cambria" pitchFamily="18" charset="0"/>
                <a:ea typeface="Cambria" pitchFamily="18" charset="0"/>
              </a:rPr>
              <a:t>Особе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чине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значајан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део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светске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популације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.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Међутим</a:t>
            </a:r>
            <a:r>
              <a:rPr lang="en-US" dirty="0">
                <a:latin typeface="Cambria" pitchFamily="18" charset="0"/>
                <a:ea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удео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особа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dirty="0">
                <a:latin typeface="Cambria" pitchFamily="18" charset="0"/>
                <a:ea typeface="Cambria" pitchFamily="18" charset="0"/>
              </a:rPr>
              <a:t> у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популацији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се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разликује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у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зависности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од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подручја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начина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дефинисања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и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евидентирања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инвалидитета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. </a:t>
            </a: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116182" y="2330296"/>
            <a:ext cx="99190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Процене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Светске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здравствене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организације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говоре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1,3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милијарде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људи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живи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неком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врстом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што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чини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око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16%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целокупне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популације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31075" y="3703883"/>
            <a:ext cx="1156062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значајно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мањем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проценту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светској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популацији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извештавају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Уједињене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Нације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кроз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своју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базу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Статистике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о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званичним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подацима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прикупљених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67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држава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света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живи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3,18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милијарди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људи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као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препознато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167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милиона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или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око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5,3%.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Овако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значајне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разлике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проценту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популацији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последица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чињенице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званичним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базама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овај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број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потцењује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јер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многе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ниско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средње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развијене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земље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придају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велики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значај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евидентирању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ове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категорије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становништва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pic>
        <p:nvPicPr>
          <p:cNvPr id="8" name="Picture 4" descr="C:\Users\marin\OneDrive\Radna površina\MARINA SF\Četvrta godina\Zavrsni rad\слике\imag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45012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94063" y="378189"/>
            <a:ext cx="3524794" cy="7190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1E578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j-cs"/>
              </a:rPr>
              <a:t>1.4. Бројност</a:t>
            </a:r>
            <a:b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1E578E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j-cs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E578E"/>
              </a:solidFill>
              <a:effectLst/>
              <a:uLnTx/>
              <a:uFillTx/>
              <a:latin typeface="Cambria" pitchFamily="18" charset="0"/>
              <a:ea typeface="Cambria" pitchFamily="18" charset="0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9817" y="1143727"/>
            <a:ext cx="12022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latin typeface="Cambria" pitchFamily="18" charset="0"/>
                <a:ea typeface="Cambria" pitchFamily="18" charset="0"/>
              </a:rPr>
              <a:t>Особе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чине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значајан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део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светске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популације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.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Међутим</a:t>
            </a:r>
            <a:r>
              <a:rPr lang="en-US" dirty="0">
                <a:latin typeface="Cambria" pitchFamily="18" charset="0"/>
                <a:ea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удео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особа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dirty="0">
                <a:latin typeface="Cambria" pitchFamily="18" charset="0"/>
                <a:ea typeface="Cambria" pitchFamily="18" charset="0"/>
              </a:rPr>
              <a:t> у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популацији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се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разликује</a:t>
            </a:r>
            <a:r>
              <a:rPr lang="en-US" dirty="0">
                <a:latin typeface="Cambria" pitchFamily="18" charset="0"/>
                <a:ea typeface="Cambria" pitchFamily="18" charset="0"/>
              </a:rPr>
              <a:t> у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зависности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од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подручја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,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начина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дефинисања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и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евидентирања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</a:rPr>
              <a:t>инвалидитета</a:t>
            </a:r>
            <a:r>
              <a:rPr lang="en-US" dirty="0">
                <a:latin typeface="Cambria" pitchFamily="18" charset="0"/>
                <a:ea typeface="Cambria" pitchFamily="18" charset="0"/>
              </a:rPr>
              <a:t>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" grpId="0"/>
      <p:bldP spid="37890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19</a:t>
            </a:fld>
            <a:endParaRPr lang="sr-Latn-RS" dirty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48195" y="344395"/>
            <a:ext cx="1157369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Подаци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о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уделу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укупној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популацији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континентима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подацима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Уједињених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Нација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приказани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Слици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1.1.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основу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ових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података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може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видети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највећи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удео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забележен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Европи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Северној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Америци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преко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10%.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Ови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подаци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могу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сматрати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очекиваним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разлога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1" y="1321872"/>
            <a:ext cx="6688181" cy="4987487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91737" y="1953459"/>
            <a:ext cx="443701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ts val="300"/>
              </a:spcBef>
              <a:spcAft>
                <a:spcPts val="300"/>
              </a:spcAft>
            </a:pP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Прво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према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подацима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Уједињених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Нација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ова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два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континента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имају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просечно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најстарије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становништво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планети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медијана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старости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: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Европа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– 41,8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година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и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Северна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Америка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– 38,2)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што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директној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вези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учесталошћу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</a:p>
          <a:p>
            <a:pPr lvl="0" algn="just" fontAlgn="base">
              <a:spcBef>
                <a:spcPts val="300"/>
              </a:spcBef>
              <a:spcAft>
                <a:spcPts val="300"/>
              </a:spcAft>
            </a:pPr>
            <a:endParaRPr lang="en-US" dirty="0">
              <a:latin typeface="Cambria" pitchFamily="18" charset="0"/>
              <a:ea typeface="Cambria" pitchFamily="18" charset="0"/>
              <a:cs typeface="Times New Roman" pitchFamily="18" charset="0"/>
            </a:endParaRPr>
          </a:p>
          <a:p>
            <a:pPr lvl="0" algn="just" fontAlgn="base">
              <a:spcBef>
                <a:spcPts val="300"/>
              </a:spcBef>
              <a:spcAft>
                <a:spcPts val="300"/>
              </a:spcAft>
            </a:pP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Даље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овим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континентима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налази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највећи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број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високо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развијених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земаља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које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имају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високу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свест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о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инклузији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што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доприноси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њиховој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детаљнијој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Cambria" pitchFamily="18" charset="0"/>
                <a:ea typeface="Cambria" pitchFamily="18" charset="0"/>
                <a:cs typeface="Times New Roman" pitchFamily="18" charset="0"/>
              </a:rPr>
              <a:t>евиденцији</a:t>
            </a:r>
            <a:r>
              <a:rPr lang="en-US" dirty="0"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endParaRPr lang="en-US" sz="2800" dirty="0"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60125" y="6314105"/>
            <a:ext cx="68318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i="1" dirty="0" err="1">
                <a:latin typeface="Cambria" pitchFamily="18" charset="0"/>
                <a:ea typeface="Cambria" pitchFamily="18" charset="0"/>
              </a:rPr>
              <a:t>Слика</a:t>
            </a:r>
            <a:r>
              <a:rPr lang="en-US" sz="1600" i="1" dirty="0">
                <a:latin typeface="Cambria" pitchFamily="18" charset="0"/>
                <a:ea typeface="Cambria" pitchFamily="18" charset="0"/>
              </a:rPr>
              <a:t> 1.1. </a:t>
            </a:r>
            <a:r>
              <a:rPr lang="en-US" sz="1600" i="1" dirty="0" err="1">
                <a:latin typeface="Cambria" pitchFamily="18" charset="0"/>
                <a:ea typeface="Cambria" pitchFamily="18" charset="0"/>
              </a:rPr>
              <a:t>Проценат</a:t>
            </a:r>
            <a:r>
              <a:rPr lang="en-US" sz="1600" i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600" i="1" dirty="0" err="1">
                <a:latin typeface="Cambria" pitchFamily="18" charset="0"/>
                <a:ea typeface="Cambria" pitchFamily="18" charset="0"/>
              </a:rPr>
              <a:t>особа</a:t>
            </a:r>
            <a:r>
              <a:rPr lang="en-US" sz="1600" i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600" i="1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1600" i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600" i="1" dirty="0" err="1">
                <a:latin typeface="Cambria" pitchFamily="18" charset="0"/>
                <a:ea typeface="Cambria" pitchFamily="18" charset="0"/>
              </a:rPr>
              <a:t>инвалидитетом</a:t>
            </a:r>
            <a:r>
              <a:rPr lang="en-US" sz="1600" i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600" i="1" dirty="0" err="1">
                <a:latin typeface="Cambria" pitchFamily="18" charset="0"/>
                <a:ea typeface="Cambria" pitchFamily="18" charset="0"/>
              </a:rPr>
              <a:t>по</a:t>
            </a:r>
            <a:r>
              <a:rPr lang="en-US" sz="1600" i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1600" i="1" dirty="0" err="1">
                <a:latin typeface="Cambria" pitchFamily="18" charset="0"/>
                <a:ea typeface="Cambria" pitchFamily="18" charset="0"/>
              </a:rPr>
              <a:t>континентима</a:t>
            </a:r>
            <a:endParaRPr lang="en-US" sz="1600" i="1" dirty="0"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20</a:t>
            </a:fld>
            <a:endParaRPr lang="sr-Latn-RS" dirty="0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431073" y="706521"/>
            <a:ext cx="1116874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односу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податке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Уједињених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Нација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значајно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већи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број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Европи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процењен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извештају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Европских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експерата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о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овом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извештају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сваки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четврти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становник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Европске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Уније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Проценти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удела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крећу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од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12,0%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Малти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40,1%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Летонији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Слично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као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европским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земљама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Центар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контролу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превенцију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болести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процењује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27%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становника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Сједињених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Држава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неку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врсту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С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обзиром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значајан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удео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популацији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високоразвијених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земаља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јасно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ће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друштва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сусретати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великим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изазовима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циљу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унапређења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инклузије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029" y="2965269"/>
            <a:ext cx="5894502" cy="3540034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</p:pic>
      <p:grpSp>
        <p:nvGrpSpPr>
          <p:cNvPr id="19" name="Google Shape;460;p46"/>
          <p:cNvGrpSpPr/>
          <p:nvPr/>
        </p:nvGrpSpPr>
        <p:grpSpPr>
          <a:xfrm>
            <a:off x="615318" y="3434253"/>
            <a:ext cx="4425733" cy="2910245"/>
            <a:chOff x="235800" y="830650"/>
            <a:chExt cx="6978450" cy="4588844"/>
          </a:xfrm>
        </p:grpSpPr>
        <p:sp>
          <p:nvSpPr>
            <p:cNvPr id="20" name="Google Shape;461;p46"/>
            <p:cNvSpPr/>
            <p:nvPr/>
          </p:nvSpPr>
          <p:spPr>
            <a:xfrm>
              <a:off x="235800" y="1224769"/>
              <a:ext cx="2592225" cy="4194725"/>
            </a:xfrm>
            <a:custGeom>
              <a:avLst/>
              <a:gdLst/>
              <a:ahLst/>
              <a:cxnLst/>
              <a:rect l="l" t="t" r="r" b="b"/>
              <a:pathLst>
                <a:path w="103689" h="167789" extrusionOk="0">
                  <a:moveTo>
                    <a:pt x="13807" y="0"/>
                  </a:moveTo>
                  <a:cubicBezTo>
                    <a:pt x="11526" y="0"/>
                    <a:pt x="9194" y="921"/>
                    <a:pt x="7431" y="2357"/>
                  </a:cubicBezTo>
                  <a:cubicBezTo>
                    <a:pt x="6418" y="3183"/>
                    <a:pt x="7559" y="5231"/>
                    <a:pt x="8433" y="6203"/>
                  </a:cubicBezTo>
                  <a:cubicBezTo>
                    <a:pt x="9308" y="7175"/>
                    <a:pt x="10393" y="8259"/>
                    <a:pt x="10189" y="9549"/>
                  </a:cubicBezTo>
                  <a:cubicBezTo>
                    <a:pt x="9355" y="9975"/>
                    <a:pt x="8287" y="10084"/>
                    <a:pt x="7292" y="10084"/>
                  </a:cubicBezTo>
                  <a:cubicBezTo>
                    <a:pt x="7024" y="10084"/>
                    <a:pt x="6762" y="10076"/>
                    <a:pt x="6511" y="10065"/>
                  </a:cubicBezTo>
                  <a:cubicBezTo>
                    <a:pt x="6102" y="10046"/>
                    <a:pt x="5686" y="9992"/>
                    <a:pt x="5277" y="9992"/>
                  </a:cubicBezTo>
                  <a:cubicBezTo>
                    <a:pt x="4990" y="9992"/>
                    <a:pt x="4705" y="10019"/>
                    <a:pt x="4430" y="10104"/>
                  </a:cubicBezTo>
                  <a:cubicBezTo>
                    <a:pt x="3763" y="10310"/>
                    <a:pt x="3182" y="11034"/>
                    <a:pt x="3440" y="11683"/>
                  </a:cubicBezTo>
                  <a:cubicBezTo>
                    <a:pt x="2981" y="12481"/>
                    <a:pt x="2431" y="12899"/>
                    <a:pt x="2962" y="13650"/>
                  </a:cubicBezTo>
                  <a:cubicBezTo>
                    <a:pt x="3377" y="14235"/>
                    <a:pt x="4081" y="14716"/>
                    <a:pt x="4076" y="15434"/>
                  </a:cubicBezTo>
                  <a:cubicBezTo>
                    <a:pt x="4071" y="16003"/>
                    <a:pt x="3591" y="16462"/>
                    <a:pt x="3082" y="16719"/>
                  </a:cubicBezTo>
                  <a:cubicBezTo>
                    <a:pt x="2572" y="16973"/>
                    <a:pt x="2000" y="17102"/>
                    <a:pt x="1518" y="17408"/>
                  </a:cubicBezTo>
                  <a:cubicBezTo>
                    <a:pt x="13" y="18366"/>
                    <a:pt x="0" y="20519"/>
                    <a:pt x="159" y="22295"/>
                  </a:cubicBezTo>
                  <a:cubicBezTo>
                    <a:pt x="1133" y="23491"/>
                    <a:pt x="1285" y="25550"/>
                    <a:pt x="817" y="27017"/>
                  </a:cubicBezTo>
                  <a:cubicBezTo>
                    <a:pt x="639" y="27577"/>
                    <a:pt x="351" y="28172"/>
                    <a:pt x="552" y="28724"/>
                  </a:cubicBezTo>
                  <a:cubicBezTo>
                    <a:pt x="782" y="29356"/>
                    <a:pt x="1526" y="29605"/>
                    <a:pt x="2177" y="29773"/>
                  </a:cubicBezTo>
                  <a:cubicBezTo>
                    <a:pt x="2891" y="29958"/>
                    <a:pt x="3669" y="30130"/>
                    <a:pt x="4408" y="30130"/>
                  </a:cubicBezTo>
                  <a:cubicBezTo>
                    <a:pt x="5109" y="30130"/>
                    <a:pt x="5775" y="29975"/>
                    <a:pt x="6314" y="29528"/>
                  </a:cubicBezTo>
                  <a:cubicBezTo>
                    <a:pt x="7583" y="28478"/>
                    <a:pt x="9157" y="28121"/>
                    <a:pt x="10834" y="28121"/>
                  </a:cubicBezTo>
                  <a:cubicBezTo>
                    <a:pt x="13016" y="28121"/>
                    <a:pt x="15374" y="28725"/>
                    <a:pt x="17464" y="29196"/>
                  </a:cubicBezTo>
                  <a:cubicBezTo>
                    <a:pt x="18740" y="29482"/>
                    <a:pt x="20083" y="29952"/>
                    <a:pt x="20830" y="31028"/>
                  </a:cubicBezTo>
                  <a:cubicBezTo>
                    <a:pt x="21824" y="32461"/>
                    <a:pt x="21400" y="34451"/>
                    <a:pt x="20580" y="35993"/>
                  </a:cubicBezTo>
                  <a:cubicBezTo>
                    <a:pt x="19762" y="37533"/>
                    <a:pt x="18587" y="38903"/>
                    <a:pt x="18068" y="40567"/>
                  </a:cubicBezTo>
                  <a:cubicBezTo>
                    <a:pt x="17582" y="42129"/>
                    <a:pt x="17717" y="43806"/>
                    <a:pt x="17859" y="45436"/>
                  </a:cubicBezTo>
                  <a:cubicBezTo>
                    <a:pt x="18032" y="47441"/>
                    <a:pt x="18242" y="49554"/>
                    <a:pt x="19405" y="51198"/>
                  </a:cubicBezTo>
                  <a:cubicBezTo>
                    <a:pt x="20624" y="52922"/>
                    <a:pt x="21392" y="55494"/>
                    <a:pt x="21294" y="57601"/>
                  </a:cubicBezTo>
                  <a:cubicBezTo>
                    <a:pt x="21216" y="59294"/>
                    <a:pt x="20619" y="60958"/>
                    <a:pt x="20775" y="62645"/>
                  </a:cubicBezTo>
                  <a:cubicBezTo>
                    <a:pt x="21057" y="65704"/>
                    <a:pt x="23699" y="67999"/>
                    <a:pt x="26397" y="69471"/>
                  </a:cubicBezTo>
                  <a:cubicBezTo>
                    <a:pt x="29219" y="71013"/>
                    <a:pt x="31651" y="73637"/>
                    <a:pt x="32623" y="76701"/>
                  </a:cubicBezTo>
                  <a:cubicBezTo>
                    <a:pt x="33112" y="78241"/>
                    <a:pt x="33257" y="79868"/>
                    <a:pt x="33688" y="81425"/>
                  </a:cubicBezTo>
                  <a:cubicBezTo>
                    <a:pt x="34432" y="84119"/>
                    <a:pt x="36051" y="86565"/>
                    <a:pt x="38239" y="88307"/>
                  </a:cubicBezTo>
                  <a:cubicBezTo>
                    <a:pt x="39834" y="89575"/>
                    <a:pt x="42451" y="90023"/>
                    <a:pt x="44455" y="90388"/>
                  </a:cubicBezTo>
                  <a:cubicBezTo>
                    <a:pt x="45495" y="90578"/>
                    <a:pt x="46617" y="90728"/>
                    <a:pt x="47400" y="91437"/>
                  </a:cubicBezTo>
                  <a:cubicBezTo>
                    <a:pt x="47762" y="91764"/>
                    <a:pt x="48023" y="92187"/>
                    <a:pt x="48369" y="92530"/>
                  </a:cubicBezTo>
                  <a:cubicBezTo>
                    <a:pt x="50044" y="94188"/>
                    <a:pt x="53127" y="93507"/>
                    <a:pt x="54821" y="95145"/>
                  </a:cubicBezTo>
                  <a:cubicBezTo>
                    <a:pt x="55259" y="95566"/>
                    <a:pt x="55558" y="96107"/>
                    <a:pt x="55941" y="96579"/>
                  </a:cubicBezTo>
                  <a:cubicBezTo>
                    <a:pt x="56887" y="97736"/>
                    <a:pt x="58370" y="98428"/>
                    <a:pt x="59861" y="98428"/>
                  </a:cubicBezTo>
                  <a:cubicBezTo>
                    <a:pt x="60003" y="98428"/>
                    <a:pt x="60145" y="98421"/>
                    <a:pt x="60286" y="98409"/>
                  </a:cubicBezTo>
                  <a:lnTo>
                    <a:pt x="60286" y="98409"/>
                  </a:lnTo>
                  <a:cubicBezTo>
                    <a:pt x="59905" y="99653"/>
                    <a:pt x="61397" y="101114"/>
                    <a:pt x="60936" y="102330"/>
                  </a:cubicBezTo>
                  <a:cubicBezTo>
                    <a:pt x="60565" y="103312"/>
                    <a:pt x="59445" y="103741"/>
                    <a:pt x="58674" y="104452"/>
                  </a:cubicBezTo>
                  <a:cubicBezTo>
                    <a:pt x="57337" y="105685"/>
                    <a:pt x="57129" y="107795"/>
                    <a:pt x="57705" y="109521"/>
                  </a:cubicBezTo>
                  <a:cubicBezTo>
                    <a:pt x="58282" y="111246"/>
                    <a:pt x="59498" y="112671"/>
                    <a:pt x="60717" y="114022"/>
                  </a:cubicBezTo>
                  <a:cubicBezTo>
                    <a:pt x="62978" y="116530"/>
                    <a:pt x="65696" y="117746"/>
                    <a:pt x="68148" y="120066"/>
                  </a:cubicBezTo>
                  <a:cubicBezTo>
                    <a:pt x="70420" y="122216"/>
                    <a:pt x="70937" y="125696"/>
                    <a:pt x="70438" y="128784"/>
                  </a:cubicBezTo>
                  <a:cubicBezTo>
                    <a:pt x="69938" y="131872"/>
                    <a:pt x="68585" y="134744"/>
                    <a:pt x="67620" y="137718"/>
                  </a:cubicBezTo>
                  <a:cubicBezTo>
                    <a:pt x="65814" y="143276"/>
                    <a:pt x="65376" y="149382"/>
                    <a:pt x="67102" y="154963"/>
                  </a:cubicBezTo>
                  <a:cubicBezTo>
                    <a:pt x="68828" y="160546"/>
                    <a:pt x="72869" y="165522"/>
                    <a:pt x="78283" y="167717"/>
                  </a:cubicBezTo>
                  <a:cubicBezTo>
                    <a:pt x="78404" y="167766"/>
                    <a:pt x="78530" y="167788"/>
                    <a:pt x="78658" y="167788"/>
                  </a:cubicBezTo>
                  <a:cubicBezTo>
                    <a:pt x="79167" y="167788"/>
                    <a:pt x="79705" y="167444"/>
                    <a:pt x="80056" y="167066"/>
                  </a:cubicBezTo>
                  <a:cubicBezTo>
                    <a:pt x="80495" y="166591"/>
                    <a:pt x="80589" y="165833"/>
                    <a:pt x="80281" y="165265"/>
                  </a:cubicBezTo>
                  <a:cubicBezTo>
                    <a:pt x="79304" y="163467"/>
                    <a:pt x="77566" y="161932"/>
                    <a:pt x="76298" y="160326"/>
                  </a:cubicBezTo>
                  <a:cubicBezTo>
                    <a:pt x="75898" y="159821"/>
                    <a:pt x="75478" y="159248"/>
                    <a:pt x="75530" y="158607"/>
                  </a:cubicBezTo>
                  <a:cubicBezTo>
                    <a:pt x="75589" y="157886"/>
                    <a:pt x="76208" y="157367"/>
                    <a:pt x="76666" y="156807"/>
                  </a:cubicBezTo>
                  <a:cubicBezTo>
                    <a:pt x="77361" y="155947"/>
                    <a:pt x="77729" y="154867"/>
                    <a:pt x="77704" y="153762"/>
                  </a:cubicBezTo>
                  <a:cubicBezTo>
                    <a:pt x="77674" y="152733"/>
                    <a:pt x="77075" y="151726"/>
                    <a:pt x="77111" y="150697"/>
                  </a:cubicBezTo>
                  <a:cubicBezTo>
                    <a:pt x="77146" y="149667"/>
                    <a:pt x="77701" y="148583"/>
                    <a:pt x="78676" y="148251"/>
                  </a:cubicBezTo>
                  <a:cubicBezTo>
                    <a:pt x="79120" y="148100"/>
                    <a:pt x="79614" y="148115"/>
                    <a:pt x="80042" y="147926"/>
                  </a:cubicBezTo>
                  <a:cubicBezTo>
                    <a:pt x="81453" y="147303"/>
                    <a:pt x="81228" y="145153"/>
                    <a:pt x="82249" y="143996"/>
                  </a:cubicBezTo>
                  <a:cubicBezTo>
                    <a:pt x="82722" y="143460"/>
                    <a:pt x="83419" y="143193"/>
                    <a:pt x="84064" y="142883"/>
                  </a:cubicBezTo>
                  <a:cubicBezTo>
                    <a:pt x="86792" y="141571"/>
                    <a:pt x="89035" y="138972"/>
                    <a:pt x="89283" y="135957"/>
                  </a:cubicBezTo>
                  <a:cubicBezTo>
                    <a:pt x="89483" y="133544"/>
                    <a:pt x="88605" y="130615"/>
                    <a:pt x="90438" y="129034"/>
                  </a:cubicBezTo>
                  <a:cubicBezTo>
                    <a:pt x="91238" y="128344"/>
                    <a:pt x="92244" y="128199"/>
                    <a:pt x="93314" y="128199"/>
                  </a:cubicBezTo>
                  <a:cubicBezTo>
                    <a:pt x="94087" y="128199"/>
                    <a:pt x="94894" y="128275"/>
                    <a:pt x="95682" y="128275"/>
                  </a:cubicBezTo>
                  <a:cubicBezTo>
                    <a:pt x="96098" y="128275"/>
                    <a:pt x="96509" y="128254"/>
                    <a:pt x="96908" y="128189"/>
                  </a:cubicBezTo>
                  <a:cubicBezTo>
                    <a:pt x="97800" y="128044"/>
                    <a:pt x="98396" y="127214"/>
                    <a:pt x="98814" y="126412"/>
                  </a:cubicBezTo>
                  <a:cubicBezTo>
                    <a:pt x="99231" y="125609"/>
                    <a:pt x="99280" y="124658"/>
                    <a:pt x="99129" y="123766"/>
                  </a:cubicBezTo>
                  <a:cubicBezTo>
                    <a:pt x="98945" y="122668"/>
                    <a:pt x="98473" y="121597"/>
                    <a:pt x="98577" y="120489"/>
                  </a:cubicBezTo>
                  <a:cubicBezTo>
                    <a:pt x="98723" y="118930"/>
                    <a:pt x="99942" y="117730"/>
                    <a:pt x="100886" y="116480"/>
                  </a:cubicBezTo>
                  <a:cubicBezTo>
                    <a:pt x="102003" y="114998"/>
                    <a:pt x="102797" y="113297"/>
                    <a:pt x="103214" y="111488"/>
                  </a:cubicBezTo>
                  <a:cubicBezTo>
                    <a:pt x="103689" y="109429"/>
                    <a:pt x="102371" y="106997"/>
                    <a:pt x="100524" y="105970"/>
                  </a:cubicBezTo>
                  <a:cubicBezTo>
                    <a:pt x="98677" y="104943"/>
                    <a:pt x="96462" y="104915"/>
                    <a:pt x="94350" y="104853"/>
                  </a:cubicBezTo>
                  <a:cubicBezTo>
                    <a:pt x="92237" y="104794"/>
                    <a:pt x="89999" y="104633"/>
                    <a:pt x="88273" y="103414"/>
                  </a:cubicBezTo>
                  <a:cubicBezTo>
                    <a:pt x="86692" y="102296"/>
                    <a:pt x="85799" y="100469"/>
                    <a:pt x="84550" y="98991"/>
                  </a:cubicBezTo>
                  <a:cubicBezTo>
                    <a:pt x="82441" y="96497"/>
                    <a:pt x="79375" y="95057"/>
                    <a:pt x="76410" y="93690"/>
                  </a:cubicBezTo>
                  <a:cubicBezTo>
                    <a:pt x="75559" y="93298"/>
                    <a:pt x="74630" y="92901"/>
                    <a:pt x="73720" y="92901"/>
                  </a:cubicBezTo>
                  <a:cubicBezTo>
                    <a:pt x="73431" y="92901"/>
                    <a:pt x="73144" y="92941"/>
                    <a:pt x="72862" y="93034"/>
                  </a:cubicBezTo>
                  <a:cubicBezTo>
                    <a:pt x="72400" y="93185"/>
                    <a:pt x="71985" y="93473"/>
                    <a:pt x="71508" y="93564"/>
                  </a:cubicBezTo>
                  <a:cubicBezTo>
                    <a:pt x="71390" y="93586"/>
                    <a:pt x="71274" y="93597"/>
                    <a:pt x="71159" y="93597"/>
                  </a:cubicBezTo>
                  <a:cubicBezTo>
                    <a:pt x="70006" y="93597"/>
                    <a:pt x="69033" y="92520"/>
                    <a:pt x="67966" y="91944"/>
                  </a:cubicBezTo>
                  <a:cubicBezTo>
                    <a:pt x="67424" y="91651"/>
                    <a:pt x="66830" y="91518"/>
                    <a:pt x="66231" y="91518"/>
                  </a:cubicBezTo>
                  <a:cubicBezTo>
                    <a:pt x="64138" y="91518"/>
                    <a:pt x="61986" y="93147"/>
                    <a:pt x="61817" y="95293"/>
                  </a:cubicBezTo>
                  <a:cubicBezTo>
                    <a:pt x="61476" y="95410"/>
                    <a:pt x="61056" y="95468"/>
                    <a:pt x="60611" y="95468"/>
                  </a:cubicBezTo>
                  <a:cubicBezTo>
                    <a:pt x="59413" y="95468"/>
                    <a:pt x="58031" y="95047"/>
                    <a:pt x="57510" y="94228"/>
                  </a:cubicBezTo>
                  <a:cubicBezTo>
                    <a:pt x="56995" y="93419"/>
                    <a:pt x="56789" y="92287"/>
                    <a:pt x="55904" y="91918"/>
                  </a:cubicBezTo>
                  <a:cubicBezTo>
                    <a:pt x="55432" y="91722"/>
                    <a:pt x="54840" y="91796"/>
                    <a:pt x="54455" y="91458"/>
                  </a:cubicBezTo>
                  <a:cubicBezTo>
                    <a:pt x="53818" y="90898"/>
                    <a:pt x="54313" y="89881"/>
                    <a:pt x="54428" y="89040"/>
                  </a:cubicBezTo>
                  <a:cubicBezTo>
                    <a:pt x="54609" y="87696"/>
                    <a:pt x="53607" y="86419"/>
                    <a:pt x="52383" y="85834"/>
                  </a:cubicBezTo>
                  <a:cubicBezTo>
                    <a:pt x="51161" y="85249"/>
                    <a:pt x="49761" y="85202"/>
                    <a:pt x="48407" y="85159"/>
                  </a:cubicBezTo>
                  <a:cubicBezTo>
                    <a:pt x="47051" y="85115"/>
                    <a:pt x="45649" y="85054"/>
                    <a:pt x="44436" y="84447"/>
                  </a:cubicBezTo>
                  <a:cubicBezTo>
                    <a:pt x="42077" y="83264"/>
                    <a:pt x="41111" y="80063"/>
                    <a:pt x="42146" y="77635"/>
                  </a:cubicBezTo>
                  <a:cubicBezTo>
                    <a:pt x="43156" y="75267"/>
                    <a:pt x="45760" y="73783"/>
                    <a:pt x="48337" y="73783"/>
                  </a:cubicBezTo>
                  <a:cubicBezTo>
                    <a:pt x="48401" y="73783"/>
                    <a:pt x="48464" y="73784"/>
                    <a:pt x="48528" y="73786"/>
                  </a:cubicBezTo>
                  <a:cubicBezTo>
                    <a:pt x="51112" y="73862"/>
                    <a:pt x="53842" y="75749"/>
                    <a:pt x="53870" y="78335"/>
                  </a:cubicBezTo>
                  <a:cubicBezTo>
                    <a:pt x="53875" y="78746"/>
                    <a:pt x="54287" y="78928"/>
                    <a:pt x="54735" y="78928"/>
                  </a:cubicBezTo>
                  <a:cubicBezTo>
                    <a:pt x="55004" y="78928"/>
                    <a:pt x="55285" y="78863"/>
                    <a:pt x="55498" y="78741"/>
                  </a:cubicBezTo>
                  <a:cubicBezTo>
                    <a:pt x="56067" y="78416"/>
                    <a:pt x="56365" y="77760"/>
                    <a:pt x="56505" y="77119"/>
                  </a:cubicBezTo>
                  <a:cubicBezTo>
                    <a:pt x="56645" y="76478"/>
                    <a:pt x="56664" y="75812"/>
                    <a:pt x="56860" y="75186"/>
                  </a:cubicBezTo>
                  <a:cubicBezTo>
                    <a:pt x="57310" y="73749"/>
                    <a:pt x="58757" y="72690"/>
                    <a:pt x="60261" y="72690"/>
                  </a:cubicBezTo>
                  <a:cubicBezTo>
                    <a:pt x="60273" y="72690"/>
                    <a:pt x="60285" y="72690"/>
                    <a:pt x="60297" y="72690"/>
                  </a:cubicBezTo>
                  <a:cubicBezTo>
                    <a:pt x="60306" y="72690"/>
                    <a:pt x="60314" y="72690"/>
                    <a:pt x="60323" y="72690"/>
                  </a:cubicBezTo>
                  <a:cubicBezTo>
                    <a:pt x="61893" y="72690"/>
                    <a:pt x="62998" y="71122"/>
                    <a:pt x="64116" y="70013"/>
                  </a:cubicBezTo>
                  <a:cubicBezTo>
                    <a:pt x="65241" y="68896"/>
                    <a:pt x="65913" y="67214"/>
                    <a:pt x="65469" y="65693"/>
                  </a:cubicBezTo>
                  <a:cubicBezTo>
                    <a:pt x="65229" y="64873"/>
                    <a:pt x="64683" y="64046"/>
                    <a:pt x="64956" y="63238"/>
                  </a:cubicBezTo>
                  <a:cubicBezTo>
                    <a:pt x="65170" y="62604"/>
                    <a:pt x="65822" y="62237"/>
                    <a:pt x="66438" y="61978"/>
                  </a:cubicBezTo>
                  <a:cubicBezTo>
                    <a:pt x="67992" y="61328"/>
                    <a:pt x="69657" y="60995"/>
                    <a:pt x="71338" y="60995"/>
                  </a:cubicBezTo>
                  <a:cubicBezTo>
                    <a:pt x="71514" y="60995"/>
                    <a:pt x="71689" y="60998"/>
                    <a:pt x="71865" y="61005"/>
                  </a:cubicBezTo>
                  <a:cubicBezTo>
                    <a:pt x="71916" y="61008"/>
                    <a:pt x="71966" y="61009"/>
                    <a:pt x="72016" y="61009"/>
                  </a:cubicBezTo>
                  <a:cubicBezTo>
                    <a:pt x="73530" y="61009"/>
                    <a:pt x="74333" y="60016"/>
                    <a:pt x="75129" y="58671"/>
                  </a:cubicBezTo>
                  <a:cubicBezTo>
                    <a:pt x="75724" y="57667"/>
                    <a:pt x="75988" y="56400"/>
                    <a:pt x="76935" y="55719"/>
                  </a:cubicBezTo>
                  <a:cubicBezTo>
                    <a:pt x="77461" y="55341"/>
                    <a:pt x="78061" y="55227"/>
                    <a:pt x="78697" y="55227"/>
                  </a:cubicBezTo>
                  <a:cubicBezTo>
                    <a:pt x="79669" y="55227"/>
                    <a:pt x="80723" y="55493"/>
                    <a:pt x="81724" y="55493"/>
                  </a:cubicBezTo>
                  <a:cubicBezTo>
                    <a:pt x="81835" y="55493"/>
                    <a:pt x="81945" y="55490"/>
                    <a:pt x="82055" y="55483"/>
                  </a:cubicBezTo>
                  <a:cubicBezTo>
                    <a:pt x="84597" y="55311"/>
                    <a:pt x="86582" y="52458"/>
                    <a:pt x="85860" y="50015"/>
                  </a:cubicBezTo>
                  <a:cubicBezTo>
                    <a:pt x="85517" y="48852"/>
                    <a:pt x="84704" y="47901"/>
                    <a:pt x="84043" y="46884"/>
                  </a:cubicBezTo>
                  <a:cubicBezTo>
                    <a:pt x="83131" y="45481"/>
                    <a:pt x="82492" y="43918"/>
                    <a:pt x="82159" y="42277"/>
                  </a:cubicBezTo>
                  <a:cubicBezTo>
                    <a:pt x="81854" y="40773"/>
                    <a:pt x="81767" y="39118"/>
                    <a:pt x="80776" y="37947"/>
                  </a:cubicBezTo>
                  <a:cubicBezTo>
                    <a:pt x="79227" y="38020"/>
                    <a:pt x="77350" y="37975"/>
                    <a:pt x="75971" y="38686"/>
                  </a:cubicBezTo>
                  <a:cubicBezTo>
                    <a:pt x="75699" y="37108"/>
                    <a:pt x="75398" y="35461"/>
                    <a:pt x="74423" y="34192"/>
                  </a:cubicBezTo>
                  <a:cubicBezTo>
                    <a:pt x="73732" y="33291"/>
                    <a:pt x="72587" y="32657"/>
                    <a:pt x="71488" y="32657"/>
                  </a:cubicBezTo>
                  <a:cubicBezTo>
                    <a:pt x="71039" y="32657"/>
                    <a:pt x="70597" y="32763"/>
                    <a:pt x="70198" y="32999"/>
                  </a:cubicBezTo>
                  <a:cubicBezTo>
                    <a:pt x="68851" y="33794"/>
                    <a:pt x="68559" y="35642"/>
                    <a:pt x="68807" y="37187"/>
                  </a:cubicBezTo>
                  <a:cubicBezTo>
                    <a:pt x="69057" y="38731"/>
                    <a:pt x="69698" y="40227"/>
                    <a:pt x="69655" y="41791"/>
                  </a:cubicBezTo>
                  <a:cubicBezTo>
                    <a:pt x="69615" y="43336"/>
                    <a:pt x="68552" y="45042"/>
                    <a:pt x="67017" y="45042"/>
                  </a:cubicBezTo>
                  <a:cubicBezTo>
                    <a:pt x="66998" y="45042"/>
                    <a:pt x="66979" y="45041"/>
                    <a:pt x="66960" y="45041"/>
                  </a:cubicBezTo>
                  <a:cubicBezTo>
                    <a:pt x="66146" y="45019"/>
                    <a:pt x="65416" y="44522"/>
                    <a:pt x="64843" y="43941"/>
                  </a:cubicBezTo>
                  <a:cubicBezTo>
                    <a:pt x="64022" y="43112"/>
                    <a:pt x="63372" y="42052"/>
                    <a:pt x="62317" y="41553"/>
                  </a:cubicBezTo>
                  <a:cubicBezTo>
                    <a:pt x="61507" y="41171"/>
                    <a:pt x="60577" y="41179"/>
                    <a:pt x="59704" y="40982"/>
                  </a:cubicBezTo>
                  <a:cubicBezTo>
                    <a:pt x="56728" y="40316"/>
                    <a:pt x="54688" y="36902"/>
                    <a:pt x="55510" y="33965"/>
                  </a:cubicBezTo>
                  <a:cubicBezTo>
                    <a:pt x="56182" y="31564"/>
                    <a:pt x="58657" y="29882"/>
                    <a:pt x="61117" y="29882"/>
                  </a:cubicBezTo>
                  <a:cubicBezTo>
                    <a:pt x="61664" y="29882"/>
                    <a:pt x="62211" y="29966"/>
                    <a:pt x="62737" y="30143"/>
                  </a:cubicBezTo>
                  <a:cubicBezTo>
                    <a:pt x="66237" y="28861"/>
                    <a:pt x="67660" y="24447"/>
                    <a:pt x="66265" y="20991"/>
                  </a:cubicBezTo>
                  <a:cubicBezTo>
                    <a:pt x="64868" y="17535"/>
                    <a:pt x="61115" y="15389"/>
                    <a:pt x="57392" y="15226"/>
                  </a:cubicBezTo>
                  <a:cubicBezTo>
                    <a:pt x="56302" y="15179"/>
                    <a:pt x="55191" y="15275"/>
                    <a:pt x="54134" y="15007"/>
                  </a:cubicBezTo>
                  <a:cubicBezTo>
                    <a:pt x="51145" y="14251"/>
                    <a:pt x="49582" y="10965"/>
                    <a:pt x="46980" y="9310"/>
                  </a:cubicBezTo>
                  <a:cubicBezTo>
                    <a:pt x="46287" y="8869"/>
                    <a:pt x="45224" y="8778"/>
                    <a:pt x="44079" y="8778"/>
                  </a:cubicBezTo>
                  <a:cubicBezTo>
                    <a:pt x="43277" y="8778"/>
                    <a:pt x="42435" y="8823"/>
                    <a:pt x="41651" y="8823"/>
                  </a:cubicBezTo>
                  <a:cubicBezTo>
                    <a:pt x="40795" y="8823"/>
                    <a:pt x="40007" y="8769"/>
                    <a:pt x="39418" y="8547"/>
                  </a:cubicBezTo>
                  <a:cubicBezTo>
                    <a:pt x="38499" y="8200"/>
                    <a:pt x="37525" y="8023"/>
                    <a:pt x="36546" y="8023"/>
                  </a:cubicBezTo>
                  <a:cubicBezTo>
                    <a:pt x="36275" y="8023"/>
                    <a:pt x="36003" y="8037"/>
                    <a:pt x="35731" y="8064"/>
                  </a:cubicBezTo>
                  <a:cubicBezTo>
                    <a:pt x="34635" y="9104"/>
                    <a:pt x="32585" y="9398"/>
                    <a:pt x="31077" y="9499"/>
                  </a:cubicBezTo>
                  <a:cubicBezTo>
                    <a:pt x="29526" y="7990"/>
                    <a:pt x="27655" y="6585"/>
                    <a:pt x="25725" y="5605"/>
                  </a:cubicBezTo>
                  <a:cubicBezTo>
                    <a:pt x="24435" y="4951"/>
                    <a:pt x="22930" y="4260"/>
                    <a:pt x="22532" y="2870"/>
                  </a:cubicBezTo>
                  <a:cubicBezTo>
                    <a:pt x="22012" y="1053"/>
                    <a:pt x="19376" y="125"/>
                    <a:pt x="17200" y="125"/>
                  </a:cubicBezTo>
                  <a:cubicBezTo>
                    <a:pt x="16716" y="125"/>
                    <a:pt x="16254" y="171"/>
                    <a:pt x="15844" y="263"/>
                  </a:cubicBezTo>
                  <a:cubicBezTo>
                    <a:pt x="15181" y="84"/>
                    <a:pt x="14496" y="0"/>
                    <a:pt x="13807" y="0"/>
                  </a:cubicBezTo>
                  <a:close/>
                </a:path>
              </a:pathLst>
            </a:custGeom>
            <a:solidFill>
              <a:srgbClr val="A8D68C"/>
            </a:solidFill>
            <a:ln>
              <a:noFill/>
            </a:ln>
            <a:effectLst>
              <a:outerShdw blurRad="71438" dist="9525" dir="2400000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Google Shape;462;p46"/>
            <p:cNvSpPr/>
            <p:nvPr/>
          </p:nvSpPr>
          <p:spPr>
            <a:xfrm>
              <a:off x="2370225" y="830650"/>
              <a:ext cx="1016975" cy="1158500"/>
            </a:xfrm>
            <a:custGeom>
              <a:avLst/>
              <a:gdLst/>
              <a:ahLst/>
              <a:cxnLst/>
              <a:rect l="l" t="t" r="r" b="b"/>
              <a:pathLst>
                <a:path w="40679" h="46340" extrusionOk="0">
                  <a:moveTo>
                    <a:pt x="15780" y="0"/>
                  </a:moveTo>
                  <a:cubicBezTo>
                    <a:pt x="14989" y="0"/>
                    <a:pt x="14213" y="109"/>
                    <a:pt x="13470" y="421"/>
                  </a:cubicBezTo>
                  <a:cubicBezTo>
                    <a:pt x="9879" y="1928"/>
                    <a:pt x="10933" y="5468"/>
                    <a:pt x="8580" y="7572"/>
                  </a:cubicBezTo>
                  <a:cubicBezTo>
                    <a:pt x="6546" y="9390"/>
                    <a:pt x="2788" y="7963"/>
                    <a:pt x="1150" y="10460"/>
                  </a:cubicBezTo>
                  <a:cubicBezTo>
                    <a:pt x="0" y="12215"/>
                    <a:pt x="1289" y="14606"/>
                    <a:pt x="2962" y="15871"/>
                  </a:cubicBezTo>
                  <a:cubicBezTo>
                    <a:pt x="4636" y="17135"/>
                    <a:pt x="6731" y="17894"/>
                    <a:pt x="8056" y="19522"/>
                  </a:cubicBezTo>
                  <a:cubicBezTo>
                    <a:pt x="10183" y="22136"/>
                    <a:pt x="9577" y="26004"/>
                    <a:pt x="8413" y="29169"/>
                  </a:cubicBezTo>
                  <a:cubicBezTo>
                    <a:pt x="7247" y="32332"/>
                    <a:pt x="5603" y="35532"/>
                    <a:pt x="6005" y="38881"/>
                  </a:cubicBezTo>
                  <a:cubicBezTo>
                    <a:pt x="6193" y="40459"/>
                    <a:pt x="6837" y="41956"/>
                    <a:pt x="7675" y="43307"/>
                  </a:cubicBezTo>
                  <a:cubicBezTo>
                    <a:pt x="8488" y="44615"/>
                    <a:pt x="9597" y="45873"/>
                    <a:pt x="11095" y="46235"/>
                  </a:cubicBezTo>
                  <a:cubicBezTo>
                    <a:pt x="11391" y="46306"/>
                    <a:pt x="11688" y="46339"/>
                    <a:pt x="11983" y="46339"/>
                  </a:cubicBezTo>
                  <a:cubicBezTo>
                    <a:pt x="13586" y="46339"/>
                    <a:pt x="15150" y="45367"/>
                    <a:pt x="16368" y="44250"/>
                  </a:cubicBezTo>
                  <a:cubicBezTo>
                    <a:pt x="17812" y="42927"/>
                    <a:pt x="19065" y="41325"/>
                    <a:pt x="20822" y="40465"/>
                  </a:cubicBezTo>
                  <a:cubicBezTo>
                    <a:pt x="23353" y="39224"/>
                    <a:pt x="26610" y="39686"/>
                    <a:pt x="28815" y="37929"/>
                  </a:cubicBezTo>
                  <a:cubicBezTo>
                    <a:pt x="31544" y="35754"/>
                    <a:pt x="31140" y="31606"/>
                    <a:pt x="31890" y="28199"/>
                  </a:cubicBezTo>
                  <a:cubicBezTo>
                    <a:pt x="33150" y="22476"/>
                    <a:pt x="38102" y="18249"/>
                    <a:pt x="40038" y="12718"/>
                  </a:cubicBezTo>
                  <a:cubicBezTo>
                    <a:pt x="40418" y="11636"/>
                    <a:pt x="40679" y="10499"/>
                    <a:pt x="40652" y="9352"/>
                  </a:cubicBezTo>
                  <a:cubicBezTo>
                    <a:pt x="40569" y="5649"/>
                    <a:pt x="37449" y="2571"/>
                    <a:pt x="33956" y="1339"/>
                  </a:cubicBezTo>
                  <a:cubicBezTo>
                    <a:pt x="31938" y="627"/>
                    <a:pt x="29911" y="457"/>
                    <a:pt x="27871" y="457"/>
                  </a:cubicBezTo>
                  <a:cubicBezTo>
                    <a:pt x="26007" y="457"/>
                    <a:pt x="24132" y="599"/>
                    <a:pt x="22245" y="599"/>
                  </a:cubicBezTo>
                  <a:cubicBezTo>
                    <a:pt x="21785" y="599"/>
                    <a:pt x="21325" y="591"/>
                    <a:pt x="20863" y="570"/>
                  </a:cubicBezTo>
                  <a:cubicBezTo>
                    <a:pt x="19225" y="496"/>
                    <a:pt x="17470" y="0"/>
                    <a:pt x="15780" y="0"/>
                  </a:cubicBezTo>
                  <a:close/>
                </a:path>
              </a:pathLst>
            </a:custGeom>
            <a:solidFill>
              <a:srgbClr val="A8D68C"/>
            </a:solidFill>
            <a:ln>
              <a:noFill/>
            </a:ln>
            <a:effectLst>
              <a:outerShdw blurRad="71438" dist="9525" dir="2400000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Google Shape;463;p46"/>
            <p:cNvSpPr/>
            <p:nvPr/>
          </p:nvSpPr>
          <p:spPr>
            <a:xfrm>
              <a:off x="3143325" y="1089650"/>
              <a:ext cx="4064350" cy="3503975"/>
            </a:xfrm>
            <a:custGeom>
              <a:avLst/>
              <a:gdLst/>
              <a:ahLst/>
              <a:cxnLst/>
              <a:rect l="l" t="t" r="r" b="b"/>
              <a:pathLst>
                <a:path w="162574" h="140159" extrusionOk="0">
                  <a:moveTo>
                    <a:pt x="149391" y="0"/>
                  </a:moveTo>
                  <a:cubicBezTo>
                    <a:pt x="148360" y="0"/>
                    <a:pt x="147330" y="156"/>
                    <a:pt x="146349" y="477"/>
                  </a:cubicBezTo>
                  <a:cubicBezTo>
                    <a:pt x="145329" y="812"/>
                    <a:pt x="144363" y="1309"/>
                    <a:pt x="143326" y="1583"/>
                  </a:cubicBezTo>
                  <a:cubicBezTo>
                    <a:pt x="142494" y="1801"/>
                    <a:pt x="141638" y="1870"/>
                    <a:pt x="140776" y="1870"/>
                  </a:cubicBezTo>
                  <a:cubicBezTo>
                    <a:pt x="140050" y="1870"/>
                    <a:pt x="139319" y="1821"/>
                    <a:pt x="138596" y="1772"/>
                  </a:cubicBezTo>
                  <a:lnTo>
                    <a:pt x="130106" y="1191"/>
                  </a:lnTo>
                  <a:cubicBezTo>
                    <a:pt x="129237" y="1132"/>
                    <a:pt x="128350" y="1076"/>
                    <a:pt x="127469" y="1076"/>
                  </a:cubicBezTo>
                  <a:cubicBezTo>
                    <a:pt x="125783" y="1076"/>
                    <a:pt x="124119" y="1281"/>
                    <a:pt x="122644" y="2056"/>
                  </a:cubicBezTo>
                  <a:cubicBezTo>
                    <a:pt x="119360" y="3782"/>
                    <a:pt x="117499" y="8084"/>
                    <a:pt x="113816" y="8529"/>
                  </a:cubicBezTo>
                  <a:cubicBezTo>
                    <a:pt x="113611" y="8554"/>
                    <a:pt x="113408" y="8566"/>
                    <a:pt x="113207" y="8566"/>
                  </a:cubicBezTo>
                  <a:cubicBezTo>
                    <a:pt x="110853" y="8566"/>
                    <a:pt x="108715" y="6973"/>
                    <a:pt x="106473" y="6087"/>
                  </a:cubicBezTo>
                  <a:cubicBezTo>
                    <a:pt x="105100" y="5543"/>
                    <a:pt x="103627" y="5279"/>
                    <a:pt x="102152" y="5279"/>
                  </a:cubicBezTo>
                  <a:cubicBezTo>
                    <a:pt x="99404" y="5279"/>
                    <a:pt x="96647" y="6196"/>
                    <a:pt x="94512" y="7933"/>
                  </a:cubicBezTo>
                  <a:cubicBezTo>
                    <a:pt x="93279" y="7304"/>
                    <a:pt x="93660" y="5468"/>
                    <a:pt x="93225" y="4153"/>
                  </a:cubicBezTo>
                  <a:cubicBezTo>
                    <a:pt x="92771" y="2782"/>
                    <a:pt x="91297" y="1954"/>
                    <a:pt x="89858" y="1828"/>
                  </a:cubicBezTo>
                  <a:cubicBezTo>
                    <a:pt x="89687" y="1813"/>
                    <a:pt x="89517" y="1806"/>
                    <a:pt x="89348" y="1806"/>
                  </a:cubicBezTo>
                  <a:cubicBezTo>
                    <a:pt x="88082" y="1806"/>
                    <a:pt x="86834" y="2194"/>
                    <a:pt x="85623" y="2590"/>
                  </a:cubicBezTo>
                  <a:cubicBezTo>
                    <a:pt x="82664" y="3556"/>
                    <a:pt x="79224" y="5204"/>
                    <a:pt x="78950" y="8303"/>
                  </a:cubicBezTo>
                  <a:cubicBezTo>
                    <a:pt x="78873" y="9176"/>
                    <a:pt x="79068" y="10104"/>
                    <a:pt x="78702" y="10900"/>
                  </a:cubicBezTo>
                  <a:cubicBezTo>
                    <a:pt x="78178" y="12033"/>
                    <a:pt x="76762" y="12408"/>
                    <a:pt x="75881" y="13291"/>
                  </a:cubicBezTo>
                  <a:cubicBezTo>
                    <a:pt x="74831" y="14345"/>
                    <a:pt x="74664" y="15971"/>
                    <a:pt x="74621" y="17458"/>
                  </a:cubicBezTo>
                  <a:cubicBezTo>
                    <a:pt x="74577" y="18944"/>
                    <a:pt x="74563" y="20541"/>
                    <a:pt x="73703" y="21754"/>
                  </a:cubicBezTo>
                  <a:cubicBezTo>
                    <a:pt x="73148" y="22537"/>
                    <a:pt x="71069" y="23068"/>
                    <a:pt x="69376" y="23068"/>
                  </a:cubicBezTo>
                  <a:cubicBezTo>
                    <a:pt x="68445" y="23068"/>
                    <a:pt x="67630" y="22907"/>
                    <a:pt x="67252" y="22539"/>
                  </a:cubicBezTo>
                  <a:cubicBezTo>
                    <a:pt x="66636" y="21940"/>
                    <a:pt x="65905" y="21693"/>
                    <a:pt x="65124" y="21693"/>
                  </a:cubicBezTo>
                  <a:cubicBezTo>
                    <a:pt x="63293" y="21693"/>
                    <a:pt x="61194" y="23048"/>
                    <a:pt x="59696" y="24392"/>
                  </a:cubicBezTo>
                  <a:lnTo>
                    <a:pt x="53326" y="30110"/>
                  </a:lnTo>
                  <a:cubicBezTo>
                    <a:pt x="51731" y="31541"/>
                    <a:pt x="50013" y="33034"/>
                    <a:pt x="47899" y="33389"/>
                  </a:cubicBezTo>
                  <a:cubicBezTo>
                    <a:pt x="47672" y="33427"/>
                    <a:pt x="47440" y="33446"/>
                    <a:pt x="47206" y="33446"/>
                  </a:cubicBezTo>
                  <a:cubicBezTo>
                    <a:pt x="45267" y="33446"/>
                    <a:pt x="43232" y="32171"/>
                    <a:pt x="43155" y="30259"/>
                  </a:cubicBezTo>
                  <a:cubicBezTo>
                    <a:pt x="43563" y="29875"/>
                    <a:pt x="44085" y="29761"/>
                    <a:pt x="44655" y="29761"/>
                  </a:cubicBezTo>
                  <a:cubicBezTo>
                    <a:pt x="45498" y="29761"/>
                    <a:pt x="46445" y="30012"/>
                    <a:pt x="47276" y="30012"/>
                  </a:cubicBezTo>
                  <a:cubicBezTo>
                    <a:pt x="47872" y="30012"/>
                    <a:pt x="48409" y="29883"/>
                    <a:pt x="48805" y="29438"/>
                  </a:cubicBezTo>
                  <a:cubicBezTo>
                    <a:pt x="49977" y="28121"/>
                    <a:pt x="48243" y="26238"/>
                    <a:pt x="46718" y="25356"/>
                  </a:cubicBezTo>
                  <a:cubicBezTo>
                    <a:pt x="43929" y="23744"/>
                    <a:pt x="41047" y="22101"/>
                    <a:pt x="37854" y="21667"/>
                  </a:cubicBezTo>
                  <a:cubicBezTo>
                    <a:pt x="37395" y="21605"/>
                    <a:pt x="36928" y="21573"/>
                    <a:pt x="36459" y="21573"/>
                  </a:cubicBezTo>
                  <a:cubicBezTo>
                    <a:pt x="33662" y="21573"/>
                    <a:pt x="30804" y="22696"/>
                    <a:pt x="29384" y="25062"/>
                  </a:cubicBezTo>
                  <a:cubicBezTo>
                    <a:pt x="27966" y="27426"/>
                    <a:pt x="28225" y="30512"/>
                    <a:pt x="26820" y="32884"/>
                  </a:cubicBezTo>
                  <a:cubicBezTo>
                    <a:pt x="25941" y="34369"/>
                    <a:pt x="24491" y="35431"/>
                    <a:pt x="23493" y="36839"/>
                  </a:cubicBezTo>
                  <a:cubicBezTo>
                    <a:pt x="22495" y="38247"/>
                    <a:pt x="22067" y="40372"/>
                    <a:pt x="23291" y="41591"/>
                  </a:cubicBezTo>
                  <a:cubicBezTo>
                    <a:pt x="24277" y="42574"/>
                    <a:pt x="25957" y="42576"/>
                    <a:pt x="26934" y="43568"/>
                  </a:cubicBezTo>
                  <a:cubicBezTo>
                    <a:pt x="27686" y="44334"/>
                    <a:pt x="27942" y="45612"/>
                    <a:pt x="28928" y="46032"/>
                  </a:cubicBezTo>
                  <a:cubicBezTo>
                    <a:pt x="29116" y="46112"/>
                    <a:pt x="29308" y="46149"/>
                    <a:pt x="29499" y="46149"/>
                  </a:cubicBezTo>
                  <a:cubicBezTo>
                    <a:pt x="30453" y="46149"/>
                    <a:pt x="31375" y="45228"/>
                    <a:pt x="31599" y="44232"/>
                  </a:cubicBezTo>
                  <a:cubicBezTo>
                    <a:pt x="31870" y="43035"/>
                    <a:pt x="31491" y="41803"/>
                    <a:pt x="31294" y="40594"/>
                  </a:cubicBezTo>
                  <a:cubicBezTo>
                    <a:pt x="30707" y="36976"/>
                    <a:pt x="32524" y="32527"/>
                    <a:pt x="36153" y="32010"/>
                  </a:cubicBezTo>
                  <a:cubicBezTo>
                    <a:pt x="36979" y="32041"/>
                    <a:pt x="37253" y="33221"/>
                    <a:pt x="36881" y="33960"/>
                  </a:cubicBezTo>
                  <a:cubicBezTo>
                    <a:pt x="36512" y="34700"/>
                    <a:pt x="35790" y="35213"/>
                    <a:pt x="35400" y="35941"/>
                  </a:cubicBezTo>
                  <a:cubicBezTo>
                    <a:pt x="34663" y="37314"/>
                    <a:pt x="35518" y="39272"/>
                    <a:pt x="37026" y="39667"/>
                  </a:cubicBezTo>
                  <a:cubicBezTo>
                    <a:pt x="38598" y="40078"/>
                    <a:pt x="41223" y="39748"/>
                    <a:pt x="41017" y="41358"/>
                  </a:cubicBezTo>
                  <a:cubicBezTo>
                    <a:pt x="40797" y="43068"/>
                    <a:pt x="37630" y="41948"/>
                    <a:pt x="36606" y="43336"/>
                  </a:cubicBezTo>
                  <a:cubicBezTo>
                    <a:pt x="36002" y="44155"/>
                    <a:pt x="36537" y="45296"/>
                    <a:pt x="36521" y="46313"/>
                  </a:cubicBezTo>
                  <a:cubicBezTo>
                    <a:pt x="36494" y="48303"/>
                    <a:pt x="34299" y="49599"/>
                    <a:pt x="32313" y="49739"/>
                  </a:cubicBezTo>
                  <a:cubicBezTo>
                    <a:pt x="32097" y="49755"/>
                    <a:pt x="31880" y="49762"/>
                    <a:pt x="31663" y="49762"/>
                  </a:cubicBezTo>
                  <a:cubicBezTo>
                    <a:pt x="30164" y="49762"/>
                    <a:pt x="28664" y="49439"/>
                    <a:pt x="27166" y="49439"/>
                  </a:cubicBezTo>
                  <a:cubicBezTo>
                    <a:pt x="26898" y="49439"/>
                    <a:pt x="26629" y="49449"/>
                    <a:pt x="26361" y="49474"/>
                  </a:cubicBezTo>
                  <a:cubicBezTo>
                    <a:pt x="24379" y="49654"/>
                    <a:pt x="22222" y="51058"/>
                    <a:pt x="22312" y="53044"/>
                  </a:cubicBezTo>
                  <a:cubicBezTo>
                    <a:pt x="19567" y="54331"/>
                    <a:pt x="16715" y="55374"/>
                    <a:pt x="13788" y="56164"/>
                  </a:cubicBezTo>
                  <a:cubicBezTo>
                    <a:pt x="13912" y="58317"/>
                    <a:pt x="17975" y="58517"/>
                    <a:pt x="17960" y="60675"/>
                  </a:cubicBezTo>
                  <a:cubicBezTo>
                    <a:pt x="17949" y="61887"/>
                    <a:pt x="16542" y="62556"/>
                    <a:pt x="15302" y="62556"/>
                  </a:cubicBezTo>
                  <a:cubicBezTo>
                    <a:pt x="15219" y="62556"/>
                    <a:pt x="15137" y="62553"/>
                    <a:pt x="15056" y="62547"/>
                  </a:cubicBezTo>
                  <a:cubicBezTo>
                    <a:pt x="14072" y="62475"/>
                    <a:pt x="13082" y="62160"/>
                    <a:pt x="12113" y="62160"/>
                  </a:cubicBezTo>
                  <a:cubicBezTo>
                    <a:pt x="11810" y="62160"/>
                    <a:pt x="11508" y="62191"/>
                    <a:pt x="11210" y="62270"/>
                  </a:cubicBezTo>
                  <a:cubicBezTo>
                    <a:pt x="9047" y="62839"/>
                    <a:pt x="8290" y="65880"/>
                    <a:pt x="9487" y="67769"/>
                  </a:cubicBezTo>
                  <a:cubicBezTo>
                    <a:pt x="10572" y="69481"/>
                    <a:pt x="12694" y="70258"/>
                    <a:pt x="14741" y="70258"/>
                  </a:cubicBezTo>
                  <a:cubicBezTo>
                    <a:pt x="14954" y="70258"/>
                    <a:pt x="15165" y="70249"/>
                    <a:pt x="15375" y="70233"/>
                  </a:cubicBezTo>
                  <a:cubicBezTo>
                    <a:pt x="16269" y="70162"/>
                    <a:pt x="17225" y="69924"/>
                    <a:pt x="17785" y="69223"/>
                  </a:cubicBezTo>
                  <a:cubicBezTo>
                    <a:pt x="18318" y="68554"/>
                    <a:pt x="18362" y="67634"/>
                    <a:pt x="18586" y="66808"/>
                  </a:cubicBezTo>
                  <a:cubicBezTo>
                    <a:pt x="19089" y="64960"/>
                    <a:pt x="20667" y="63445"/>
                    <a:pt x="22534" y="63019"/>
                  </a:cubicBezTo>
                  <a:cubicBezTo>
                    <a:pt x="23588" y="62778"/>
                    <a:pt x="24878" y="62758"/>
                    <a:pt x="25444" y="61839"/>
                  </a:cubicBezTo>
                  <a:cubicBezTo>
                    <a:pt x="27854" y="63143"/>
                    <a:pt x="29550" y="65685"/>
                    <a:pt x="29826" y="68413"/>
                  </a:cubicBezTo>
                  <a:cubicBezTo>
                    <a:pt x="30020" y="68663"/>
                    <a:pt x="30274" y="68770"/>
                    <a:pt x="30543" y="68770"/>
                  </a:cubicBezTo>
                  <a:cubicBezTo>
                    <a:pt x="31347" y="68770"/>
                    <a:pt x="32287" y="67809"/>
                    <a:pt x="32159" y="66868"/>
                  </a:cubicBezTo>
                  <a:cubicBezTo>
                    <a:pt x="31991" y="65614"/>
                    <a:pt x="30882" y="64743"/>
                    <a:pt x="30003" y="63834"/>
                  </a:cubicBezTo>
                  <a:cubicBezTo>
                    <a:pt x="29122" y="62923"/>
                    <a:pt x="28387" y="61510"/>
                    <a:pt x="29078" y="60448"/>
                  </a:cubicBezTo>
                  <a:lnTo>
                    <a:pt x="29078" y="60448"/>
                  </a:lnTo>
                  <a:cubicBezTo>
                    <a:pt x="33197" y="61658"/>
                    <a:pt x="36527" y="65238"/>
                    <a:pt x="37435" y="69435"/>
                  </a:cubicBezTo>
                  <a:cubicBezTo>
                    <a:pt x="38871" y="69149"/>
                    <a:pt x="39664" y="67205"/>
                    <a:pt x="38838" y="65997"/>
                  </a:cubicBezTo>
                  <a:cubicBezTo>
                    <a:pt x="39003" y="65628"/>
                    <a:pt x="39328" y="65472"/>
                    <a:pt x="39697" y="65472"/>
                  </a:cubicBezTo>
                  <a:cubicBezTo>
                    <a:pt x="40331" y="65472"/>
                    <a:pt x="41094" y="65932"/>
                    <a:pt x="41391" y="66558"/>
                  </a:cubicBezTo>
                  <a:cubicBezTo>
                    <a:pt x="41862" y="67549"/>
                    <a:pt x="41819" y="68770"/>
                    <a:pt x="42492" y="69636"/>
                  </a:cubicBezTo>
                  <a:cubicBezTo>
                    <a:pt x="43175" y="70517"/>
                    <a:pt x="44261" y="70711"/>
                    <a:pt x="45451" y="70711"/>
                  </a:cubicBezTo>
                  <a:cubicBezTo>
                    <a:pt x="46388" y="70711"/>
                    <a:pt x="47390" y="70590"/>
                    <a:pt x="48312" y="70590"/>
                  </a:cubicBezTo>
                  <a:cubicBezTo>
                    <a:pt x="49551" y="70590"/>
                    <a:pt x="50643" y="70808"/>
                    <a:pt x="51235" y="71828"/>
                  </a:cubicBezTo>
                  <a:cubicBezTo>
                    <a:pt x="52336" y="73723"/>
                    <a:pt x="49909" y="75927"/>
                    <a:pt x="47711" y="75927"/>
                  </a:cubicBezTo>
                  <a:cubicBezTo>
                    <a:pt x="47678" y="75927"/>
                    <a:pt x="47645" y="75926"/>
                    <a:pt x="47613" y="75925"/>
                  </a:cubicBezTo>
                  <a:cubicBezTo>
                    <a:pt x="45391" y="75856"/>
                    <a:pt x="43361" y="74585"/>
                    <a:pt x="41147" y="74365"/>
                  </a:cubicBezTo>
                  <a:cubicBezTo>
                    <a:pt x="40897" y="74340"/>
                    <a:pt x="40647" y="74329"/>
                    <a:pt x="40397" y="74329"/>
                  </a:cubicBezTo>
                  <a:cubicBezTo>
                    <a:pt x="38218" y="74329"/>
                    <a:pt x="36082" y="75200"/>
                    <a:pt x="33896" y="75455"/>
                  </a:cubicBezTo>
                  <a:cubicBezTo>
                    <a:pt x="33619" y="75487"/>
                    <a:pt x="33335" y="75503"/>
                    <a:pt x="33048" y="75503"/>
                  </a:cubicBezTo>
                  <a:cubicBezTo>
                    <a:pt x="30807" y="75503"/>
                    <a:pt x="28395" y="74514"/>
                    <a:pt x="27939" y="72388"/>
                  </a:cubicBezTo>
                  <a:cubicBezTo>
                    <a:pt x="27802" y="71741"/>
                    <a:pt x="27855" y="71030"/>
                    <a:pt x="27514" y="70464"/>
                  </a:cubicBezTo>
                  <a:cubicBezTo>
                    <a:pt x="27109" y="69793"/>
                    <a:pt x="26279" y="69553"/>
                    <a:pt x="25473" y="69553"/>
                  </a:cubicBezTo>
                  <a:cubicBezTo>
                    <a:pt x="25313" y="69553"/>
                    <a:pt x="25154" y="69562"/>
                    <a:pt x="24999" y="69580"/>
                  </a:cubicBezTo>
                  <a:cubicBezTo>
                    <a:pt x="21817" y="69942"/>
                    <a:pt x="18598" y="72595"/>
                    <a:pt x="15740" y="72595"/>
                  </a:cubicBezTo>
                  <a:cubicBezTo>
                    <a:pt x="14956" y="72595"/>
                    <a:pt x="14199" y="72395"/>
                    <a:pt x="13478" y="71894"/>
                  </a:cubicBezTo>
                  <a:cubicBezTo>
                    <a:pt x="11337" y="76062"/>
                    <a:pt x="6101" y="77629"/>
                    <a:pt x="3179" y="81294"/>
                  </a:cubicBezTo>
                  <a:cubicBezTo>
                    <a:pt x="0" y="85282"/>
                    <a:pt x="268" y="91440"/>
                    <a:pt x="3354" y="95500"/>
                  </a:cubicBezTo>
                  <a:cubicBezTo>
                    <a:pt x="6050" y="99045"/>
                    <a:pt x="10552" y="100957"/>
                    <a:pt x="15019" y="100957"/>
                  </a:cubicBezTo>
                  <a:cubicBezTo>
                    <a:pt x="15667" y="100957"/>
                    <a:pt x="16314" y="100917"/>
                    <a:pt x="16954" y="100836"/>
                  </a:cubicBezTo>
                  <a:cubicBezTo>
                    <a:pt x="17630" y="100750"/>
                    <a:pt x="18327" y="100626"/>
                    <a:pt x="19005" y="100626"/>
                  </a:cubicBezTo>
                  <a:cubicBezTo>
                    <a:pt x="19489" y="100626"/>
                    <a:pt x="19963" y="100690"/>
                    <a:pt x="20413" y="100875"/>
                  </a:cubicBezTo>
                  <a:cubicBezTo>
                    <a:pt x="21482" y="101317"/>
                    <a:pt x="22166" y="102352"/>
                    <a:pt x="23058" y="103088"/>
                  </a:cubicBezTo>
                  <a:cubicBezTo>
                    <a:pt x="23580" y="103519"/>
                    <a:pt x="24303" y="103823"/>
                    <a:pt x="24961" y="103823"/>
                  </a:cubicBezTo>
                  <a:cubicBezTo>
                    <a:pt x="25427" y="103823"/>
                    <a:pt x="25861" y="103670"/>
                    <a:pt x="26168" y="103301"/>
                  </a:cubicBezTo>
                  <a:lnTo>
                    <a:pt x="26168" y="103301"/>
                  </a:lnTo>
                  <a:cubicBezTo>
                    <a:pt x="25321" y="105399"/>
                    <a:pt x="25557" y="107902"/>
                    <a:pt x="26779" y="109805"/>
                  </a:cubicBezTo>
                  <a:cubicBezTo>
                    <a:pt x="28099" y="111859"/>
                    <a:pt x="30559" y="113484"/>
                    <a:pt x="30509" y="115926"/>
                  </a:cubicBezTo>
                  <a:cubicBezTo>
                    <a:pt x="30482" y="117190"/>
                    <a:pt x="29748" y="118318"/>
                    <a:pt x="29403" y="119536"/>
                  </a:cubicBezTo>
                  <a:cubicBezTo>
                    <a:pt x="27829" y="125109"/>
                    <a:pt x="34415" y="129657"/>
                    <a:pt x="35455" y="135354"/>
                  </a:cubicBezTo>
                  <a:cubicBezTo>
                    <a:pt x="35736" y="136888"/>
                    <a:pt x="35735" y="138735"/>
                    <a:pt x="37029" y="139601"/>
                  </a:cubicBezTo>
                  <a:cubicBezTo>
                    <a:pt x="37625" y="139999"/>
                    <a:pt x="38374" y="140081"/>
                    <a:pt x="39090" y="140127"/>
                  </a:cubicBezTo>
                  <a:cubicBezTo>
                    <a:pt x="39409" y="140148"/>
                    <a:pt x="39736" y="140158"/>
                    <a:pt x="40067" y="140158"/>
                  </a:cubicBezTo>
                  <a:cubicBezTo>
                    <a:pt x="43538" y="140158"/>
                    <a:pt x="47454" y="138962"/>
                    <a:pt x="48151" y="135675"/>
                  </a:cubicBezTo>
                  <a:cubicBezTo>
                    <a:pt x="48366" y="134657"/>
                    <a:pt x="48212" y="133602"/>
                    <a:pt x="48243" y="132560"/>
                  </a:cubicBezTo>
                  <a:cubicBezTo>
                    <a:pt x="48336" y="129451"/>
                    <a:pt x="50239" y="126459"/>
                    <a:pt x="53017" y="125056"/>
                  </a:cubicBezTo>
                  <a:cubicBezTo>
                    <a:pt x="53771" y="124675"/>
                    <a:pt x="54600" y="124390"/>
                    <a:pt x="55202" y="123799"/>
                  </a:cubicBezTo>
                  <a:cubicBezTo>
                    <a:pt x="56528" y="122495"/>
                    <a:pt x="56234" y="120283"/>
                    <a:pt x="55553" y="118553"/>
                  </a:cubicBezTo>
                  <a:cubicBezTo>
                    <a:pt x="54872" y="116821"/>
                    <a:pt x="53881" y="115076"/>
                    <a:pt x="54120" y="113231"/>
                  </a:cubicBezTo>
                  <a:cubicBezTo>
                    <a:pt x="54502" y="110269"/>
                    <a:pt x="57681" y="108706"/>
                    <a:pt x="60090" y="106941"/>
                  </a:cubicBezTo>
                  <a:cubicBezTo>
                    <a:pt x="63716" y="104284"/>
                    <a:pt x="66206" y="100125"/>
                    <a:pt x="66835" y="95675"/>
                  </a:cubicBezTo>
                  <a:lnTo>
                    <a:pt x="66835" y="95675"/>
                  </a:lnTo>
                  <a:cubicBezTo>
                    <a:pt x="65061" y="96232"/>
                    <a:pt x="63075" y="96745"/>
                    <a:pt x="61220" y="96745"/>
                  </a:cubicBezTo>
                  <a:cubicBezTo>
                    <a:pt x="59581" y="96745"/>
                    <a:pt x="58045" y="96344"/>
                    <a:pt x="56849" y="95215"/>
                  </a:cubicBezTo>
                  <a:cubicBezTo>
                    <a:pt x="55965" y="94380"/>
                    <a:pt x="55421" y="93259"/>
                    <a:pt x="54897" y="92162"/>
                  </a:cubicBezTo>
                  <a:lnTo>
                    <a:pt x="50173" y="82291"/>
                  </a:lnTo>
                  <a:cubicBezTo>
                    <a:pt x="49966" y="81857"/>
                    <a:pt x="49755" y="81362"/>
                    <a:pt x="49925" y="80912"/>
                  </a:cubicBezTo>
                  <a:cubicBezTo>
                    <a:pt x="50074" y="80517"/>
                    <a:pt x="50366" y="80356"/>
                    <a:pt x="50717" y="80356"/>
                  </a:cubicBezTo>
                  <a:cubicBezTo>
                    <a:pt x="51453" y="80356"/>
                    <a:pt x="52449" y="81064"/>
                    <a:pt x="52928" y="81807"/>
                  </a:cubicBezTo>
                  <a:cubicBezTo>
                    <a:pt x="55452" y="85724"/>
                    <a:pt x="57718" y="89804"/>
                    <a:pt x="59707" y="94020"/>
                  </a:cubicBezTo>
                  <a:cubicBezTo>
                    <a:pt x="63791" y="93273"/>
                    <a:pt x="67648" y="91596"/>
                    <a:pt x="70980" y="89118"/>
                  </a:cubicBezTo>
                  <a:cubicBezTo>
                    <a:pt x="72037" y="88329"/>
                    <a:pt x="73088" y="87386"/>
                    <a:pt x="73445" y="86117"/>
                  </a:cubicBezTo>
                  <a:cubicBezTo>
                    <a:pt x="73802" y="84846"/>
                    <a:pt x="73146" y="83218"/>
                    <a:pt x="71846" y="82993"/>
                  </a:cubicBezTo>
                  <a:cubicBezTo>
                    <a:pt x="71723" y="82971"/>
                    <a:pt x="71600" y="82963"/>
                    <a:pt x="71476" y="82963"/>
                  </a:cubicBezTo>
                  <a:cubicBezTo>
                    <a:pt x="71093" y="82963"/>
                    <a:pt x="70708" y="83045"/>
                    <a:pt x="70324" y="83086"/>
                  </a:cubicBezTo>
                  <a:cubicBezTo>
                    <a:pt x="70133" y="83106"/>
                    <a:pt x="69943" y="83115"/>
                    <a:pt x="69755" y="83115"/>
                  </a:cubicBezTo>
                  <a:cubicBezTo>
                    <a:pt x="66927" y="83115"/>
                    <a:pt x="64468" y="80925"/>
                    <a:pt x="62588" y="78727"/>
                  </a:cubicBezTo>
                  <a:cubicBezTo>
                    <a:pt x="63132" y="78118"/>
                    <a:pt x="63852" y="77890"/>
                    <a:pt x="64640" y="77890"/>
                  </a:cubicBezTo>
                  <a:cubicBezTo>
                    <a:pt x="65842" y="77890"/>
                    <a:pt x="67201" y="78421"/>
                    <a:pt x="68334" y="78941"/>
                  </a:cubicBezTo>
                  <a:cubicBezTo>
                    <a:pt x="71699" y="80486"/>
                    <a:pt x="75249" y="81588"/>
                    <a:pt x="78895" y="82221"/>
                  </a:cubicBezTo>
                  <a:cubicBezTo>
                    <a:pt x="79803" y="82378"/>
                    <a:pt x="80736" y="82513"/>
                    <a:pt x="81554" y="82936"/>
                  </a:cubicBezTo>
                  <a:cubicBezTo>
                    <a:pt x="82126" y="83232"/>
                    <a:pt x="82622" y="83658"/>
                    <a:pt x="83095" y="84096"/>
                  </a:cubicBezTo>
                  <a:cubicBezTo>
                    <a:pt x="87298" y="87967"/>
                    <a:pt x="90407" y="93013"/>
                    <a:pt x="91975" y="98509"/>
                  </a:cubicBezTo>
                  <a:cubicBezTo>
                    <a:pt x="92104" y="98538"/>
                    <a:pt x="92231" y="98552"/>
                    <a:pt x="92354" y="98552"/>
                  </a:cubicBezTo>
                  <a:cubicBezTo>
                    <a:pt x="93754" y="98552"/>
                    <a:pt x="94717" y="96760"/>
                    <a:pt x="94833" y="95252"/>
                  </a:cubicBezTo>
                  <a:cubicBezTo>
                    <a:pt x="94960" y="93612"/>
                    <a:pt x="94769" y="91722"/>
                    <a:pt x="95948" y="90578"/>
                  </a:cubicBezTo>
                  <a:cubicBezTo>
                    <a:pt x="96875" y="89678"/>
                    <a:pt x="98399" y="89556"/>
                    <a:pt x="99214" y="88552"/>
                  </a:cubicBezTo>
                  <a:cubicBezTo>
                    <a:pt x="100238" y="87289"/>
                    <a:pt x="99703" y="85157"/>
                    <a:pt x="100900" y="84056"/>
                  </a:cubicBezTo>
                  <a:cubicBezTo>
                    <a:pt x="101284" y="83704"/>
                    <a:pt x="101728" y="83552"/>
                    <a:pt x="102190" y="83552"/>
                  </a:cubicBezTo>
                  <a:cubicBezTo>
                    <a:pt x="103537" y="83552"/>
                    <a:pt x="105034" y="84844"/>
                    <a:pt x="105630" y="86240"/>
                  </a:cubicBezTo>
                  <a:cubicBezTo>
                    <a:pt x="106431" y="88116"/>
                    <a:pt x="106723" y="90422"/>
                    <a:pt x="108410" y="91569"/>
                  </a:cubicBezTo>
                  <a:lnTo>
                    <a:pt x="111137" y="91176"/>
                  </a:lnTo>
                  <a:cubicBezTo>
                    <a:pt x="111152" y="95778"/>
                    <a:pt x="112750" y="100362"/>
                    <a:pt x="115602" y="103975"/>
                  </a:cubicBezTo>
                  <a:cubicBezTo>
                    <a:pt x="117157" y="103161"/>
                    <a:pt x="116453" y="100795"/>
                    <a:pt x="115480" y="99330"/>
                  </a:cubicBezTo>
                  <a:cubicBezTo>
                    <a:pt x="114508" y="97866"/>
                    <a:pt x="113554" y="95681"/>
                    <a:pt x="114936" y="94596"/>
                  </a:cubicBezTo>
                  <a:lnTo>
                    <a:pt x="114936" y="94596"/>
                  </a:lnTo>
                  <a:cubicBezTo>
                    <a:pt x="116854" y="94614"/>
                    <a:pt x="117747" y="97259"/>
                    <a:pt x="119611" y="97712"/>
                  </a:cubicBezTo>
                  <a:cubicBezTo>
                    <a:pt x="119777" y="97752"/>
                    <a:pt x="119940" y="97771"/>
                    <a:pt x="120101" y="97771"/>
                  </a:cubicBezTo>
                  <a:cubicBezTo>
                    <a:pt x="121744" y="97771"/>
                    <a:pt x="123089" y="95790"/>
                    <a:pt x="122784" y="94080"/>
                  </a:cubicBezTo>
                  <a:cubicBezTo>
                    <a:pt x="122451" y="92201"/>
                    <a:pt x="120835" y="90820"/>
                    <a:pt x="119169" y="89895"/>
                  </a:cubicBezTo>
                  <a:cubicBezTo>
                    <a:pt x="117675" y="88258"/>
                    <a:pt x="119833" y="85644"/>
                    <a:pt x="122018" y="85274"/>
                  </a:cubicBezTo>
                  <a:cubicBezTo>
                    <a:pt x="122730" y="85153"/>
                    <a:pt x="123464" y="85138"/>
                    <a:pt x="124199" y="85138"/>
                  </a:cubicBezTo>
                  <a:cubicBezTo>
                    <a:pt x="124443" y="85138"/>
                    <a:pt x="124686" y="85140"/>
                    <a:pt x="124930" y="85140"/>
                  </a:cubicBezTo>
                  <a:cubicBezTo>
                    <a:pt x="126201" y="85140"/>
                    <a:pt x="127452" y="85095"/>
                    <a:pt x="128573" y="84531"/>
                  </a:cubicBezTo>
                  <a:cubicBezTo>
                    <a:pt x="130946" y="83339"/>
                    <a:pt x="131739" y="80207"/>
                    <a:pt x="131200" y="77607"/>
                  </a:cubicBezTo>
                  <a:cubicBezTo>
                    <a:pt x="130659" y="75007"/>
                    <a:pt x="129117" y="72748"/>
                    <a:pt x="127857" y="70410"/>
                  </a:cubicBezTo>
                  <a:cubicBezTo>
                    <a:pt x="126781" y="68413"/>
                    <a:pt x="126249" y="65298"/>
                    <a:pt x="128341" y="64420"/>
                  </a:cubicBezTo>
                  <a:cubicBezTo>
                    <a:pt x="128900" y="64186"/>
                    <a:pt x="129528" y="64195"/>
                    <a:pt x="130135" y="64170"/>
                  </a:cubicBezTo>
                  <a:cubicBezTo>
                    <a:pt x="138047" y="63837"/>
                    <a:pt x="144592" y="55459"/>
                    <a:pt x="143005" y="47701"/>
                  </a:cubicBezTo>
                  <a:cubicBezTo>
                    <a:pt x="142706" y="46238"/>
                    <a:pt x="142140" y="44786"/>
                    <a:pt x="141097" y="43719"/>
                  </a:cubicBezTo>
                  <a:cubicBezTo>
                    <a:pt x="139216" y="41800"/>
                    <a:pt x="136024" y="41349"/>
                    <a:pt x="134619" y="39057"/>
                  </a:cubicBezTo>
                  <a:cubicBezTo>
                    <a:pt x="132900" y="36255"/>
                    <a:pt x="135025" y="32537"/>
                    <a:pt x="137778" y="30737"/>
                  </a:cubicBezTo>
                  <a:cubicBezTo>
                    <a:pt x="140529" y="28938"/>
                    <a:pt x="143891" y="28156"/>
                    <a:pt x="146461" y="26105"/>
                  </a:cubicBezTo>
                  <a:cubicBezTo>
                    <a:pt x="147145" y="26087"/>
                    <a:pt x="147512" y="25417"/>
                    <a:pt x="147638" y="24743"/>
                  </a:cubicBezTo>
                  <a:cubicBezTo>
                    <a:pt x="147716" y="24319"/>
                    <a:pt x="147611" y="23887"/>
                    <a:pt x="147608" y="23456"/>
                  </a:cubicBezTo>
                  <a:cubicBezTo>
                    <a:pt x="147598" y="22276"/>
                    <a:pt x="148442" y="21139"/>
                    <a:pt x="149574" y="20805"/>
                  </a:cubicBezTo>
                  <a:cubicBezTo>
                    <a:pt x="149811" y="20736"/>
                    <a:pt x="150056" y="20702"/>
                    <a:pt x="150302" y="20702"/>
                  </a:cubicBezTo>
                  <a:cubicBezTo>
                    <a:pt x="151231" y="20702"/>
                    <a:pt x="152165" y="21179"/>
                    <a:pt x="152664" y="21968"/>
                  </a:cubicBezTo>
                  <a:cubicBezTo>
                    <a:pt x="153442" y="23198"/>
                    <a:pt x="153129" y="24821"/>
                    <a:pt x="152563" y="26163"/>
                  </a:cubicBezTo>
                  <a:cubicBezTo>
                    <a:pt x="151998" y="27505"/>
                    <a:pt x="151199" y="28790"/>
                    <a:pt x="151051" y="30239"/>
                  </a:cubicBezTo>
                  <a:cubicBezTo>
                    <a:pt x="150905" y="31687"/>
                    <a:pt x="151726" y="33391"/>
                    <a:pt x="153173" y="33553"/>
                  </a:cubicBezTo>
                  <a:cubicBezTo>
                    <a:pt x="153252" y="33562"/>
                    <a:pt x="153330" y="33566"/>
                    <a:pt x="153406" y="33566"/>
                  </a:cubicBezTo>
                  <a:cubicBezTo>
                    <a:pt x="155043" y="33566"/>
                    <a:pt x="156090" y="31574"/>
                    <a:pt x="156201" y="29877"/>
                  </a:cubicBezTo>
                  <a:cubicBezTo>
                    <a:pt x="156318" y="28099"/>
                    <a:pt x="155972" y="26160"/>
                    <a:pt x="156925" y="24659"/>
                  </a:cubicBezTo>
                  <a:cubicBezTo>
                    <a:pt x="158377" y="22374"/>
                    <a:pt x="162385" y="21839"/>
                    <a:pt x="162490" y="19133"/>
                  </a:cubicBezTo>
                  <a:cubicBezTo>
                    <a:pt x="162574" y="16945"/>
                    <a:pt x="159821" y="15661"/>
                    <a:pt x="159327" y="13530"/>
                  </a:cubicBezTo>
                  <a:cubicBezTo>
                    <a:pt x="159129" y="12668"/>
                    <a:pt x="159325" y="11773"/>
                    <a:pt x="159405" y="10894"/>
                  </a:cubicBezTo>
                  <a:cubicBezTo>
                    <a:pt x="159709" y="7612"/>
                    <a:pt x="158263" y="4218"/>
                    <a:pt x="155688" y="2163"/>
                  </a:cubicBezTo>
                  <a:cubicBezTo>
                    <a:pt x="153919" y="751"/>
                    <a:pt x="151652" y="0"/>
                    <a:pt x="149391" y="0"/>
                  </a:cubicBezTo>
                  <a:close/>
                </a:path>
              </a:pathLst>
            </a:custGeom>
            <a:solidFill>
              <a:srgbClr val="A8D68C"/>
            </a:solidFill>
            <a:ln>
              <a:noFill/>
            </a:ln>
            <a:effectLst>
              <a:outerShdw blurRad="71438" dist="9525" dir="2400000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Google Shape;464;p46"/>
            <p:cNvSpPr/>
            <p:nvPr/>
          </p:nvSpPr>
          <p:spPr>
            <a:xfrm>
              <a:off x="6146600" y="3671525"/>
              <a:ext cx="342925" cy="189500"/>
            </a:xfrm>
            <a:custGeom>
              <a:avLst/>
              <a:gdLst/>
              <a:ahLst/>
              <a:cxnLst/>
              <a:rect l="l" t="t" r="r" b="b"/>
              <a:pathLst>
                <a:path w="13717" h="7580" extrusionOk="0">
                  <a:moveTo>
                    <a:pt x="9951" y="0"/>
                  </a:moveTo>
                  <a:cubicBezTo>
                    <a:pt x="6355" y="0"/>
                    <a:pt x="1" y="1281"/>
                    <a:pt x="2486" y="4894"/>
                  </a:cubicBezTo>
                  <a:cubicBezTo>
                    <a:pt x="3169" y="5885"/>
                    <a:pt x="4297" y="6467"/>
                    <a:pt x="5404" y="6938"/>
                  </a:cubicBezTo>
                  <a:cubicBezTo>
                    <a:pt x="6217" y="7282"/>
                    <a:pt x="7136" y="7580"/>
                    <a:pt x="8003" y="7580"/>
                  </a:cubicBezTo>
                  <a:cubicBezTo>
                    <a:pt x="8565" y="7580"/>
                    <a:pt x="9106" y="7454"/>
                    <a:pt x="9581" y="7134"/>
                  </a:cubicBezTo>
                  <a:cubicBezTo>
                    <a:pt x="10406" y="6577"/>
                    <a:pt x="13156" y="2774"/>
                    <a:pt x="13348" y="1948"/>
                  </a:cubicBezTo>
                  <a:cubicBezTo>
                    <a:pt x="13716" y="358"/>
                    <a:pt x="13186" y="447"/>
                    <a:pt x="11597" y="126"/>
                  </a:cubicBezTo>
                  <a:cubicBezTo>
                    <a:pt x="11194" y="44"/>
                    <a:pt x="10620" y="0"/>
                    <a:pt x="9951" y="0"/>
                  </a:cubicBezTo>
                  <a:close/>
                </a:path>
              </a:pathLst>
            </a:custGeom>
            <a:solidFill>
              <a:srgbClr val="A8D68C"/>
            </a:solidFill>
            <a:ln>
              <a:noFill/>
            </a:ln>
            <a:effectLst>
              <a:outerShdw blurRad="71438" dist="9525" dir="2400000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Google Shape;465;p46"/>
            <p:cNvSpPr/>
            <p:nvPr/>
          </p:nvSpPr>
          <p:spPr>
            <a:xfrm>
              <a:off x="5901600" y="3652500"/>
              <a:ext cx="558700" cy="402875"/>
            </a:xfrm>
            <a:custGeom>
              <a:avLst/>
              <a:gdLst/>
              <a:ahLst/>
              <a:cxnLst/>
              <a:rect l="l" t="t" r="r" b="b"/>
              <a:pathLst>
                <a:path w="22348" h="16115" extrusionOk="0">
                  <a:moveTo>
                    <a:pt x="946" y="1"/>
                  </a:moveTo>
                  <a:cubicBezTo>
                    <a:pt x="616" y="1"/>
                    <a:pt x="299" y="66"/>
                    <a:pt x="1" y="208"/>
                  </a:cubicBezTo>
                  <a:cubicBezTo>
                    <a:pt x="742" y="1762"/>
                    <a:pt x="2032" y="3475"/>
                    <a:pt x="2935" y="5119"/>
                  </a:cubicBezTo>
                  <a:cubicBezTo>
                    <a:pt x="6575" y="11745"/>
                    <a:pt x="13987" y="16115"/>
                    <a:pt x="21544" y="16115"/>
                  </a:cubicBezTo>
                  <a:cubicBezTo>
                    <a:pt x="21635" y="16115"/>
                    <a:pt x="21726" y="16114"/>
                    <a:pt x="21817" y="16113"/>
                  </a:cubicBezTo>
                  <a:cubicBezTo>
                    <a:pt x="22347" y="15571"/>
                    <a:pt x="21564" y="14744"/>
                    <a:pt x="20866" y="14448"/>
                  </a:cubicBezTo>
                  <a:cubicBezTo>
                    <a:pt x="18934" y="13634"/>
                    <a:pt x="16857" y="13226"/>
                    <a:pt x="14879" y="12532"/>
                  </a:cubicBezTo>
                  <a:cubicBezTo>
                    <a:pt x="12900" y="11839"/>
                    <a:pt x="10943" y="10790"/>
                    <a:pt x="9769" y="9051"/>
                  </a:cubicBezTo>
                  <a:cubicBezTo>
                    <a:pt x="9280" y="8326"/>
                    <a:pt x="8945" y="7508"/>
                    <a:pt x="8542" y="6731"/>
                  </a:cubicBezTo>
                  <a:cubicBezTo>
                    <a:pt x="7503" y="4729"/>
                    <a:pt x="3759" y="1"/>
                    <a:pt x="946" y="1"/>
                  </a:cubicBezTo>
                  <a:close/>
                </a:path>
              </a:pathLst>
            </a:custGeom>
            <a:solidFill>
              <a:srgbClr val="A8D68C"/>
            </a:solidFill>
            <a:ln>
              <a:noFill/>
            </a:ln>
            <a:effectLst>
              <a:outerShdw blurRad="71438" dist="9525" dir="2400000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Google Shape;466;p46"/>
            <p:cNvSpPr/>
            <p:nvPr/>
          </p:nvSpPr>
          <p:spPr>
            <a:xfrm>
              <a:off x="6249675" y="4061675"/>
              <a:ext cx="964575" cy="811125"/>
            </a:xfrm>
            <a:custGeom>
              <a:avLst/>
              <a:gdLst/>
              <a:ahLst/>
              <a:cxnLst/>
              <a:rect l="l" t="t" r="r" b="b"/>
              <a:pathLst>
                <a:path w="38583" h="32445" extrusionOk="0">
                  <a:moveTo>
                    <a:pt x="17573" y="0"/>
                  </a:moveTo>
                  <a:cubicBezTo>
                    <a:pt x="14431" y="0"/>
                    <a:pt x="10968" y="2180"/>
                    <a:pt x="9011" y="4369"/>
                  </a:cubicBezTo>
                  <a:cubicBezTo>
                    <a:pt x="8028" y="5468"/>
                    <a:pt x="7111" y="6810"/>
                    <a:pt x="5676" y="7153"/>
                  </a:cubicBezTo>
                  <a:cubicBezTo>
                    <a:pt x="4830" y="7356"/>
                    <a:pt x="3925" y="7164"/>
                    <a:pt x="3076" y="7361"/>
                  </a:cubicBezTo>
                  <a:cubicBezTo>
                    <a:pt x="581" y="7938"/>
                    <a:pt x="1" y="11293"/>
                    <a:pt x="569" y="13791"/>
                  </a:cubicBezTo>
                  <a:cubicBezTo>
                    <a:pt x="1136" y="16289"/>
                    <a:pt x="2307" y="18910"/>
                    <a:pt x="1374" y="21296"/>
                  </a:cubicBezTo>
                  <a:cubicBezTo>
                    <a:pt x="1185" y="21776"/>
                    <a:pt x="913" y="22246"/>
                    <a:pt x="921" y="22762"/>
                  </a:cubicBezTo>
                  <a:cubicBezTo>
                    <a:pt x="932" y="23380"/>
                    <a:pt x="1355" y="23921"/>
                    <a:pt x="1849" y="24293"/>
                  </a:cubicBezTo>
                  <a:cubicBezTo>
                    <a:pt x="2646" y="24890"/>
                    <a:pt x="3559" y="25128"/>
                    <a:pt x="4517" y="25128"/>
                  </a:cubicBezTo>
                  <a:cubicBezTo>
                    <a:pt x="6301" y="25128"/>
                    <a:pt x="8239" y="24301"/>
                    <a:pt x="9868" y="23418"/>
                  </a:cubicBezTo>
                  <a:cubicBezTo>
                    <a:pt x="11665" y="22444"/>
                    <a:pt x="13735" y="21414"/>
                    <a:pt x="15685" y="21414"/>
                  </a:cubicBezTo>
                  <a:cubicBezTo>
                    <a:pt x="16453" y="21414"/>
                    <a:pt x="17203" y="21574"/>
                    <a:pt x="17910" y="21960"/>
                  </a:cubicBezTo>
                  <a:cubicBezTo>
                    <a:pt x="20585" y="23420"/>
                    <a:pt x="20837" y="27119"/>
                    <a:pt x="22486" y="29685"/>
                  </a:cubicBezTo>
                  <a:cubicBezTo>
                    <a:pt x="23522" y="31296"/>
                    <a:pt x="25450" y="32445"/>
                    <a:pt x="27291" y="32445"/>
                  </a:cubicBezTo>
                  <a:cubicBezTo>
                    <a:pt x="28027" y="32445"/>
                    <a:pt x="28749" y="32261"/>
                    <a:pt x="29394" y="31851"/>
                  </a:cubicBezTo>
                  <a:cubicBezTo>
                    <a:pt x="30163" y="31362"/>
                    <a:pt x="30731" y="30624"/>
                    <a:pt x="31285" y="29900"/>
                  </a:cubicBezTo>
                  <a:lnTo>
                    <a:pt x="34684" y="25460"/>
                  </a:lnTo>
                  <a:cubicBezTo>
                    <a:pt x="36183" y="23501"/>
                    <a:pt x="37736" y="21414"/>
                    <a:pt x="38025" y="18965"/>
                  </a:cubicBezTo>
                  <a:cubicBezTo>
                    <a:pt x="38582" y="14235"/>
                    <a:pt x="34390" y="10436"/>
                    <a:pt x="30609" y="7540"/>
                  </a:cubicBezTo>
                  <a:cubicBezTo>
                    <a:pt x="30407" y="6031"/>
                    <a:pt x="30190" y="4479"/>
                    <a:pt x="29421" y="3165"/>
                  </a:cubicBezTo>
                  <a:cubicBezTo>
                    <a:pt x="28683" y="1906"/>
                    <a:pt x="27576" y="1186"/>
                    <a:pt x="26718" y="1186"/>
                  </a:cubicBezTo>
                  <a:cubicBezTo>
                    <a:pt x="25783" y="1186"/>
                    <a:pt x="25141" y="2039"/>
                    <a:pt x="25589" y="3982"/>
                  </a:cubicBezTo>
                  <a:cubicBezTo>
                    <a:pt x="25561" y="3983"/>
                    <a:pt x="25533" y="3983"/>
                    <a:pt x="25505" y="3983"/>
                  </a:cubicBezTo>
                  <a:cubicBezTo>
                    <a:pt x="23077" y="3983"/>
                    <a:pt x="21095" y="399"/>
                    <a:pt x="18382" y="51"/>
                  </a:cubicBezTo>
                  <a:cubicBezTo>
                    <a:pt x="18115" y="17"/>
                    <a:pt x="17846" y="0"/>
                    <a:pt x="17573" y="0"/>
                  </a:cubicBezTo>
                  <a:close/>
                </a:path>
              </a:pathLst>
            </a:custGeom>
            <a:solidFill>
              <a:srgbClr val="A8D68C"/>
            </a:solidFill>
            <a:ln>
              <a:noFill/>
            </a:ln>
            <a:effectLst>
              <a:outerShdw blurRad="71438" dist="9525" dir="2400000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Google Shape;468;p46"/>
          <p:cNvSpPr/>
          <p:nvPr/>
        </p:nvSpPr>
        <p:spPr>
          <a:xfrm>
            <a:off x="1818456" y="5417773"/>
            <a:ext cx="218700" cy="2187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469;p46"/>
          <p:cNvSpPr/>
          <p:nvPr/>
        </p:nvSpPr>
        <p:spPr>
          <a:xfrm>
            <a:off x="1221328" y="4320724"/>
            <a:ext cx="218700" cy="2187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70;p46"/>
          <p:cNvSpPr/>
          <p:nvPr/>
        </p:nvSpPr>
        <p:spPr>
          <a:xfrm>
            <a:off x="2995844" y="5114520"/>
            <a:ext cx="218700" cy="2187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71;p46"/>
          <p:cNvSpPr/>
          <p:nvPr/>
        </p:nvSpPr>
        <p:spPr>
          <a:xfrm>
            <a:off x="2906912" y="4333044"/>
            <a:ext cx="218700" cy="2187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468;p46">
            <a:extLst>
              <a:ext uri="{FF2B5EF4-FFF2-40B4-BE49-F238E27FC236}">
                <a16:creationId xmlns:a16="http://schemas.microsoft.com/office/drawing/2014/main" id="{C2AC703A-B3CF-EB16-EFE4-3C808DECABD4}"/>
              </a:ext>
            </a:extLst>
          </p:cNvPr>
          <p:cNvSpPr/>
          <p:nvPr/>
        </p:nvSpPr>
        <p:spPr>
          <a:xfrm>
            <a:off x="4145247" y="4144505"/>
            <a:ext cx="218700" cy="2187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3851" y="3892732"/>
            <a:ext cx="9313817" cy="27084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buBlip>
                <a:blip r:embed="rId2"/>
              </a:buBlip>
            </a:pP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Проблеми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ходом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или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пењањем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степеницама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– 3,3%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укупне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  <a:ea typeface="Cambria" pitchFamily="18" charset="0"/>
              </a:rPr>
              <a:t>популације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;</a:t>
            </a:r>
          </a:p>
          <a:p>
            <a:pPr algn="just">
              <a:spcAft>
                <a:spcPts val="1200"/>
              </a:spcAft>
              <a:buBlip>
                <a:blip r:embed="rId2"/>
              </a:buBlip>
            </a:pP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Проблеми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видом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– 1,8%;</a:t>
            </a:r>
          </a:p>
          <a:p>
            <a:pPr algn="just">
              <a:spcAft>
                <a:spcPts val="1200"/>
              </a:spcAft>
              <a:buBlip>
                <a:blip r:embed="rId2"/>
              </a:buBlip>
            </a:pP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Проблеми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слухом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– 1,4%;</a:t>
            </a:r>
          </a:p>
          <a:p>
            <a:pPr algn="just">
              <a:spcAft>
                <a:spcPts val="1200"/>
              </a:spcAft>
              <a:buBlip>
                <a:blip r:embed="rId2"/>
              </a:buBlip>
            </a:pP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Проблеми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самосталношћу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– 1,3%;</a:t>
            </a:r>
          </a:p>
          <a:p>
            <a:pPr algn="just">
              <a:spcAft>
                <a:spcPts val="1200"/>
              </a:spcAft>
              <a:buBlip>
                <a:blip r:embed="rId2"/>
              </a:buBlip>
            </a:pP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Проблеми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памћењем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/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концентрацијом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– 1,0%;</a:t>
            </a:r>
          </a:p>
          <a:p>
            <a:pPr algn="just">
              <a:spcAft>
                <a:spcPts val="1200"/>
              </a:spcAft>
              <a:buBlip>
                <a:blip r:embed="rId2"/>
              </a:buBlip>
            </a:pP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Проблеми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са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b="1" dirty="0" err="1">
                <a:latin typeface="Cambria" pitchFamily="18" charset="0"/>
                <a:ea typeface="Cambria" pitchFamily="18" charset="0"/>
              </a:rPr>
              <a:t>комуникацијом</a:t>
            </a:r>
            <a:r>
              <a:rPr lang="en-US" sz="20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– 0,7%.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A3A0C-5B1B-4859-8A9F-0D6B550C0C8D}" type="slidenum">
              <a:rPr lang="sr-Latn-RS" smtClean="0"/>
              <a:pPr/>
              <a:t>21</a:t>
            </a:fld>
            <a:endParaRPr lang="sr-Latn-RS" dirty="0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74320" y="445444"/>
            <a:ext cx="11917680" cy="309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подручје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Србије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као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најрелевантнији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извори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о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броју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могу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узети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подаци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добијени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Попису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становништва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домаћинстава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и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станова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2022.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године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Према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подацима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добијеним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званичном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Попису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Србији</a:t>
            </a:r>
            <a:r>
              <a:rPr kumimoji="0" lang="en-US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живе</a:t>
            </a:r>
            <a:r>
              <a:rPr kumimoji="0" lang="en-US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356.404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особе</a:t>
            </a:r>
            <a:r>
              <a:rPr kumimoji="0" lang="en-US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неком</a:t>
            </a:r>
            <a:r>
              <a:rPr kumimoji="0" lang="en-US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врстом</a:t>
            </a:r>
            <a:r>
              <a:rPr kumimoji="0" lang="en-US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што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укупно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чини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5,4%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популације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Већина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(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скоро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70%)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су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особе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које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су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старије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од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65 </a:t>
            </a:r>
            <a:r>
              <a:rPr kumimoji="0" 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година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.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Поред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тога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чешће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женског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пола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(58,4%) и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чешће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живе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градским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насељима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(55,2%).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просеку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више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од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једног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проблема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којима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сусреће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у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свакодневном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животу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mbria" pitchFamily="18" charset="0"/>
                <a:cs typeface="Times New Roman" pitchFamily="18" charset="0"/>
              </a:rPr>
              <a:t> – 1,72.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tabLst/>
            </a:pP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Најчешћи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проблеми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којима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се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сусрећу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особе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са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инвалидитетом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en-US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су</a:t>
            </a:r>
            <a:r>
              <a:rPr kumimoji="0" 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ambria" pitchFamily="18" charset="0"/>
                <a:ea typeface="Cambria" pitchFamily="18" charset="0"/>
                <a:cs typeface="Times New Roman" pitchFamily="18" charset="0"/>
              </a:rPr>
              <a:t>:</a:t>
            </a:r>
            <a:endParaRPr kumimoji="0" lang="en-US" sz="2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5" name="Google Shape;401;p42"/>
          <p:cNvSpPr/>
          <p:nvPr/>
        </p:nvSpPr>
        <p:spPr>
          <a:xfrm>
            <a:off x="985123" y="3500389"/>
            <a:ext cx="1253610" cy="738785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401;p42"/>
          <p:cNvSpPr/>
          <p:nvPr/>
        </p:nvSpPr>
        <p:spPr>
          <a:xfrm>
            <a:off x="9941889" y="6119215"/>
            <a:ext cx="1253610" cy="738785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0961" grpId="0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460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_ppt_template_cir" id="{813B8F39-54D3-4201-886D-9A46251399D4}" vid="{BFF285B5-F1C9-41A9-A7DA-F2E1A9F227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SF_ppt_template_cir</Template>
  <TotalTime>5378</TotalTime>
  <Words>2379</Words>
  <Application>Microsoft Office PowerPoint</Application>
  <PresentationFormat>Widescreen</PresentationFormat>
  <Paragraphs>151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</vt:lpstr>
      <vt:lpstr>Tw Cen MT (Body)</vt:lpstr>
      <vt:lpstr>Tw Cen MT (Body)Body)</vt:lpstr>
      <vt:lpstr>Tw Cen MT (Body)dy)</vt:lpstr>
      <vt:lpstr>Office Theme</vt:lpstr>
      <vt:lpstr>Особе са инвалидитетом  </vt:lpstr>
      <vt:lpstr>Теме:</vt:lpstr>
      <vt:lpstr>1.1. Терминологија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Табела. Приказ друштвено прихватљиве терминологије везано за особе са инвалидитетом</vt:lpstr>
      <vt:lpstr>PowerPoint Presentation</vt:lpstr>
      <vt:lpstr>1.2. Дефиниције </vt:lpstr>
      <vt:lpstr>PowerPoint Presentation</vt:lpstr>
      <vt:lpstr>PowerPoint Presentation</vt:lpstr>
      <vt:lpstr>PowerPoint Presentation</vt:lpstr>
      <vt:lpstr>Србија</vt:lpstr>
      <vt:lpstr>1.3. Категоризација </vt:lpstr>
      <vt:lpstr>PowerPoint Presentation</vt:lpstr>
      <vt:lpstr>1.4. Бројност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 са инвалидитетом  </dc:title>
  <dc:creator>Đorđe Petrović</dc:creator>
  <cp:lastModifiedBy>Office</cp:lastModifiedBy>
  <cp:revision>45</cp:revision>
  <dcterms:created xsi:type="dcterms:W3CDTF">2024-09-10T17:28:23Z</dcterms:created>
  <dcterms:modified xsi:type="dcterms:W3CDTF">2026-10-08T20:47:42Z</dcterms:modified>
</cp:coreProperties>
</file>