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5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797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350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477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96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46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105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663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68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275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8108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04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10050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754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871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74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CF44B-302A-4EDC-AE48-2471C5650F94}" type="datetimeFigureOut">
              <a:rPr lang="en-US" smtClean="0"/>
              <a:t>6/7/2017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DF55410-BEBA-457A-8DE6-85E55579D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677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52291" y="1295400"/>
            <a:ext cx="3733800" cy="2209800"/>
          </a:xfrm>
        </p:spPr>
        <p:txBody>
          <a:bodyPr/>
          <a:lstStyle/>
          <a:p>
            <a:r>
              <a:rPr lang="en-US" sz="8800" dirty="0" err="1" smtClean="0"/>
              <a:t>WiFi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57150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Jovan </a:t>
            </a:r>
            <a:r>
              <a:rPr lang="en-US" dirty="0" err="1" smtClean="0"/>
              <a:t>Draga</a:t>
            </a:r>
            <a:r>
              <a:rPr lang="sr-Latn-RS" dirty="0" smtClean="0"/>
              <a:t>š </a:t>
            </a:r>
            <a:r>
              <a:rPr lang="en-US" dirty="0" smtClean="0"/>
              <a:t>TS140296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048000" y="4572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/>
              <a:t>Univerzitet u Beogradu</a:t>
            </a:r>
          </a:p>
          <a:p>
            <a:pPr algn="ctr"/>
            <a:r>
              <a:rPr lang="sr-Latn-RS" dirty="0" smtClean="0"/>
              <a:t>Saobraćajni fakultet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86091" y="5438001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Profesor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Tanja</a:t>
            </a:r>
            <a:r>
              <a:rPr lang="en-US" dirty="0" smtClean="0"/>
              <a:t> </a:t>
            </a:r>
            <a:r>
              <a:rPr lang="en-US" dirty="0" err="1" smtClean="0"/>
              <a:t>Dini</a:t>
            </a:r>
            <a:r>
              <a:rPr lang="sr-Latn-RS" dirty="0"/>
              <a:t>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471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5720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Wi-Fi est un réseau informatique local.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9144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73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457200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Tous les appareils sont connecté à ce réseau sont aux alentours d'une antenne(quelques dizaine de </a:t>
            </a:r>
            <a:r>
              <a:rPr lang="fr-FR" dirty="0" smtClean="0"/>
              <a:t>mètre</a:t>
            </a:r>
            <a:r>
              <a:rPr lang="fr-FR" dirty="0"/>
              <a:t>) qui accepte et le transmet les signaux nécessaires.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8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855" y="228600"/>
            <a:ext cx="7017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La Wi-Fi est aujourd'hui une réseau très fréquent et presque tous les maisons, cafés et restaurants le </a:t>
            </a:r>
            <a:r>
              <a:rPr lang="fr-FR" dirty="0"/>
              <a:t>possède.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91440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0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400719"/>
            <a:ext cx="845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 ne peux presque pas imaginer notre vie sans le Wi -Fi.</a:t>
            </a:r>
            <a:endParaRPr lang="en-US" dirty="0"/>
          </a:p>
        </p:txBody>
      </p:sp>
      <p:pic>
        <p:nvPicPr>
          <p:cNvPr id="4099" name="Picture 3" descr="C:\Users\danilo\Desktop\bel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057401"/>
            <a:ext cx="5638800" cy="728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anilo\Desktop\bel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400800"/>
            <a:ext cx="8458200" cy="39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danilo\Desktop\bel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199" y="5562600"/>
            <a:ext cx="1790701" cy="124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danilo\Desktop\bel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123" y="5730096"/>
            <a:ext cx="381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danilo\Desktop\bel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25" y="5562600"/>
            <a:ext cx="2073275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77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048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Chaque utilisateur a son propre Wi-Fi qui peut-être bloqué ou </a:t>
            </a:r>
            <a:r>
              <a:rPr lang="fr-FR" dirty="0"/>
              <a:t>débloqué.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057400"/>
            <a:ext cx="5896858" cy="396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391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3810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S'il est bloqué il a un code.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14400"/>
            <a:ext cx="5558072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79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990600"/>
            <a:ext cx="6347714" cy="5050763"/>
          </a:xfrm>
        </p:spPr>
        <p:txBody>
          <a:bodyPr/>
          <a:lstStyle/>
          <a:p>
            <a:r>
              <a:rPr lang="en-US" dirty="0"/>
              <a:t>mots </a:t>
            </a:r>
            <a:r>
              <a:rPr lang="en-US" dirty="0" err="1" smtClean="0"/>
              <a:t>inconnus</a:t>
            </a:r>
            <a:r>
              <a:rPr lang="en-US" dirty="0" smtClean="0"/>
              <a:t>:</a:t>
            </a:r>
            <a:endParaRPr lang="sr-Latn-RS" dirty="0" smtClean="0"/>
          </a:p>
          <a:p>
            <a:endParaRPr lang="en-US" dirty="0" smtClean="0"/>
          </a:p>
          <a:p>
            <a:r>
              <a:rPr lang="en-US" dirty="0" err="1" smtClean="0"/>
              <a:t>Appareil</a:t>
            </a:r>
            <a:r>
              <a:rPr lang="sr-Latn-RS" dirty="0" smtClean="0"/>
              <a:t> </a:t>
            </a:r>
            <a:r>
              <a:rPr lang="en-US" dirty="0" smtClean="0"/>
              <a:t>-</a:t>
            </a:r>
            <a:r>
              <a:rPr lang="sr-Latn-RS" dirty="0" smtClean="0"/>
              <a:t> </a:t>
            </a:r>
            <a:r>
              <a:rPr lang="en-US" dirty="0" err="1" smtClean="0"/>
              <a:t>aparat,ure</a:t>
            </a:r>
            <a:r>
              <a:rPr lang="sr-Latn-RS" dirty="0" smtClean="0"/>
              <a:t>đaj</a:t>
            </a:r>
          </a:p>
          <a:p>
            <a:r>
              <a:rPr lang="fr-FR" dirty="0" smtClean="0"/>
              <a:t>Propre</a:t>
            </a:r>
            <a:r>
              <a:rPr lang="sr-Latn-RS" dirty="0" smtClean="0"/>
              <a:t> - vlastiti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401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30865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263</TotalTime>
  <Words>113</Words>
  <Application>Microsoft Office PowerPoint</Application>
  <PresentationFormat>On-screen Show (4:3)</PresentationFormat>
  <Paragraphs>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 3</vt:lpstr>
      <vt:lpstr>Facet</vt:lpstr>
      <vt:lpstr>WiFi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danilo</dc:creator>
  <cp:lastModifiedBy>Jovan</cp:lastModifiedBy>
  <cp:revision>13</cp:revision>
  <dcterms:created xsi:type="dcterms:W3CDTF">2017-05-28T12:33:53Z</dcterms:created>
  <dcterms:modified xsi:type="dcterms:W3CDTF">2017-06-07T14:21:21Z</dcterms:modified>
</cp:coreProperties>
</file>